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8" r:id="rId3"/>
    <p:sldId id="259" r:id="rId5"/>
    <p:sldId id="265" r:id="rId6"/>
    <p:sldId id="260" r:id="rId7"/>
    <p:sldId id="270" r:id="rId8"/>
    <p:sldId id="271" r:id="rId9"/>
    <p:sldId id="272" r:id="rId10"/>
    <p:sldId id="273" r:id="rId11"/>
    <p:sldId id="266" r:id="rId12"/>
    <p:sldId id="274" r:id="rId13"/>
    <p:sldId id="284" r:id="rId14"/>
    <p:sldId id="275" r:id="rId15"/>
    <p:sldId id="276" r:id="rId16"/>
    <p:sldId id="277" r:id="rId17"/>
    <p:sldId id="267" r:id="rId18"/>
    <p:sldId id="279" r:id="rId19"/>
    <p:sldId id="280" r:id="rId20"/>
    <p:sldId id="281" r:id="rId21"/>
    <p:sldId id="282" r:id="rId22"/>
    <p:sldId id="283" r:id="rId23"/>
    <p:sldId id="268" r:id="rId24"/>
    <p:sldId id="285" r:id="rId25"/>
    <p:sldId id="278" r:id="rId26"/>
    <p:sldId id="286" r:id="rId27"/>
    <p:sldId id="287" r:id="rId28"/>
    <p:sldId id="269"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84" d="100"/>
          <a:sy n="84" d="100"/>
        </p:scale>
        <p:origin x="-342" y="-7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7F485-2134-4073-AF7F-F28CFFF8568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9D78B5-F910-4519-91E0-EE833715231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9D78B5-F910-4519-91E0-EE833715231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68613B-B88E-4E87-BDA9-AFA55D11BF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E92621-9633-421E-AA0C-66A9ECA8106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68613B-B88E-4E87-BDA9-AFA55D11BFE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E92621-9633-421E-AA0C-66A9ECA8106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24633" y="449754"/>
            <a:ext cx="4967368" cy="4439746"/>
          </a:xfrm>
          <a:prstGeom prst="rect">
            <a:avLst/>
          </a:prstGeom>
        </p:spPr>
      </p:pic>
      <p:pic>
        <p:nvPicPr>
          <p:cNvPr id="4" name="图片 3"/>
          <p:cNvPicPr>
            <a:picLocks noChangeAspect="1"/>
          </p:cNvPicPr>
          <p:nvPr/>
        </p:nvPicPr>
        <p:blipFill>
          <a:blip r:embed="rId2"/>
          <a:stretch>
            <a:fillRect/>
          </a:stretch>
        </p:blipFill>
        <p:spPr>
          <a:xfrm>
            <a:off x="6956307" y="2892933"/>
            <a:ext cx="2950720" cy="3395766"/>
          </a:xfrm>
          <a:prstGeom prst="rect">
            <a:avLst/>
          </a:prstGeom>
        </p:spPr>
      </p:pic>
      <p:pic>
        <p:nvPicPr>
          <p:cNvPr id="17" name="图片 16"/>
          <p:cNvPicPr>
            <a:picLocks noChangeAspect="1"/>
          </p:cNvPicPr>
          <p:nvPr/>
        </p:nvPicPr>
        <p:blipFill>
          <a:blip r:embed="rId3"/>
          <a:stretch>
            <a:fillRect/>
          </a:stretch>
        </p:blipFill>
        <p:spPr>
          <a:xfrm>
            <a:off x="8613571" y="4060573"/>
            <a:ext cx="2426418" cy="2889754"/>
          </a:xfrm>
          <a:prstGeom prst="rect">
            <a:avLst/>
          </a:prstGeom>
        </p:spPr>
      </p:pic>
      <p:pic>
        <p:nvPicPr>
          <p:cNvPr id="2" name="图片 1"/>
          <p:cNvPicPr>
            <a:picLocks noChangeAspect="1"/>
          </p:cNvPicPr>
          <p:nvPr/>
        </p:nvPicPr>
        <p:blipFill rotWithShape="1">
          <a:blip r:embed="rId4"/>
          <a:srcRect t="32878"/>
          <a:stretch>
            <a:fillRect/>
          </a:stretch>
        </p:blipFill>
        <p:spPr>
          <a:xfrm>
            <a:off x="5871116" y="0"/>
            <a:ext cx="2164268" cy="3285956"/>
          </a:xfrm>
          <a:prstGeom prst="rect">
            <a:avLst/>
          </a:prstGeom>
        </p:spPr>
      </p:pic>
      <p:sp>
        <p:nvSpPr>
          <p:cNvPr id="8" name="文本框 7"/>
          <p:cNvSpPr txBox="1"/>
          <p:nvPr/>
        </p:nvSpPr>
        <p:spPr>
          <a:xfrm>
            <a:off x="605545" y="3485864"/>
            <a:ext cx="5690982" cy="830997"/>
          </a:xfrm>
          <a:prstGeom prst="rect">
            <a:avLst/>
          </a:prstGeom>
          <a:noFill/>
        </p:spPr>
        <p:txBody>
          <a:bodyPr wrap="none" rtlCol="0">
            <a:spAutoFit/>
          </a:bodyPr>
          <a:lstStyle/>
          <a:p>
            <a:r>
              <a:rPr lang="zh-CN" altLang="en-US" sz="4800" b="1"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医学医药类</a:t>
            </a:r>
            <a:r>
              <a:rPr lang="en-US" altLang="zh-CN" sz="4800" b="1" dirty="0" err="1"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PPT</a:t>
            </a:r>
            <a:r>
              <a:rPr lang="zh-CN" altLang="en-US" sz="4800" b="1"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模板</a:t>
            </a:r>
            <a:endParaRPr lang="zh-CN" altLang="en-US" sz="48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8"/>
          <p:cNvSpPr txBox="1">
            <a:spLocks noChangeArrowheads="1"/>
          </p:cNvSpPr>
          <p:nvPr/>
        </p:nvSpPr>
        <p:spPr bwMode="auto">
          <a:xfrm>
            <a:off x="2591725" y="4721848"/>
            <a:ext cx="13131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1600" dirty="0" smtClean="0">
                <a:solidFill>
                  <a:schemeClr val="tx1">
                    <a:lumMod val="85000"/>
                    <a:lumOff val="15000"/>
                  </a:schemeClr>
                </a:solidFill>
                <a:sym typeface="Arial" panose="020B0604020202020204" pitchFamily="34" charset="0"/>
              </a:rPr>
              <a:t>汇报人：</a:t>
            </a:r>
            <a:r>
              <a:rPr lang="en-US" altLang="zh-CN" sz="1600" dirty="0" smtClean="0">
                <a:solidFill>
                  <a:schemeClr val="tx1">
                    <a:lumMod val="85000"/>
                    <a:lumOff val="15000"/>
                  </a:schemeClr>
                </a:solidFill>
                <a:sym typeface="Arial" panose="020B0604020202020204" pitchFamily="34" charset="0"/>
              </a:rPr>
              <a:t>xxx</a:t>
            </a:r>
            <a:endParaRPr lang="zh-CN" altLang="en-US" sz="1600" dirty="0">
              <a:solidFill>
                <a:schemeClr val="tx1">
                  <a:lumMod val="85000"/>
                  <a:lumOff val="15000"/>
                </a:schemeClr>
              </a:solidFill>
              <a:sym typeface="Arial" panose="020B0604020202020204" pitchFamily="34" charset="0"/>
            </a:endParaRPr>
          </a:p>
        </p:txBody>
      </p:sp>
      <p:sp>
        <p:nvSpPr>
          <p:cNvPr id="11" name="Freeform 28"/>
          <p:cNvSpPr/>
          <p:nvPr/>
        </p:nvSpPr>
        <p:spPr bwMode="auto">
          <a:xfrm>
            <a:off x="2677288" y="2204332"/>
            <a:ext cx="1565722" cy="1089558"/>
          </a:xfrm>
          <a:custGeom>
            <a:avLst/>
            <a:gdLst>
              <a:gd name="T0" fmla="*/ 2571618 w 1497"/>
              <a:gd name="T1" fmla="*/ 1804 h 1041"/>
              <a:gd name="T2" fmla="*/ 2100936 w 1497"/>
              <a:gd name="T3" fmla="*/ 1804 h 1041"/>
              <a:gd name="T4" fmla="*/ 1747474 w 1497"/>
              <a:gd name="T5" fmla="*/ 1804 h 1041"/>
              <a:gd name="T6" fmla="*/ 1513035 w 1497"/>
              <a:gd name="T7" fmla="*/ 310273 h 1041"/>
              <a:gd name="T8" fmla="*/ 1309253 w 1497"/>
              <a:gd name="T9" fmla="*/ 716154 h 1041"/>
              <a:gd name="T10" fmla="*/ 1112685 w 1497"/>
              <a:gd name="T11" fmla="*/ 1107604 h 1041"/>
              <a:gd name="T12" fmla="*/ 939560 w 1497"/>
              <a:gd name="T13" fmla="*/ 1453956 h 1041"/>
              <a:gd name="T14" fmla="*/ 815127 w 1497"/>
              <a:gd name="T15" fmla="*/ 1205016 h 1041"/>
              <a:gd name="T16" fmla="*/ 562654 w 1497"/>
              <a:gd name="T17" fmla="*/ 703527 h 1041"/>
              <a:gd name="T18" fmla="*/ 364283 w 1497"/>
              <a:gd name="T19" fmla="*/ 306666 h 1041"/>
              <a:gd name="T20" fmla="*/ 339035 w 1497"/>
              <a:gd name="T21" fmla="*/ 257960 h 1041"/>
              <a:gd name="T22" fmla="*/ 726762 w 1497"/>
              <a:gd name="T23" fmla="*/ 257960 h 1041"/>
              <a:gd name="T24" fmla="*/ 874639 w 1497"/>
              <a:gd name="T25" fmla="*/ 257960 h 1041"/>
              <a:gd name="T26" fmla="*/ 990055 w 1497"/>
              <a:gd name="T27" fmla="*/ 487057 h 1041"/>
              <a:gd name="T28" fmla="*/ 1170393 w 1497"/>
              <a:gd name="T29" fmla="*/ 842429 h 1041"/>
              <a:gd name="T30" fmla="*/ 1300236 w 1497"/>
              <a:gd name="T31" fmla="*/ 589880 h 1041"/>
              <a:gd name="T32" fmla="*/ 1305646 w 1497"/>
              <a:gd name="T33" fmla="*/ 541175 h 1041"/>
              <a:gd name="T34" fmla="*/ 1134325 w 1497"/>
              <a:gd name="T35" fmla="*/ 200235 h 1041"/>
              <a:gd name="T36" fmla="*/ 921527 w 1497"/>
              <a:gd name="T37" fmla="*/ 1804 h 1041"/>
              <a:gd name="T38" fmla="*/ 266900 w 1497"/>
              <a:gd name="T39" fmla="*/ 1804 h 1041"/>
              <a:gd name="T40" fmla="*/ 54101 w 1497"/>
              <a:gd name="T41" fmla="*/ 27059 h 1041"/>
              <a:gd name="T42" fmla="*/ 34264 w 1497"/>
              <a:gd name="T43" fmla="*/ 221882 h 1041"/>
              <a:gd name="T44" fmla="*/ 196568 w 1497"/>
              <a:gd name="T45" fmla="*/ 546586 h 1041"/>
              <a:gd name="T46" fmla="*/ 449041 w 1497"/>
              <a:gd name="T47" fmla="*/ 1049879 h 1041"/>
              <a:gd name="T48" fmla="*/ 688891 w 1497"/>
              <a:gd name="T49" fmla="*/ 1527916 h 1041"/>
              <a:gd name="T50" fmla="*/ 816931 w 1497"/>
              <a:gd name="T51" fmla="*/ 1782268 h 1041"/>
              <a:gd name="T52" fmla="*/ 943167 w 1497"/>
              <a:gd name="T53" fmla="*/ 1868856 h 1041"/>
              <a:gd name="T54" fmla="*/ 1067600 w 1497"/>
              <a:gd name="T55" fmla="*/ 1771445 h 1041"/>
              <a:gd name="T56" fmla="*/ 1289416 w 1497"/>
              <a:gd name="T57" fmla="*/ 1327682 h 1041"/>
              <a:gd name="T58" fmla="*/ 1352534 w 1497"/>
              <a:gd name="T59" fmla="*/ 1206819 h 1041"/>
              <a:gd name="T60" fmla="*/ 1502215 w 1497"/>
              <a:gd name="T61" fmla="*/ 905566 h 1041"/>
              <a:gd name="T62" fmla="*/ 1590580 w 1497"/>
              <a:gd name="T63" fmla="*/ 726978 h 1041"/>
              <a:gd name="T64" fmla="*/ 1614024 w 1497"/>
              <a:gd name="T65" fmla="*/ 680076 h 1041"/>
              <a:gd name="T66" fmla="*/ 1799772 w 1497"/>
              <a:gd name="T67" fmla="*/ 312077 h 1041"/>
              <a:gd name="T68" fmla="*/ 1826823 w 1497"/>
              <a:gd name="T69" fmla="*/ 257960 h 1041"/>
              <a:gd name="T70" fmla="*/ 1994537 w 1497"/>
              <a:gd name="T71" fmla="*/ 257960 h 1041"/>
              <a:gd name="T72" fmla="*/ 2358819 w 1497"/>
              <a:gd name="T73" fmla="*/ 257960 h 1041"/>
              <a:gd name="T74" fmla="*/ 2302915 w 1497"/>
              <a:gd name="T75" fmla="*/ 377018 h 1041"/>
              <a:gd name="T76" fmla="*/ 2073886 w 1497"/>
              <a:gd name="T77" fmla="*/ 833409 h 1041"/>
              <a:gd name="T78" fmla="*/ 1837643 w 1497"/>
              <a:gd name="T79" fmla="*/ 1306035 h 1041"/>
              <a:gd name="T80" fmla="*/ 1763704 w 1497"/>
              <a:gd name="T81" fmla="*/ 1450348 h 1041"/>
              <a:gd name="T82" fmla="*/ 1684356 w 1497"/>
              <a:gd name="T83" fmla="*/ 1297015 h 1041"/>
              <a:gd name="T84" fmla="*/ 1540085 w 1497"/>
              <a:gd name="T85" fmla="*/ 1010193 h 1041"/>
              <a:gd name="T86" fmla="*/ 1531069 w 1497"/>
              <a:gd name="T87" fmla="*/ 990350 h 1041"/>
              <a:gd name="T88" fmla="*/ 1388602 w 1497"/>
              <a:gd name="T89" fmla="*/ 1280780 h 1041"/>
              <a:gd name="T90" fmla="*/ 1572546 w 1497"/>
              <a:gd name="T91" fmla="*/ 1645171 h 1041"/>
              <a:gd name="T92" fmla="*/ 1797969 w 1497"/>
              <a:gd name="T93" fmla="*/ 1863445 h 1041"/>
              <a:gd name="T94" fmla="*/ 1888138 w 1497"/>
              <a:gd name="T95" fmla="*/ 1776857 h 1041"/>
              <a:gd name="T96" fmla="*/ 2037818 w 1497"/>
              <a:gd name="T97" fmla="*/ 1479211 h 1041"/>
              <a:gd name="T98" fmla="*/ 2299308 w 1497"/>
              <a:gd name="T99" fmla="*/ 956075 h 1041"/>
              <a:gd name="T100" fmla="*/ 2557191 w 1497"/>
              <a:gd name="T101" fmla="*/ 445567 h 1041"/>
              <a:gd name="T102" fmla="*/ 2685231 w 1497"/>
              <a:gd name="T103" fmla="*/ 189411 h 104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497" h="1041">
                <a:moveTo>
                  <a:pt x="1497" y="68"/>
                </a:moveTo>
                <a:cubicBezTo>
                  <a:pt x="1495" y="46"/>
                  <a:pt x="1484" y="25"/>
                  <a:pt x="1466" y="13"/>
                </a:cubicBezTo>
                <a:cubicBezTo>
                  <a:pt x="1454" y="5"/>
                  <a:pt x="1440" y="1"/>
                  <a:pt x="1426" y="1"/>
                </a:cubicBezTo>
                <a:cubicBezTo>
                  <a:pt x="1420" y="0"/>
                  <a:pt x="1414" y="1"/>
                  <a:pt x="1408" y="1"/>
                </a:cubicBezTo>
                <a:cubicBezTo>
                  <a:pt x="1374" y="1"/>
                  <a:pt x="1341" y="1"/>
                  <a:pt x="1307" y="1"/>
                </a:cubicBezTo>
                <a:cubicBezTo>
                  <a:pt x="1260" y="1"/>
                  <a:pt x="1213" y="1"/>
                  <a:pt x="1165" y="1"/>
                </a:cubicBezTo>
                <a:cubicBezTo>
                  <a:pt x="1122" y="1"/>
                  <a:pt x="1078" y="1"/>
                  <a:pt x="1035" y="1"/>
                </a:cubicBezTo>
                <a:cubicBezTo>
                  <a:pt x="1013" y="1"/>
                  <a:pt x="992" y="1"/>
                  <a:pt x="970" y="1"/>
                </a:cubicBezTo>
                <a:cubicBezTo>
                  <a:pt x="970" y="1"/>
                  <a:pt x="969" y="1"/>
                  <a:pt x="969" y="1"/>
                </a:cubicBezTo>
                <a:cubicBezTo>
                  <a:pt x="942" y="1"/>
                  <a:pt x="917" y="17"/>
                  <a:pt x="905" y="41"/>
                </a:cubicBezTo>
                <a:cubicBezTo>
                  <a:pt x="900" y="50"/>
                  <a:pt x="896" y="58"/>
                  <a:pt x="892" y="67"/>
                </a:cubicBezTo>
                <a:cubicBezTo>
                  <a:pt x="874" y="102"/>
                  <a:pt x="857" y="137"/>
                  <a:pt x="839" y="172"/>
                </a:cubicBezTo>
                <a:cubicBezTo>
                  <a:pt x="824" y="202"/>
                  <a:pt x="808" y="233"/>
                  <a:pt x="793" y="263"/>
                </a:cubicBezTo>
                <a:cubicBezTo>
                  <a:pt x="788" y="274"/>
                  <a:pt x="782" y="285"/>
                  <a:pt x="776" y="297"/>
                </a:cubicBezTo>
                <a:cubicBezTo>
                  <a:pt x="759" y="330"/>
                  <a:pt x="743" y="364"/>
                  <a:pt x="726" y="397"/>
                </a:cubicBezTo>
                <a:cubicBezTo>
                  <a:pt x="708" y="432"/>
                  <a:pt x="691" y="467"/>
                  <a:pt x="673" y="502"/>
                </a:cubicBezTo>
                <a:cubicBezTo>
                  <a:pt x="667" y="514"/>
                  <a:pt x="661" y="526"/>
                  <a:pt x="655" y="538"/>
                </a:cubicBezTo>
                <a:cubicBezTo>
                  <a:pt x="643" y="563"/>
                  <a:pt x="630" y="589"/>
                  <a:pt x="617" y="614"/>
                </a:cubicBezTo>
                <a:cubicBezTo>
                  <a:pt x="598" y="652"/>
                  <a:pt x="579" y="690"/>
                  <a:pt x="560" y="728"/>
                </a:cubicBezTo>
                <a:cubicBezTo>
                  <a:pt x="548" y="752"/>
                  <a:pt x="535" y="777"/>
                  <a:pt x="523" y="802"/>
                </a:cubicBezTo>
                <a:cubicBezTo>
                  <a:pt x="522" y="803"/>
                  <a:pt x="521" y="804"/>
                  <a:pt x="521" y="806"/>
                </a:cubicBezTo>
                <a:cubicBezTo>
                  <a:pt x="518" y="800"/>
                  <a:pt x="515" y="794"/>
                  <a:pt x="512" y="788"/>
                </a:cubicBezTo>
                <a:cubicBezTo>
                  <a:pt x="504" y="772"/>
                  <a:pt x="496" y="756"/>
                  <a:pt x="488" y="739"/>
                </a:cubicBezTo>
                <a:cubicBezTo>
                  <a:pt x="476" y="716"/>
                  <a:pt x="464" y="692"/>
                  <a:pt x="452" y="668"/>
                </a:cubicBezTo>
                <a:cubicBezTo>
                  <a:pt x="437" y="639"/>
                  <a:pt x="423" y="610"/>
                  <a:pt x="408" y="581"/>
                </a:cubicBezTo>
                <a:cubicBezTo>
                  <a:pt x="392" y="550"/>
                  <a:pt x="376" y="518"/>
                  <a:pt x="360" y="486"/>
                </a:cubicBezTo>
                <a:cubicBezTo>
                  <a:pt x="344" y="454"/>
                  <a:pt x="328" y="422"/>
                  <a:pt x="312" y="390"/>
                </a:cubicBezTo>
                <a:cubicBezTo>
                  <a:pt x="297" y="360"/>
                  <a:pt x="282" y="330"/>
                  <a:pt x="267" y="300"/>
                </a:cubicBezTo>
                <a:cubicBezTo>
                  <a:pt x="254" y="275"/>
                  <a:pt x="242" y="250"/>
                  <a:pt x="229" y="224"/>
                </a:cubicBezTo>
                <a:cubicBezTo>
                  <a:pt x="220" y="206"/>
                  <a:pt x="211" y="188"/>
                  <a:pt x="202" y="170"/>
                </a:cubicBezTo>
                <a:cubicBezTo>
                  <a:pt x="199" y="164"/>
                  <a:pt x="196" y="159"/>
                  <a:pt x="193" y="153"/>
                </a:cubicBezTo>
                <a:cubicBezTo>
                  <a:pt x="192" y="150"/>
                  <a:pt x="189" y="147"/>
                  <a:pt x="189" y="144"/>
                </a:cubicBezTo>
                <a:cubicBezTo>
                  <a:pt x="189" y="144"/>
                  <a:pt x="188" y="143"/>
                  <a:pt x="188" y="143"/>
                </a:cubicBezTo>
                <a:cubicBezTo>
                  <a:pt x="200" y="143"/>
                  <a:pt x="212" y="143"/>
                  <a:pt x="224" y="143"/>
                </a:cubicBezTo>
                <a:cubicBezTo>
                  <a:pt x="252" y="143"/>
                  <a:pt x="280" y="143"/>
                  <a:pt x="308" y="143"/>
                </a:cubicBezTo>
                <a:cubicBezTo>
                  <a:pt x="340" y="143"/>
                  <a:pt x="371" y="143"/>
                  <a:pt x="403" y="143"/>
                </a:cubicBezTo>
                <a:cubicBezTo>
                  <a:pt x="426" y="143"/>
                  <a:pt x="449" y="143"/>
                  <a:pt x="472" y="143"/>
                </a:cubicBezTo>
                <a:cubicBezTo>
                  <a:pt x="475" y="143"/>
                  <a:pt x="478" y="143"/>
                  <a:pt x="481" y="143"/>
                </a:cubicBezTo>
                <a:cubicBezTo>
                  <a:pt x="482" y="143"/>
                  <a:pt x="484" y="143"/>
                  <a:pt x="485" y="143"/>
                </a:cubicBezTo>
                <a:cubicBezTo>
                  <a:pt x="487" y="144"/>
                  <a:pt x="487" y="146"/>
                  <a:pt x="488" y="148"/>
                </a:cubicBezTo>
                <a:cubicBezTo>
                  <a:pt x="496" y="163"/>
                  <a:pt x="503" y="178"/>
                  <a:pt x="511" y="193"/>
                </a:cubicBezTo>
                <a:cubicBezTo>
                  <a:pt x="524" y="219"/>
                  <a:pt x="537" y="244"/>
                  <a:pt x="549" y="270"/>
                </a:cubicBezTo>
                <a:cubicBezTo>
                  <a:pt x="564" y="299"/>
                  <a:pt x="578" y="327"/>
                  <a:pt x="593" y="356"/>
                </a:cubicBezTo>
                <a:cubicBezTo>
                  <a:pt x="605" y="380"/>
                  <a:pt x="617" y="404"/>
                  <a:pt x="629" y="429"/>
                </a:cubicBezTo>
                <a:cubicBezTo>
                  <a:pt x="636" y="442"/>
                  <a:pt x="642" y="454"/>
                  <a:pt x="649" y="467"/>
                </a:cubicBezTo>
                <a:cubicBezTo>
                  <a:pt x="649" y="468"/>
                  <a:pt x="649" y="469"/>
                  <a:pt x="650" y="469"/>
                </a:cubicBezTo>
                <a:cubicBezTo>
                  <a:pt x="664" y="440"/>
                  <a:pt x="679" y="411"/>
                  <a:pt x="693" y="382"/>
                </a:cubicBezTo>
                <a:cubicBezTo>
                  <a:pt x="703" y="363"/>
                  <a:pt x="712" y="345"/>
                  <a:pt x="721" y="327"/>
                </a:cubicBezTo>
                <a:cubicBezTo>
                  <a:pt x="723" y="322"/>
                  <a:pt x="726" y="317"/>
                  <a:pt x="728" y="312"/>
                </a:cubicBezTo>
                <a:cubicBezTo>
                  <a:pt x="729" y="311"/>
                  <a:pt x="729" y="311"/>
                  <a:pt x="729" y="309"/>
                </a:cubicBezTo>
                <a:cubicBezTo>
                  <a:pt x="728" y="306"/>
                  <a:pt x="726" y="303"/>
                  <a:pt x="724" y="300"/>
                </a:cubicBezTo>
                <a:cubicBezTo>
                  <a:pt x="721" y="295"/>
                  <a:pt x="718" y="289"/>
                  <a:pt x="716" y="284"/>
                </a:cubicBezTo>
                <a:cubicBezTo>
                  <a:pt x="707" y="267"/>
                  <a:pt x="699" y="250"/>
                  <a:pt x="691" y="234"/>
                </a:cubicBezTo>
                <a:cubicBezTo>
                  <a:pt x="670" y="193"/>
                  <a:pt x="650" y="152"/>
                  <a:pt x="629" y="111"/>
                </a:cubicBezTo>
                <a:cubicBezTo>
                  <a:pt x="617" y="87"/>
                  <a:pt x="606" y="64"/>
                  <a:pt x="594" y="40"/>
                </a:cubicBezTo>
                <a:cubicBezTo>
                  <a:pt x="581" y="16"/>
                  <a:pt x="556" y="2"/>
                  <a:pt x="529" y="1"/>
                </a:cubicBezTo>
                <a:cubicBezTo>
                  <a:pt x="523" y="0"/>
                  <a:pt x="517" y="1"/>
                  <a:pt x="511" y="1"/>
                </a:cubicBezTo>
                <a:cubicBezTo>
                  <a:pt x="478" y="1"/>
                  <a:pt x="446" y="1"/>
                  <a:pt x="414" y="1"/>
                </a:cubicBezTo>
                <a:cubicBezTo>
                  <a:pt x="368" y="1"/>
                  <a:pt x="322" y="1"/>
                  <a:pt x="277" y="1"/>
                </a:cubicBezTo>
                <a:cubicBezTo>
                  <a:pt x="234" y="1"/>
                  <a:pt x="191" y="1"/>
                  <a:pt x="148" y="1"/>
                </a:cubicBezTo>
                <a:cubicBezTo>
                  <a:pt x="124" y="1"/>
                  <a:pt x="100" y="1"/>
                  <a:pt x="76" y="1"/>
                </a:cubicBezTo>
                <a:cubicBezTo>
                  <a:pt x="75" y="1"/>
                  <a:pt x="74" y="1"/>
                  <a:pt x="73" y="1"/>
                </a:cubicBezTo>
                <a:cubicBezTo>
                  <a:pt x="57" y="2"/>
                  <a:pt x="42" y="6"/>
                  <a:pt x="30" y="15"/>
                </a:cubicBezTo>
                <a:cubicBezTo>
                  <a:pt x="17" y="25"/>
                  <a:pt x="8" y="38"/>
                  <a:pt x="4" y="53"/>
                </a:cubicBezTo>
                <a:cubicBezTo>
                  <a:pt x="0" y="71"/>
                  <a:pt x="2" y="88"/>
                  <a:pt x="9" y="104"/>
                </a:cubicBezTo>
                <a:cubicBezTo>
                  <a:pt x="12" y="111"/>
                  <a:pt x="16" y="117"/>
                  <a:pt x="19" y="123"/>
                </a:cubicBezTo>
                <a:cubicBezTo>
                  <a:pt x="26" y="137"/>
                  <a:pt x="33" y="151"/>
                  <a:pt x="40" y="165"/>
                </a:cubicBezTo>
                <a:cubicBezTo>
                  <a:pt x="50" y="186"/>
                  <a:pt x="61" y="206"/>
                  <a:pt x="71" y="227"/>
                </a:cubicBezTo>
                <a:cubicBezTo>
                  <a:pt x="84" y="252"/>
                  <a:pt x="96" y="278"/>
                  <a:pt x="109" y="303"/>
                </a:cubicBezTo>
                <a:cubicBezTo>
                  <a:pt x="124" y="332"/>
                  <a:pt x="138" y="361"/>
                  <a:pt x="153" y="390"/>
                </a:cubicBezTo>
                <a:cubicBezTo>
                  <a:pt x="169" y="422"/>
                  <a:pt x="185" y="453"/>
                  <a:pt x="200" y="485"/>
                </a:cubicBezTo>
                <a:cubicBezTo>
                  <a:pt x="217" y="517"/>
                  <a:pt x="233" y="549"/>
                  <a:pt x="249" y="582"/>
                </a:cubicBezTo>
                <a:cubicBezTo>
                  <a:pt x="265" y="614"/>
                  <a:pt x="281" y="645"/>
                  <a:pt x="297" y="677"/>
                </a:cubicBezTo>
                <a:cubicBezTo>
                  <a:pt x="312" y="707"/>
                  <a:pt x="327" y="737"/>
                  <a:pt x="342" y="767"/>
                </a:cubicBezTo>
                <a:cubicBezTo>
                  <a:pt x="356" y="794"/>
                  <a:pt x="369" y="820"/>
                  <a:pt x="382" y="847"/>
                </a:cubicBezTo>
                <a:cubicBezTo>
                  <a:pt x="393" y="869"/>
                  <a:pt x="405" y="891"/>
                  <a:pt x="416" y="913"/>
                </a:cubicBezTo>
                <a:cubicBezTo>
                  <a:pt x="424" y="929"/>
                  <a:pt x="432" y="945"/>
                  <a:pt x="440" y="961"/>
                </a:cubicBezTo>
                <a:cubicBezTo>
                  <a:pt x="444" y="970"/>
                  <a:pt x="449" y="979"/>
                  <a:pt x="453" y="988"/>
                </a:cubicBezTo>
                <a:cubicBezTo>
                  <a:pt x="454" y="989"/>
                  <a:pt x="454" y="990"/>
                  <a:pt x="455" y="991"/>
                </a:cubicBezTo>
                <a:cubicBezTo>
                  <a:pt x="460" y="1004"/>
                  <a:pt x="468" y="1014"/>
                  <a:pt x="479" y="1023"/>
                </a:cubicBezTo>
                <a:cubicBezTo>
                  <a:pt x="492" y="1032"/>
                  <a:pt x="507" y="1036"/>
                  <a:pt x="523" y="1036"/>
                </a:cubicBezTo>
                <a:cubicBezTo>
                  <a:pt x="538" y="1035"/>
                  <a:pt x="553" y="1030"/>
                  <a:pt x="565" y="1021"/>
                </a:cubicBezTo>
                <a:cubicBezTo>
                  <a:pt x="575" y="1013"/>
                  <a:pt x="582" y="1003"/>
                  <a:pt x="587" y="991"/>
                </a:cubicBezTo>
                <a:cubicBezTo>
                  <a:pt x="589" y="988"/>
                  <a:pt x="590" y="985"/>
                  <a:pt x="592" y="982"/>
                </a:cubicBezTo>
                <a:cubicBezTo>
                  <a:pt x="602" y="961"/>
                  <a:pt x="612" y="940"/>
                  <a:pt x="623" y="920"/>
                </a:cubicBezTo>
                <a:cubicBezTo>
                  <a:pt x="638" y="889"/>
                  <a:pt x="654" y="859"/>
                  <a:pt x="669" y="828"/>
                </a:cubicBezTo>
                <a:cubicBezTo>
                  <a:pt x="684" y="798"/>
                  <a:pt x="700" y="767"/>
                  <a:pt x="715" y="736"/>
                </a:cubicBezTo>
                <a:cubicBezTo>
                  <a:pt x="725" y="716"/>
                  <a:pt x="735" y="696"/>
                  <a:pt x="745" y="676"/>
                </a:cubicBezTo>
                <a:cubicBezTo>
                  <a:pt x="746" y="674"/>
                  <a:pt x="748" y="671"/>
                  <a:pt x="749" y="668"/>
                </a:cubicBezTo>
                <a:cubicBezTo>
                  <a:pt x="749" y="668"/>
                  <a:pt x="749" y="668"/>
                  <a:pt x="750" y="669"/>
                </a:cubicBezTo>
                <a:cubicBezTo>
                  <a:pt x="754" y="660"/>
                  <a:pt x="758" y="651"/>
                  <a:pt x="763" y="642"/>
                </a:cubicBezTo>
                <a:cubicBezTo>
                  <a:pt x="773" y="621"/>
                  <a:pt x="784" y="600"/>
                  <a:pt x="794" y="579"/>
                </a:cubicBezTo>
                <a:cubicBezTo>
                  <a:pt x="807" y="553"/>
                  <a:pt x="820" y="528"/>
                  <a:pt x="833" y="502"/>
                </a:cubicBezTo>
                <a:cubicBezTo>
                  <a:pt x="844" y="480"/>
                  <a:pt x="855" y="458"/>
                  <a:pt x="866" y="436"/>
                </a:cubicBezTo>
                <a:cubicBezTo>
                  <a:pt x="869" y="428"/>
                  <a:pt x="873" y="421"/>
                  <a:pt x="876" y="414"/>
                </a:cubicBezTo>
                <a:cubicBezTo>
                  <a:pt x="878" y="410"/>
                  <a:pt x="880" y="407"/>
                  <a:pt x="882" y="403"/>
                </a:cubicBezTo>
                <a:cubicBezTo>
                  <a:pt x="882" y="403"/>
                  <a:pt x="882" y="403"/>
                  <a:pt x="882" y="403"/>
                </a:cubicBezTo>
                <a:cubicBezTo>
                  <a:pt x="882" y="403"/>
                  <a:pt x="882" y="403"/>
                  <a:pt x="882" y="403"/>
                </a:cubicBezTo>
                <a:cubicBezTo>
                  <a:pt x="887" y="394"/>
                  <a:pt x="891" y="386"/>
                  <a:pt x="895" y="377"/>
                </a:cubicBezTo>
                <a:cubicBezTo>
                  <a:pt x="906" y="356"/>
                  <a:pt x="917" y="335"/>
                  <a:pt x="927" y="314"/>
                </a:cubicBezTo>
                <a:cubicBezTo>
                  <a:pt x="940" y="288"/>
                  <a:pt x="953" y="263"/>
                  <a:pt x="965" y="238"/>
                </a:cubicBezTo>
                <a:cubicBezTo>
                  <a:pt x="976" y="216"/>
                  <a:pt x="987" y="195"/>
                  <a:pt x="998" y="173"/>
                </a:cubicBezTo>
                <a:cubicBezTo>
                  <a:pt x="1001" y="166"/>
                  <a:pt x="1005" y="159"/>
                  <a:pt x="1008" y="152"/>
                </a:cubicBezTo>
                <a:cubicBezTo>
                  <a:pt x="1009" y="150"/>
                  <a:pt x="1010" y="148"/>
                  <a:pt x="1011" y="146"/>
                </a:cubicBezTo>
                <a:cubicBezTo>
                  <a:pt x="1012" y="145"/>
                  <a:pt x="1012" y="144"/>
                  <a:pt x="1013" y="143"/>
                </a:cubicBezTo>
                <a:cubicBezTo>
                  <a:pt x="1014" y="142"/>
                  <a:pt x="1017" y="143"/>
                  <a:pt x="1019" y="143"/>
                </a:cubicBezTo>
                <a:cubicBezTo>
                  <a:pt x="1025" y="143"/>
                  <a:pt x="1032" y="143"/>
                  <a:pt x="1038" y="143"/>
                </a:cubicBezTo>
                <a:cubicBezTo>
                  <a:pt x="1061" y="143"/>
                  <a:pt x="1083" y="143"/>
                  <a:pt x="1106" y="143"/>
                </a:cubicBezTo>
                <a:cubicBezTo>
                  <a:pt x="1134" y="143"/>
                  <a:pt x="1163" y="143"/>
                  <a:pt x="1191" y="143"/>
                </a:cubicBezTo>
                <a:cubicBezTo>
                  <a:pt x="1216" y="143"/>
                  <a:pt x="1242" y="143"/>
                  <a:pt x="1267" y="143"/>
                </a:cubicBezTo>
                <a:cubicBezTo>
                  <a:pt x="1281" y="143"/>
                  <a:pt x="1295" y="143"/>
                  <a:pt x="1308" y="143"/>
                </a:cubicBezTo>
                <a:cubicBezTo>
                  <a:pt x="1309" y="143"/>
                  <a:pt x="1310" y="143"/>
                  <a:pt x="1310" y="143"/>
                </a:cubicBezTo>
                <a:cubicBezTo>
                  <a:pt x="1307" y="149"/>
                  <a:pt x="1304" y="155"/>
                  <a:pt x="1301" y="161"/>
                </a:cubicBezTo>
                <a:cubicBezTo>
                  <a:pt x="1293" y="177"/>
                  <a:pt x="1285" y="193"/>
                  <a:pt x="1277" y="209"/>
                </a:cubicBezTo>
                <a:cubicBezTo>
                  <a:pt x="1265" y="233"/>
                  <a:pt x="1253" y="256"/>
                  <a:pt x="1242" y="280"/>
                </a:cubicBezTo>
                <a:cubicBezTo>
                  <a:pt x="1227" y="309"/>
                  <a:pt x="1212" y="338"/>
                  <a:pt x="1198" y="367"/>
                </a:cubicBezTo>
                <a:cubicBezTo>
                  <a:pt x="1182" y="399"/>
                  <a:pt x="1166" y="431"/>
                  <a:pt x="1150" y="462"/>
                </a:cubicBezTo>
                <a:cubicBezTo>
                  <a:pt x="1134" y="494"/>
                  <a:pt x="1118" y="526"/>
                  <a:pt x="1102" y="558"/>
                </a:cubicBezTo>
                <a:cubicBezTo>
                  <a:pt x="1087" y="588"/>
                  <a:pt x="1072" y="618"/>
                  <a:pt x="1057" y="648"/>
                </a:cubicBezTo>
                <a:cubicBezTo>
                  <a:pt x="1044" y="674"/>
                  <a:pt x="1031" y="699"/>
                  <a:pt x="1019" y="724"/>
                </a:cubicBezTo>
                <a:cubicBezTo>
                  <a:pt x="1010" y="742"/>
                  <a:pt x="1000" y="760"/>
                  <a:pt x="991" y="778"/>
                </a:cubicBezTo>
                <a:cubicBezTo>
                  <a:pt x="988" y="784"/>
                  <a:pt x="986" y="790"/>
                  <a:pt x="983" y="795"/>
                </a:cubicBezTo>
                <a:cubicBezTo>
                  <a:pt x="981" y="798"/>
                  <a:pt x="980" y="802"/>
                  <a:pt x="978" y="804"/>
                </a:cubicBezTo>
                <a:cubicBezTo>
                  <a:pt x="978" y="805"/>
                  <a:pt x="978" y="805"/>
                  <a:pt x="978" y="805"/>
                </a:cubicBezTo>
                <a:cubicBezTo>
                  <a:pt x="973" y="797"/>
                  <a:pt x="969" y="788"/>
                  <a:pt x="965" y="780"/>
                </a:cubicBezTo>
                <a:cubicBezTo>
                  <a:pt x="955" y="760"/>
                  <a:pt x="944" y="739"/>
                  <a:pt x="934" y="719"/>
                </a:cubicBezTo>
                <a:cubicBezTo>
                  <a:pt x="922" y="694"/>
                  <a:pt x="909" y="669"/>
                  <a:pt x="897" y="645"/>
                </a:cubicBezTo>
                <a:cubicBezTo>
                  <a:pt x="886" y="623"/>
                  <a:pt x="876" y="602"/>
                  <a:pt x="865" y="581"/>
                </a:cubicBezTo>
                <a:cubicBezTo>
                  <a:pt x="861" y="574"/>
                  <a:pt x="858" y="567"/>
                  <a:pt x="854" y="560"/>
                </a:cubicBezTo>
                <a:cubicBezTo>
                  <a:pt x="853" y="557"/>
                  <a:pt x="852" y="555"/>
                  <a:pt x="851" y="553"/>
                </a:cubicBezTo>
                <a:cubicBezTo>
                  <a:pt x="851" y="552"/>
                  <a:pt x="850" y="550"/>
                  <a:pt x="849" y="549"/>
                </a:cubicBezTo>
                <a:cubicBezTo>
                  <a:pt x="849" y="549"/>
                  <a:pt x="849" y="549"/>
                  <a:pt x="849" y="549"/>
                </a:cubicBezTo>
                <a:cubicBezTo>
                  <a:pt x="838" y="570"/>
                  <a:pt x="828" y="591"/>
                  <a:pt x="817" y="613"/>
                </a:cubicBezTo>
                <a:cubicBezTo>
                  <a:pt x="803" y="642"/>
                  <a:pt x="788" y="671"/>
                  <a:pt x="774" y="700"/>
                </a:cubicBezTo>
                <a:cubicBezTo>
                  <a:pt x="772" y="703"/>
                  <a:pt x="769" y="707"/>
                  <a:pt x="770" y="710"/>
                </a:cubicBezTo>
                <a:cubicBezTo>
                  <a:pt x="774" y="716"/>
                  <a:pt x="777" y="723"/>
                  <a:pt x="780" y="729"/>
                </a:cubicBezTo>
                <a:cubicBezTo>
                  <a:pt x="794" y="757"/>
                  <a:pt x="808" y="784"/>
                  <a:pt x="822" y="812"/>
                </a:cubicBezTo>
                <a:cubicBezTo>
                  <a:pt x="838" y="845"/>
                  <a:pt x="855" y="879"/>
                  <a:pt x="872" y="912"/>
                </a:cubicBezTo>
                <a:cubicBezTo>
                  <a:pt x="884" y="936"/>
                  <a:pt x="895" y="959"/>
                  <a:pt x="907" y="982"/>
                </a:cubicBezTo>
                <a:cubicBezTo>
                  <a:pt x="910" y="988"/>
                  <a:pt x="913" y="995"/>
                  <a:pt x="917" y="1001"/>
                </a:cubicBezTo>
                <a:cubicBezTo>
                  <a:pt x="933" y="1029"/>
                  <a:pt x="966" y="1041"/>
                  <a:pt x="997" y="1033"/>
                </a:cubicBezTo>
                <a:cubicBezTo>
                  <a:pt x="1011" y="1030"/>
                  <a:pt x="1024" y="1021"/>
                  <a:pt x="1033" y="1009"/>
                </a:cubicBezTo>
                <a:cubicBezTo>
                  <a:pt x="1038" y="1004"/>
                  <a:pt x="1041" y="997"/>
                  <a:pt x="1044" y="991"/>
                </a:cubicBezTo>
                <a:cubicBezTo>
                  <a:pt x="1045" y="989"/>
                  <a:pt x="1046" y="987"/>
                  <a:pt x="1047" y="985"/>
                </a:cubicBezTo>
                <a:cubicBezTo>
                  <a:pt x="1052" y="974"/>
                  <a:pt x="1058" y="963"/>
                  <a:pt x="1063" y="952"/>
                </a:cubicBezTo>
                <a:cubicBezTo>
                  <a:pt x="1073" y="934"/>
                  <a:pt x="1082" y="915"/>
                  <a:pt x="1092" y="896"/>
                </a:cubicBezTo>
                <a:cubicBezTo>
                  <a:pt x="1104" y="871"/>
                  <a:pt x="1117" y="846"/>
                  <a:pt x="1130" y="820"/>
                </a:cubicBezTo>
                <a:cubicBezTo>
                  <a:pt x="1145" y="791"/>
                  <a:pt x="1160" y="761"/>
                  <a:pt x="1174" y="731"/>
                </a:cubicBezTo>
                <a:cubicBezTo>
                  <a:pt x="1191" y="698"/>
                  <a:pt x="1207" y="666"/>
                  <a:pt x="1224" y="633"/>
                </a:cubicBezTo>
                <a:cubicBezTo>
                  <a:pt x="1241" y="598"/>
                  <a:pt x="1258" y="564"/>
                  <a:pt x="1275" y="530"/>
                </a:cubicBezTo>
                <a:cubicBezTo>
                  <a:pt x="1292" y="496"/>
                  <a:pt x="1310" y="462"/>
                  <a:pt x="1327" y="428"/>
                </a:cubicBezTo>
                <a:cubicBezTo>
                  <a:pt x="1343" y="396"/>
                  <a:pt x="1359" y="364"/>
                  <a:pt x="1375" y="332"/>
                </a:cubicBezTo>
                <a:cubicBezTo>
                  <a:pt x="1389" y="304"/>
                  <a:pt x="1403" y="275"/>
                  <a:pt x="1418" y="247"/>
                </a:cubicBezTo>
                <a:cubicBezTo>
                  <a:pt x="1429" y="224"/>
                  <a:pt x="1441" y="201"/>
                  <a:pt x="1452" y="178"/>
                </a:cubicBezTo>
                <a:cubicBezTo>
                  <a:pt x="1461" y="161"/>
                  <a:pt x="1469" y="145"/>
                  <a:pt x="1477" y="129"/>
                </a:cubicBezTo>
                <a:cubicBezTo>
                  <a:pt x="1481" y="121"/>
                  <a:pt x="1485" y="113"/>
                  <a:pt x="1489" y="105"/>
                </a:cubicBezTo>
                <a:cubicBezTo>
                  <a:pt x="1495" y="93"/>
                  <a:pt x="1497" y="81"/>
                  <a:pt x="1497" y="68"/>
                </a:cubicBezTo>
                <a:cubicBezTo>
                  <a:pt x="1496" y="65"/>
                  <a:pt x="1497" y="69"/>
                  <a:pt x="1497" y="68"/>
                </a:cubicBezTo>
                <a:close/>
              </a:path>
            </a:pathLst>
          </a:custGeom>
          <a:solidFill>
            <a:srgbClr val="00B0F0"/>
          </a:solidFill>
          <a:ln>
            <a:noFill/>
          </a:ln>
        </p:spPr>
        <p:txBody>
          <a:bodyPr/>
          <a:lstStyle/>
          <a:p>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2" name="直接连接符 11"/>
          <p:cNvCxnSpPr/>
          <p:nvPr/>
        </p:nvCxnSpPr>
        <p:spPr>
          <a:xfrm>
            <a:off x="1866900" y="4875074"/>
            <a:ext cx="460801"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419600" y="4875074"/>
            <a:ext cx="460801"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5" name="文本框 8"/>
          <p:cNvSpPr txBox="1">
            <a:spLocks noChangeArrowheads="1"/>
          </p:cNvSpPr>
          <p:nvPr/>
        </p:nvSpPr>
        <p:spPr bwMode="auto">
          <a:xfrm>
            <a:off x="924850" y="4302748"/>
            <a:ext cx="48110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1600" dirty="0" smtClean="0">
                <a:solidFill>
                  <a:schemeClr val="tx1">
                    <a:lumMod val="85000"/>
                    <a:lumOff val="15000"/>
                  </a:schemeClr>
                </a:solidFill>
                <a:sym typeface="Arial" panose="020B0604020202020204" pitchFamily="34" charset="0"/>
              </a:rPr>
              <a:t>THE PROFESSIONAL POWERPOINT TEMPLATE</a:t>
            </a:r>
            <a:endParaRPr lang="zh-CN" altLang="en-US" sz="1600" dirty="0">
              <a:solidFill>
                <a:schemeClr val="tx1">
                  <a:lumMod val="85000"/>
                  <a:lumOff val="15000"/>
                </a:schemeClr>
              </a:solidFill>
              <a:sym typeface="Arial" panose="020B0604020202020204" pitchFamily="34" charset="0"/>
            </a:endParaRPr>
          </a:p>
        </p:txBody>
      </p:sp>
      <p:sp>
        <p:nvSpPr>
          <p:cNvPr id="13" name="文本框 12"/>
          <p:cNvSpPr txBox="1"/>
          <p:nvPr/>
        </p:nvSpPr>
        <p:spPr>
          <a:xfrm>
            <a:off x="10425909" y="6445612"/>
            <a:ext cx="1588897" cy="307777"/>
          </a:xfrm>
          <a:prstGeom prst="rect">
            <a:avLst/>
          </a:prstGeom>
          <a:noFill/>
        </p:spPr>
        <p:txBody>
          <a:bodyPr wrap="none" rtlCol="0">
            <a:spAutoFit/>
          </a:bodyPr>
          <a:lstStyle/>
          <a:p>
            <a:r>
              <a:rPr lang="zh-CN" altLang="en-US" sz="1400" dirty="0" smtClean="0"/>
              <a:t>汇报时间</a:t>
            </a:r>
            <a:r>
              <a:rPr lang="en-US" altLang="zh-CN" sz="1400" dirty="0" smtClean="0"/>
              <a:t>:XX</a:t>
            </a:r>
            <a:r>
              <a:rPr lang="zh-CN" altLang="en-US" sz="1400" dirty="0" smtClean="0"/>
              <a:t>年</a:t>
            </a:r>
            <a:r>
              <a:rPr lang="en-US" altLang="zh-CN" sz="1400" dirty="0" smtClean="0"/>
              <a:t>X</a:t>
            </a:r>
            <a:r>
              <a:rPr lang="zh-CN" altLang="en-US" sz="1400" dirty="0" smtClean="0"/>
              <a:t>月</a:t>
            </a:r>
            <a:endParaRPr lang="zh-CN" altLang="en-US" sz="1400" dirty="0"/>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8" name="矩形 27"/>
          <p:cNvSpPr/>
          <p:nvPr/>
        </p:nvSpPr>
        <p:spPr>
          <a:xfrm>
            <a:off x="990600" y="1495425"/>
            <a:ext cx="4495800" cy="468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6325693" y="1613232"/>
            <a:ext cx="4535176" cy="818923"/>
          </a:xfrm>
          <a:prstGeom prst="roundRect">
            <a:avLst>
              <a:gd name="adj" fmla="val 5000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 name="组合 5"/>
          <p:cNvGrpSpPr/>
          <p:nvPr/>
        </p:nvGrpSpPr>
        <p:grpSpPr>
          <a:xfrm>
            <a:off x="7329969" y="1748545"/>
            <a:ext cx="3156824" cy="480592"/>
            <a:chOff x="5184648" y="1172771"/>
            <a:chExt cx="2855146" cy="434665"/>
          </a:xfrm>
        </p:grpSpPr>
        <p:sp>
          <p:nvSpPr>
            <p:cNvPr id="7" name="文本框 6"/>
            <p:cNvSpPr txBox="1"/>
            <p:nvPr/>
          </p:nvSpPr>
          <p:spPr>
            <a:xfrm>
              <a:off x="5184648" y="1172771"/>
              <a:ext cx="795528" cy="417547"/>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目录</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flipH="1">
              <a:off x="5923923" y="1278990"/>
              <a:ext cx="149081" cy="28346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73004" y="1189889"/>
              <a:ext cx="1966790" cy="417547"/>
            </a:xfrm>
            <a:prstGeom prst="rect">
              <a:avLst/>
            </a:prstGeom>
            <a:noFill/>
          </p:spPr>
          <p:txBody>
            <a:bodyPr wrap="square" rtlCol="0">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Contents</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10" name="椭圆 9"/>
          <p:cNvSpPr/>
          <p:nvPr/>
        </p:nvSpPr>
        <p:spPr>
          <a:xfrm>
            <a:off x="6914689" y="2824292"/>
            <a:ext cx="490343" cy="509451"/>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文本框 10"/>
          <p:cNvSpPr txBox="1"/>
          <p:nvPr/>
        </p:nvSpPr>
        <p:spPr>
          <a:xfrm>
            <a:off x="6854028" y="2857824"/>
            <a:ext cx="879584" cy="400110"/>
          </a:xfrm>
          <a:prstGeom prst="rect">
            <a:avLst/>
          </a:prstGeom>
          <a:noFill/>
        </p:spPr>
        <p:txBody>
          <a:bodyPr wrap="square" rtlCol="0">
            <a:spAutoFit/>
          </a:bodyPr>
          <a:lstStyle/>
          <a:p>
            <a:r>
              <a:rPr lang="en-US" altLang="zh-CN" sz="2000" b="1" i="1" dirty="0">
                <a:solidFill>
                  <a:schemeClr val="bg1"/>
                </a:solidFill>
                <a:latin typeface="微软雅黑" panose="020B0503020204020204" pitchFamily="34" charset="-122"/>
                <a:ea typeface="微软雅黑" panose="020B0503020204020204" pitchFamily="34" charset="-122"/>
              </a:rPr>
              <a:t>01</a:t>
            </a:r>
            <a:endParaRPr lang="zh-CN" altLang="en-US" sz="2000" b="1" i="1" dirty="0">
              <a:solidFill>
                <a:schemeClr val="bg1"/>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flipH="1">
            <a:off x="7521228" y="2901475"/>
            <a:ext cx="129533" cy="3582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7630539" y="2848699"/>
            <a:ext cx="3595276"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6914689" y="3714352"/>
            <a:ext cx="490343" cy="509451"/>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文本框 14"/>
          <p:cNvSpPr txBox="1"/>
          <p:nvPr/>
        </p:nvSpPr>
        <p:spPr>
          <a:xfrm>
            <a:off x="6854028" y="3747884"/>
            <a:ext cx="879584" cy="400110"/>
          </a:xfrm>
          <a:prstGeom prst="rect">
            <a:avLst/>
          </a:prstGeom>
          <a:noFill/>
        </p:spPr>
        <p:txBody>
          <a:bodyPr wrap="square" rtlCol="0">
            <a:spAutoFit/>
          </a:bodyPr>
          <a:lstStyle/>
          <a:p>
            <a:r>
              <a:rPr lang="en-US" altLang="zh-CN" sz="2000" b="1" i="1" dirty="0">
                <a:solidFill>
                  <a:schemeClr val="bg1"/>
                </a:solidFill>
                <a:latin typeface="微软雅黑" panose="020B0503020204020204" pitchFamily="34" charset="-122"/>
                <a:ea typeface="微软雅黑" panose="020B0503020204020204" pitchFamily="34" charset="-122"/>
              </a:rPr>
              <a:t>02</a:t>
            </a:r>
            <a:endParaRPr lang="zh-CN" altLang="en-US" sz="2000" b="1" i="1" dirty="0">
              <a:solidFill>
                <a:schemeClr val="bg1"/>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flipH="1">
            <a:off x="7521228" y="3791535"/>
            <a:ext cx="129533" cy="3582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7630539" y="3738759"/>
            <a:ext cx="3595276"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8" name="椭圆 17"/>
          <p:cNvSpPr/>
          <p:nvPr/>
        </p:nvSpPr>
        <p:spPr>
          <a:xfrm>
            <a:off x="6914689" y="4579010"/>
            <a:ext cx="490343" cy="509451"/>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p:cNvSpPr txBox="1"/>
          <p:nvPr/>
        </p:nvSpPr>
        <p:spPr>
          <a:xfrm>
            <a:off x="6854028" y="4612542"/>
            <a:ext cx="879584" cy="400110"/>
          </a:xfrm>
          <a:prstGeom prst="rect">
            <a:avLst/>
          </a:prstGeom>
          <a:noFill/>
        </p:spPr>
        <p:txBody>
          <a:bodyPr wrap="square" rtlCol="0">
            <a:spAutoFit/>
          </a:bodyPr>
          <a:lstStyle/>
          <a:p>
            <a:r>
              <a:rPr lang="en-US" altLang="zh-CN" sz="2000" b="1" i="1" dirty="0">
                <a:solidFill>
                  <a:schemeClr val="bg1"/>
                </a:solidFill>
                <a:latin typeface="微软雅黑" panose="020B0503020204020204" pitchFamily="34" charset="-122"/>
                <a:ea typeface="微软雅黑" panose="020B0503020204020204" pitchFamily="34" charset="-122"/>
              </a:rPr>
              <a:t>03</a:t>
            </a:r>
            <a:endParaRPr lang="zh-CN" altLang="en-US" sz="2000" b="1" i="1" dirty="0">
              <a:solidFill>
                <a:schemeClr val="bg1"/>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7521228" y="4656193"/>
            <a:ext cx="129533" cy="3582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7630539" y="4603417"/>
            <a:ext cx="3595276"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2" name="椭圆 21"/>
          <p:cNvSpPr/>
          <p:nvPr/>
        </p:nvSpPr>
        <p:spPr>
          <a:xfrm>
            <a:off x="6914689" y="5477200"/>
            <a:ext cx="490343" cy="509451"/>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文本框 22"/>
          <p:cNvSpPr txBox="1"/>
          <p:nvPr/>
        </p:nvSpPr>
        <p:spPr>
          <a:xfrm>
            <a:off x="6854028" y="5510732"/>
            <a:ext cx="879584" cy="400110"/>
          </a:xfrm>
          <a:prstGeom prst="rect">
            <a:avLst/>
          </a:prstGeom>
          <a:noFill/>
        </p:spPr>
        <p:txBody>
          <a:bodyPr wrap="square" rtlCol="0">
            <a:spAutoFit/>
          </a:bodyPr>
          <a:lstStyle/>
          <a:p>
            <a:r>
              <a:rPr lang="en-US" altLang="zh-CN" sz="2000" b="1" i="1" dirty="0">
                <a:solidFill>
                  <a:schemeClr val="bg1"/>
                </a:solidFill>
                <a:latin typeface="微软雅黑" panose="020B0503020204020204" pitchFamily="34" charset="-122"/>
                <a:ea typeface="微软雅黑" panose="020B0503020204020204" pitchFamily="34" charset="-122"/>
              </a:rPr>
              <a:t>04</a:t>
            </a:r>
            <a:endParaRPr lang="zh-CN" altLang="en-US" sz="2000" b="1" i="1" dirty="0">
              <a:solidFill>
                <a:schemeClr val="bg1"/>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flipH="1">
            <a:off x="7521228" y="5554383"/>
            <a:ext cx="129533" cy="3582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7630539" y="5501607"/>
            <a:ext cx="3595276"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rotWithShape="1">
          <a:blip r:embed="rId1"/>
          <a:srcRect r="15580"/>
          <a:stretch>
            <a:fillRect/>
          </a:stretch>
        </p:blipFill>
        <p:spPr>
          <a:xfrm>
            <a:off x="1104900" y="1619249"/>
            <a:ext cx="4293122" cy="44481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r="2271"/>
          <a:stretch>
            <a:fillRect/>
          </a:stretch>
        </p:blipFill>
        <p:spPr>
          <a:xfrm>
            <a:off x="0" y="0"/>
            <a:ext cx="12192000" cy="6858000"/>
          </a:xfrm>
          <a:prstGeom prst="rect">
            <a:avLst/>
          </a:prstGeom>
        </p:spPr>
      </p:pic>
      <p:sp>
        <p:nvSpPr>
          <p:cNvPr id="3" name="矩形 2"/>
          <p:cNvSpPr/>
          <p:nvPr/>
        </p:nvSpPr>
        <p:spPr>
          <a:xfrm>
            <a:off x="4279900" y="1854200"/>
            <a:ext cx="3632200" cy="50038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5167313" y="-876301"/>
            <a:ext cx="1857375" cy="3609978"/>
          </a:xfrm>
          <a:prstGeom prst="rect">
            <a:avLst/>
          </a:prstGeom>
          <a:solidFill>
            <a:srgbClr val="00A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4376737" y="467023"/>
            <a:ext cx="3438525" cy="923330"/>
          </a:xfrm>
          <a:prstGeom prst="rect">
            <a:avLst/>
          </a:prstGeom>
          <a:noFill/>
        </p:spPr>
        <p:txBody>
          <a:bodyPr wrap="square" rtlCol="0">
            <a:spAutoFit/>
          </a:bodyPr>
          <a:lstStyle/>
          <a:p>
            <a:r>
              <a:rPr lang="en-US" altLang="zh-CN" sz="5400" dirty="0">
                <a:solidFill>
                  <a:prstClr val="white"/>
                </a:solidFill>
                <a:latin typeface="微软雅黑 Light" panose="020B0502040204020203" pitchFamily="34" charset="-122"/>
                <a:ea typeface="微软雅黑 Light" panose="020B0502040204020203" pitchFamily="34" charset="-122"/>
              </a:rPr>
              <a:t>PART ONE</a:t>
            </a:r>
            <a:endParaRPr lang="zh-CN" altLang="en-US" sz="5400" dirty="0">
              <a:solidFill>
                <a:prstClr val="white"/>
              </a:solidFill>
              <a:latin typeface="微软雅黑 Light" panose="020B0502040204020203" pitchFamily="34" charset="-122"/>
              <a:ea typeface="微软雅黑 Light" panose="020B0502040204020203" pitchFamily="34" charset="-122"/>
            </a:endParaRPr>
          </a:p>
        </p:txBody>
      </p:sp>
      <p:sp>
        <p:nvSpPr>
          <p:cNvPr id="30" name="矩形 29"/>
          <p:cNvSpPr/>
          <p:nvPr/>
        </p:nvSpPr>
        <p:spPr>
          <a:xfrm rot="5400000">
            <a:off x="5986463" y="-66675"/>
            <a:ext cx="219073" cy="3609978"/>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矩形 31"/>
          <p:cNvSpPr>
            <a:spLocks noChangeArrowheads="1"/>
          </p:cNvSpPr>
          <p:nvPr/>
        </p:nvSpPr>
        <p:spPr bwMode="auto">
          <a:xfrm>
            <a:off x="4429124" y="3606148"/>
            <a:ext cx="319087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spcBef>
                <a:spcPct val="20000"/>
              </a:spcBef>
            </a:pPr>
            <a:r>
              <a:rPr lang="en-US" altLang="zh-CN" sz="1400" dirty="0">
                <a:solidFill>
                  <a:schemeClr val="bg1"/>
                </a:solidFill>
                <a:latin typeface="微软雅黑 Light" panose="020B0502040204020203" pitchFamily="34" charset="-122"/>
                <a:ea typeface="微软雅黑 Light" panose="020B0502040204020203" pitchFamily="34" charset="-122"/>
                <a:sym typeface="Arial" panose="020B0604020202020204" pitchFamily="34" charset="0"/>
              </a:rPr>
              <a:t>ACCORDING TO DRAW THE TEXT BOX SIZE</a:t>
            </a:r>
            <a:r>
              <a:rPr lang="zh-CN" altLang="en-US" sz="1400" dirty="0">
                <a:solidFill>
                  <a:schemeClr val="bg1"/>
                </a:solidFill>
                <a:latin typeface="微软雅黑 Light" panose="020B0502040204020203" pitchFamily="34" charset="-122"/>
                <a:ea typeface="微软雅黑 Light" panose="020B0502040204020203" pitchFamily="34" charset="-122"/>
                <a:sym typeface="Arial" panose="020B0604020202020204" pitchFamily="34" charset="0"/>
              </a:rPr>
              <a:t>。</a:t>
            </a:r>
            <a:r>
              <a:rPr lang="en-US" altLang="zh-CN" sz="1400" dirty="0">
                <a:solidFill>
                  <a:schemeClr val="bg1"/>
                </a:solidFill>
                <a:latin typeface="微软雅黑 Light" panose="020B0502040204020203" pitchFamily="34" charset="-122"/>
                <a:ea typeface="微软雅黑 Light" panose="020B0502040204020203" pitchFamily="34" charset="-122"/>
                <a:sym typeface="Arial" panose="020B0604020202020204" pitchFamily="34" charset="0"/>
              </a:rPr>
              <a:t>PLEASE READ THE INSTRUCTIONS AND MORE WORK AT THE END OF THE TEMPLATE.</a:t>
            </a:r>
            <a:endParaRPr lang="en-US" altLang="zh-CN" sz="1400" dirty="0">
              <a:solidFill>
                <a:schemeClr val="bg1"/>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956151" y="2863667"/>
            <a:ext cx="2749074"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单击此处添加标题</a:t>
            </a:r>
            <a:endParaRPr lang="zh-CN" altLang="en-US" sz="2400" b="1" dirty="0">
              <a:latin typeface="微软雅黑" panose="020B0503020204020204" pitchFamily="34" charset="-122"/>
              <a:ea typeface="微软雅黑" panose="020B0503020204020204" pitchFamily="34" charset="-122"/>
            </a:endParaRPr>
          </a:p>
        </p:txBody>
      </p:sp>
      <p:sp>
        <p:nvSpPr>
          <p:cNvPr id="9" name="矩形 8"/>
          <p:cNvSpPr/>
          <p:nvPr/>
        </p:nvSpPr>
        <p:spPr>
          <a:xfrm>
            <a:off x="1046419" y="3509870"/>
            <a:ext cx="4637069" cy="189590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a:p>
            <a:pPr defTabSz="1216660">
              <a:lnSpc>
                <a:spcPct val="120000"/>
              </a:lnSpc>
              <a:spcBef>
                <a:spcPct val="20000"/>
              </a:spcBef>
            </a:pP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a:p>
            <a:pPr defTabSz="1216660">
              <a:lnSpc>
                <a:spcPct val="120000"/>
              </a:lnSpc>
              <a:spcBef>
                <a:spcPct val="20000"/>
              </a:spcBef>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0" name="直接连接符 9"/>
          <p:cNvCxnSpPr/>
          <p:nvPr/>
        </p:nvCxnSpPr>
        <p:spPr>
          <a:xfrm>
            <a:off x="6501899" y="2276474"/>
            <a:ext cx="0" cy="319597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334563" y="1710764"/>
            <a:ext cx="3800161" cy="53472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5886018" y="3786246"/>
            <a:ext cx="4673438" cy="0"/>
          </a:xfrm>
          <a:prstGeom prst="line">
            <a:avLst/>
          </a:prstGeom>
          <a:ln>
            <a:solidFill>
              <a:srgbClr val="ADBACA"/>
            </a:solidFill>
          </a:ln>
        </p:spPr>
        <p:style>
          <a:lnRef idx="1">
            <a:schemeClr val="accent1"/>
          </a:lnRef>
          <a:fillRef idx="0">
            <a:schemeClr val="accent1"/>
          </a:fillRef>
          <a:effectRef idx="0">
            <a:schemeClr val="accent1"/>
          </a:effectRef>
          <a:fontRef idx="minor">
            <a:schemeClr val="tx1"/>
          </a:fontRef>
        </p:style>
      </p:cxnSp>
      <p:sp>
        <p:nvSpPr>
          <p:cNvPr id="8" name="Oval 1"/>
          <p:cNvSpPr/>
          <p:nvPr/>
        </p:nvSpPr>
        <p:spPr>
          <a:xfrm>
            <a:off x="1597857" y="2147049"/>
            <a:ext cx="3069899" cy="3069899"/>
          </a:xfrm>
          <a:prstGeom prst="ellipse">
            <a:avLst/>
          </a:prstGeom>
          <a:solidFill>
            <a:srgbClr val="E6E9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9" name="Oval 1"/>
          <p:cNvSpPr/>
          <p:nvPr/>
        </p:nvSpPr>
        <p:spPr>
          <a:xfrm>
            <a:off x="1812480" y="2361672"/>
            <a:ext cx="2640654" cy="2640654"/>
          </a:xfrm>
          <a:prstGeom prst="ellipse">
            <a:avLst/>
          </a:prstGeom>
          <a:solidFill>
            <a:srgbClr val="00AF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0" name="矩形 9"/>
          <p:cNvSpPr/>
          <p:nvPr/>
        </p:nvSpPr>
        <p:spPr>
          <a:xfrm>
            <a:off x="5769923" y="2677218"/>
            <a:ext cx="4898075" cy="846001"/>
          </a:xfrm>
          <a:prstGeom prst="rect">
            <a:avLst/>
          </a:prstGeom>
        </p:spPr>
        <p:txBody>
          <a:bodyPr wrap="square">
            <a:spAutoFit/>
          </a:bodyPr>
          <a:lstStyle/>
          <a:p>
            <a:pPr defTabSz="1216660">
              <a:lnSpc>
                <a:spcPct val="120000"/>
              </a:lnSpc>
              <a:spcBef>
                <a:spcPct val="20000"/>
              </a:spcBef>
            </a:pPr>
            <a:r>
              <a:rPr lang="zh-CN" altLang="en-US"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矩形 10"/>
          <p:cNvSpPr/>
          <p:nvPr/>
        </p:nvSpPr>
        <p:spPr>
          <a:xfrm>
            <a:off x="5769924" y="3932162"/>
            <a:ext cx="4898075" cy="846001"/>
          </a:xfrm>
          <a:prstGeom prst="rect">
            <a:avLst/>
          </a:prstGeom>
        </p:spPr>
        <p:txBody>
          <a:bodyPr wrap="square">
            <a:spAutoFit/>
          </a:bodyPr>
          <a:lstStyle/>
          <a:p>
            <a:pPr defTabSz="1216660">
              <a:lnSpc>
                <a:spcPct val="120000"/>
              </a:lnSpc>
              <a:spcBef>
                <a:spcPct val="20000"/>
              </a:spcBef>
            </a:pPr>
            <a:r>
              <a:rPr lang="zh-CN" altLang="en-US"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Freeform 7"/>
          <p:cNvSpPr>
            <a:spLocks noEditPoints="1"/>
          </p:cNvSpPr>
          <p:nvPr/>
        </p:nvSpPr>
        <p:spPr bwMode="auto">
          <a:xfrm>
            <a:off x="2530334" y="3335306"/>
            <a:ext cx="1204944" cy="693384"/>
          </a:xfrm>
          <a:custGeom>
            <a:avLst/>
            <a:gdLst>
              <a:gd name="T0" fmla="*/ 790 w 1064"/>
              <a:gd name="T1" fmla="*/ 343 h 612"/>
              <a:gd name="T2" fmla="*/ 773 w 1064"/>
              <a:gd name="T3" fmla="*/ 340 h 612"/>
              <a:gd name="T4" fmla="*/ 511 w 1064"/>
              <a:gd name="T5" fmla="*/ 427 h 612"/>
              <a:gd name="T6" fmla="*/ 259 w 1064"/>
              <a:gd name="T7" fmla="*/ 344 h 612"/>
              <a:gd name="T8" fmla="*/ 242 w 1064"/>
              <a:gd name="T9" fmla="*/ 346 h 612"/>
              <a:gd name="T10" fmla="*/ 234 w 1064"/>
              <a:gd name="T11" fmla="*/ 362 h 612"/>
              <a:gd name="T12" fmla="*/ 234 w 1064"/>
              <a:gd name="T13" fmla="*/ 571 h 612"/>
              <a:gd name="T14" fmla="*/ 250 w 1064"/>
              <a:gd name="T15" fmla="*/ 590 h 612"/>
              <a:gd name="T16" fmla="*/ 516 w 1064"/>
              <a:gd name="T17" fmla="*/ 612 h 612"/>
              <a:gd name="T18" fmla="*/ 783 w 1064"/>
              <a:gd name="T19" fmla="*/ 590 h 612"/>
              <a:gd name="T20" fmla="*/ 798 w 1064"/>
              <a:gd name="T21" fmla="*/ 571 h 612"/>
              <a:gd name="T22" fmla="*/ 798 w 1064"/>
              <a:gd name="T23" fmla="*/ 358 h 612"/>
              <a:gd name="T24" fmla="*/ 790 w 1064"/>
              <a:gd name="T25" fmla="*/ 343 h 612"/>
              <a:gd name="T26" fmla="*/ 1061 w 1064"/>
              <a:gd name="T27" fmla="*/ 469 h 612"/>
              <a:gd name="T28" fmla="*/ 1046 w 1064"/>
              <a:gd name="T29" fmla="*/ 412 h 612"/>
              <a:gd name="T30" fmla="*/ 1044 w 1064"/>
              <a:gd name="T31" fmla="*/ 408 h 612"/>
              <a:gd name="T32" fmla="*/ 1049 w 1064"/>
              <a:gd name="T33" fmla="*/ 385 h 612"/>
              <a:gd name="T34" fmla="*/ 1014 w 1064"/>
              <a:gd name="T35" fmla="*/ 335 h 612"/>
              <a:gd name="T36" fmla="*/ 1014 w 1064"/>
              <a:gd name="T37" fmla="*/ 209 h 612"/>
              <a:gd name="T38" fmla="*/ 1017 w 1064"/>
              <a:gd name="T39" fmla="*/ 195 h 612"/>
              <a:gd name="T40" fmla="*/ 991 w 1064"/>
              <a:gd name="T41" fmla="*/ 159 h 612"/>
              <a:gd name="T42" fmla="*/ 517 w 1064"/>
              <a:gd name="T43" fmla="*/ 2 h 612"/>
              <a:gd name="T44" fmla="*/ 505 w 1064"/>
              <a:gd name="T45" fmla="*/ 0 h 612"/>
              <a:gd name="T46" fmla="*/ 493 w 1064"/>
              <a:gd name="T47" fmla="*/ 2 h 612"/>
              <a:gd name="T48" fmla="*/ 26 w 1064"/>
              <a:gd name="T49" fmla="*/ 157 h 612"/>
              <a:gd name="T50" fmla="*/ 0 w 1064"/>
              <a:gd name="T51" fmla="*/ 193 h 612"/>
              <a:gd name="T52" fmla="*/ 26 w 1064"/>
              <a:gd name="T53" fmla="*/ 229 h 612"/>
              <a:gd name="T54" fmla="*/ 500 w 1064"/>
              <a:gd name="T55" fmla="*/ 386 h 612"/>
              <a:gd name="T56" fmla="*/ 512 w 1064"/>
              <a:gd name="T57" fmla="*/ 388 h 612"/>
              <a:gd name="T58" fmla="*/ 524 w 1064"/>
              <a:gd name="T59" fmla="*/ 386 h 612"/>
              <a:gd name="T60" fmla="*/ 976 w 1064"/>
              <a:gd name="T61" fmla="*/ 236 h 612"/>
              <a:gd name="T62" fmla="*/ 976 w 1064"/>
              <a:gd name="T63" fmla="*/ 335 h 612"/>
              <a:gd name="T64" fmla="*/ 941 w 1064"/>
              <a:gd name="T65" fmla="*/ 385 h 612"/>
              <a:gd name="T66" fmla="*/ 947 w 1064"/>
              <a:gd name="T67" fmla="*/ 409 h 612"/>
              <a:gd name="T68" fmla="*/ 945 w 1064"/>
              <a:gd name="T69" fmla="*/ 412 h 612"/>
              <a:gd name="T70" fmla="*/ 929 w 1064"/>
              <a:gd name="T71" fmla="*/ 469 h 612"/>
              <a:gd name="T72" fmla="*/ 942 w 1064"/>
              <a:gd name="T73" fmla="*/ 492 h 612"/>
              <a:gd name="T74" fmla="*/ 948 w 1064"/>
              <a:gd name="T75" fmla="*/ 493 h 612"/>
              <a:gd name="T76" fmla="*/ 966 w 1064"/>
              <a:gd name="T77" fmla="*/ 479 h 612"/>
              <a:gd name="T78" fmla="*/ 976 w 1064"/>
              <a:gd name="T79" fmla="*/ 441 h 612"/>
              <a:gd name="T80" fmla="*/ 976 w 1064"/>
              <a:gd name="T81" fmla="*/ 474 h 612"/>
              <a:gd name="T82" fmla="*/ 995 w 1064"/>
              <a:gd name="T83" fmla="*/ 493 h 612"/>
              <a:gd name="T84" fmla="*/ 1014 w 1064"/>
              <a:gd name="T85" fmla="*/ 474 h 612"/>
              <a:gd name="T86" fmla="*/ 1014 w 1064"/>
              <a:gd name="T87" fmla="*/ 441 h 612"/>
              <a:gd name="T88" fmla="*/ 1025 w 1064"/>
              <a:gd name="T89" fmla="*/ 479 h 612"/>
              <a:gd name="T90" fmla="*/ 1043 w 1064"/>
              <a:gd name="T91" fmla="*/ 493 h 612"/>
              <a:gd name="T92" fmla="*/ 1048 w 1064"/>
              <a:gd name="T93" fmla="*/ 492 h 612"/>
              <a:gd name="T94" fmla="*/ 1061 w 1064"/>
              <a:gd name="T95" fmla="*/ 469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64" h="612">
                <a:moveTo>
                  <a:pt x="790" y="343"/>
                </a:moveTo>
                <a:cubicBezTo>
                  <a:pt x="785" y="339"/>
                  <a:pt x="779" y="338"/>
                  <a:pt x="773" y="340"/>
                </a:cubicBezTo>
                <a:lnTo>
                  <a:pt x="511" y="427"/>
                </a:lnTo>
                <a:lnTo>
                  <a:pt x="259" y="344"/>
                </a:lnTo>
                <a:cubicBezTo>
                  <a:pt x="254" y="342"/>
                  <a:pt x="247" y="343"/>
                  <a:pt x="242" y="346"/>
                </a:cubicBezTo>
                <a:cubicBezTo>
                  <a:pt x="237" y="350"/>
                  <a:pt x="234" y="356"/>
                  <a:pt x="234" y="362"/>
                </a:cubicBezTo>
                <a:lnTo>
                  <a:pt x="234" y="571"/>
                </a:lnTo>
                <a:cubicBezTo>
                  <a:pt x="234" y="580"/>
                  <a:pt x="241" y="588"/>
                  <a:pt x="250" y="590"/>
                </a:cubicBezTo>
                <a:cubicBezTo>
                  <a:pt x="324" y="604"/>
                  <a:pt x="418" y="612"/>
                  <a:pt x="516" y="612"/>
                </a:cubicBezTo>
                <a:cubicBezTo>
                  <a:pt x="614" y="612"/>
                  <a:pt x="709" y="604"/>
                  <a:pt x="783" y="590"/>
                </a:cubicBezTo>
                <a:cubicBezTo>
                  <a:pt x="792" y="588"/>
                  <a:pt x="798" y="580"/>
                  <a:pt x="798" y="571"/>
                </a:cubicBezTo>
                <a:lnTo>
                  <a:pt x="798" y="358"/>
                </a:lnTo>
                <a:cubicBezTo>
                  <a:pt x="798" y="352"/>
                  <a:pt x="795" y="346"/>
                  <a:pt x="790" y="343"/>
                </a:cubicBezTo>
                <a:close/>
                <a:moveTo>
                  <a:pt x="1061" y="469"/>
                </a:moveTo>
                <a:lnTo>
                  <a:pt x="1046" y="412"/>
                </a:lnTo>
                <a:cubicBezTo>
                  <a:pt x="1045" y="410"/>
                  <a:pt x="1044" y="409"/>
                  <a:pt x="1044" y="408"/>
                </a:cubicBezTo>
                <a:cubicBezTo>
                  <a:pt x="1047" y="401"/>
                  <a:pt x="1049" y="394"/>
                  <a:pt x="1049" y="385"/>
                </a:cubicBezTo>
                <a:cubicBezTo>
                  <a:pt x="1049" y="362"/>
                  <a:pt x="1035" y="343"/>
                  <a:pt x="1014" y="335"/>
                </a:cubicBezTo>
                <a:lnTo>
                  <a:pt x="1014" y="209"/>
                </a:lnTo>
                <a:cubicBezTo>
                  <a:pt x="1016" y="204"/>
                  <a:pt x="1017" y="200"/>
                  <a:pt x="1017" y="195"/>
                </a:cubicBezTo>
                <a:cubicBezTo>
                  <a:pt x="1017" y="179"/>
                  <a:pt x="1006" y="164"/>
                  <a:pt x="991" y="159"/>
                </a:cubicBezTo>
                <a:lnTo>
                  <a:pt x="517" y="2"/>
                </a:lnTo>
                <a:cubicBezTo>
                  <a:pt x="513" y="1"/>
                  <a:pt x="509" y="0"/>
                  <a:pt x="505" y="0"/>
                </a:cubicBezTo>
                <a:cubicBezTo>
                  <a:pt x="501" y="0"/>
                  <a:pt x="497" y="1"/>
                  <a:pt x="493" y="2"/>
                </a:cubicBezTo>
                <a:lnTo>
                  <a:pt x="26" y="157"/>
                </a:lnTo>
                <a:cubicBezTo>
                  <a:pt x="10" y="162"/>
                  <a:pt x="0" y="176"/>
                  <a:pt x="0" y="193"/>
                </a:cubicBezTo>
                <a:cubicBezTo>
                  <a:pt x="0" y="209"/>
                  <a:pt x="10" y="224"/>
                  <a:pt x="26" y="229"/>
                </a:cubicBezTo>
                <a:lnTo>
                  <a:pt x="500" y="386"/>
                </a:lnTo>
                <a:cubicBezTo>
                  <a:pt x="504" y="388"/>
                  <a:pt x="508" y="388"/>
                  <a:pt x="512" y="388"/>
                </a:cubicBezTo>
                <a:cubicBezTo>
                  <a:pt x="516" y="388"/>
                  <a:pt x="520" y="388"/>
                  <a:pt x="524" y="386"/>
                </a:cubicBezTo>
                <a:lnTo>
                  <a:pt x="976" y="236"/>
                </a:lnTo>
                <a:lnTo>
                  <a:pt x="976" y="335"/>
                </a:lnTo>
                <a:cubicBezTo>
                  <a:pt x="956" y="343"/>
                  <a:pt x="941" y="362"/>
                  <a:pt x="941" y="385"/>
                </a:cubicBezTo>
                <a:cubicBezTo>
                  <a:pt x="941" y="394"/>
                  <a:pt x="943" y="401"/>
                  <a:pt x="947" y="409"/>
                </a:cubicBezTo>
                <a:cubicBezTo>
                  <a:pt x="946" y="410"/>
                  <a:pt x="945" y="410"/>
                  <a:pt x="945" y="412"/>
                </a:cubicBezTo>
                <a:lnTo>
                  <a:pt x="929" y="469"/>
                </a:lnTo>
                <a:cubicBezTo>
                  <a:pt x="926" y="479"/>
                  <a:pt x="932" y="489"/>
                  <a:pt x="942" y="492"/>
                </a:cubicBezTo>
                <a:cubicBezTo>
                  <a:pt x="944" y="492"/>
                  <a:pt x="946" y="493"/>
                  <a:pt x="948" y="493"/>
                </a:cubicBezTo>
                <a:cubicBezTo>
                  <a:pt x="956" y="493"/>
                  <a:pt x="964" y="487"/>
                  <a:pt x="966" y="479"/>
                </a:cubicBezTo>
                <a:lnTo>
                  <a:pt x="976" y="441"/>
                </a:lnTo>
                <a:lnTo>
                  <a:pt x="976" y="474"/>
                </a:lnTo>
                <a:cubicBezTo>
                  <a:pt x="976" y="484"/>
                  <a:pt x="985" y="493"/>
                  <a:pt x="995" y="493"/>
                </a:cubicBezTo>
                <a:cubicBezTo>
                  <a:pt x="1006" y="493"/>
                  <a:pt x="1014" y="484"/>
                  <a:pt x="1014" y="474"/>
                </a:cubicBezTo>
                <a:lnTo>
                  <a:pt x="1014" y="441"/>
                </a:lnTo>
                <a:lnTo>
                  <a:pt x="1025" y="479"/>
                </a:lnTo>
                <a:cubicBezTo>
                  <a:pt x="1027" y="487"/>
                  <a:pt x="1035" y="493"/>
                  <a:pt x="1043" y="493"/>
                </a:cubicBezTo>
                <a:cubicBezTo>
                  <a:pt x="1045" y="493"/>
                  <a:pt x="1046" y="492"/>
                  <a:pt x="1048" y="492"/>
                </a:cubicBezTo>
                <a:cubicBezTo>
                  <a:pt x="1058" y="489"/>
                  <a:pt x="1064" y="479"/>
                  <a:pt x="1061" y="469"/>
                </a:cubicBezTo>
                <a:close/>
              </a:path>
            </a:pathLst>
          </a:custGeom>
          <a:solidFill>
            <a:schemeClr val="bg1"/>
          </a:solidFill>
          <a:ln>
            <a:noFill/>
          </a:ln>
        </p:spPr>
        <p:txBody>
          <a:bodyPr/>
          <a:lstStyle/>
          <a:p>
            <a:pPr eaLnBrk="1" fontAlgn="auto" hangingPunct="1">
              <a:spcBef>
                <a:spcPts val="0"/>
              </a:spcBef>
              <a:spcAft>
                <a:spcPts val="0"/>
              </a:spcAft>
            </a:pPr>
            <a:endParaRPr kumimoji="0" lang="zh-CN" altLang="en-US" sz="1200">
              <a:solidFill>
                <a:prstClr val="black"/>
              </a:solidFill>
              <a:latin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7" name="Rectangle 82"/>
          <p:cNvSpPr/>
          <p:nvPr/>
        </p:nvSpPr>
        <p:spPr>
          <a:xfrm>
            <a:off x="3692719" y="2108766"/>
            <a:ext cx="2250558" cy="1945759"/>
          </a:xfrm>
          <a:prstGeom prst="rect">
            <a:avLst/>
          </a:prstGeom>
          <a:solidFill>
            <a:srgbClr val="00AFF0"/>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8" name="Rectangle 3"/>
          <p:cNvSpPr/>
          <p:nvPr/>
        </p:nvSpPr>
        <p:spPr>
          <a:xfrm>
            <a:off x="8644290" y="2106958"/>
            <a:ext cx="2250558" cy="1945759"/>
          </a:xfrm>
          <a:prstGeom prst="rect">
            <a:avLst/>
          </a:prstGeom>
          <a:solidFill>
            <a:srgbClr val="00AFF0"/>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9" name="Rectangle 49"/>
          <p:cNvSpPr/>
          <p:nvPr/>
        </p:nvSpPr>
        <p:spPr>
          <a:xfrm>
            <a:off x="8644290" y="5466110"/>
            <a:ext cx="2250558" cy="64726"/>
          </a:xfrm>
          <a:prstGeom prst="rect">
            <a:avLst/>
          </a:prstGeom>
          <a:solidFill>
            <a:srgbClr val="00AFF0"/>
          </a:solidFill>
          <a:ln w="12700" cap="flat" cmpd="sng" algn="ctr">
            <a:noFill/>
            <a:prstDash val="solid"/>
            <a:miter lim="800000"/>
          </a:ln>
          <a:effectLst/>
        </p:spPr>
        <p:txBody>
          <a:bodyPr rtlCol="0" anchor="ctr"/>
          <a:lstStyle/>
          <a:p>
            <a:pPr algn="ctr">
              <a:defRPr/>
            </a:pPr>
            <a:endParaRPr lang="bg-BG" kern="0" dirty="0" smtClean="0">
              <a:solidFill>
                <a:srgbClr val="1CBB9F"/>
              </a:solidFill>
            </a:endParaRPr>
          </a:p>
        </p:txBody>
      </p:sp>
      <p:sp>
        <p:nvSpPr>
          <p:cNvPr id="10" name="Rectangle 57"/>
          <p:cNvSpPr/>
          <p:nvPr/>
        </p:nvSpPr>
        <p:spPr>
          <a:xfrm>
            <a:off x="6168504" y="2108766"/>
            <a:ext cx="2250558" cy="1945759"/>
          </a:xfrm>
          <a:prstGeom prst="rect">
            <a:avLst/>
          </a:prstGeom>
          <a:solidFill>
            <a:srgbClr val="7ACDEF"/>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11" name="Rectangle 61"/>
          <p:cNvSpPr/>
          <p:nvPr/>
        </p:nvSpPr>
        <p:spPr>
          <a:xfrm>
            <a:off x="6168504" y="5467918"/>
            <a:ext cx="2250558" cy="64726"/>
          </a:xfrm>
          <a:prstGeom prst="rect">
            <a:avLst/>
          </a:prstGeom>
          <a:solidFill>
            <a:srgbClr val="7ACDEF"/>
          </a:solidFill>
          <a:ln w="12700" cap="flat" cmpd="sng" algn="ctr">
            <a:noFill/>
            <a:prstDash val="solid"/>
            <a:miter lim="800000"/>
          </a:ln>
          <a:effectLst/>
        </p:spPr>
        <p:txBody>
          <a:bodyPr rtlCol="0" anchor="ctr"/>
          <a:lstStyle/>
          <a:p>
            <a:pPr algn="ctr">
              <a:defRPr/>
            </a:pPr>
            <a:endParaRPr lang="bg-BG" kern="0" dirty="0" smtClean="0">
              <a:solidFill>
                <a:srgbClr val="1CBB9F"/>
              </a:solidFill>
            </a:endParaRPr>
          </a:p>
        </p:txBody>
      </p:sp>
      <p:sp>
        <p:nvSpPr>
          <p:cNvPr id="12" name="Rectangle 63"/>
          <p:cNvSpPr/>
          <p:nvPr/>
        </p:nvSpPr>
        <p:spPr>
          <a:xfrm>
            <a:off x="1233873" y="2101105"/>
            <a:ext cx="2250558" cy="1945759"/>
          </a:xfrm>
          <a:prstGeom prst="rect">
            <a:avLst/>
          </a:prstGeom>
          <a:solidFill>
            <a:srgbClr val="7ACDEF"/>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13" name="Rectangle 80"/>
          <p:cNvSpPr/>
          <p:nvPr/>
        </p:nvSpPr>
        <p:spPr>
          <a:xfrm>
            <a:off x="1216934" y="5467918"/>
            <a:ext cx="2250558" cy="64726"/>
          </a:xfrm>
          <a:prstGeom prst="rect">
            <a:avLst/>
          </a:prstGeom>
          <a:solidFill>
            <a:srgbClr val="7ACDEF"/>
          </a:solidFill>
          <a:ln w="12700" cap="flat" cmpd="sng" algn="ctr">
            <a:noFill/>
            <a:prstDash val="solid"/>
            <a:miter lim="800000"/>
          </a:ln>
          <a:effectLst/>
        </p:spPr>
        <p:txBody>
          <a:bodyPr rtlCol="0" anchor="ctr"/>
          <a:lstStyle/>
          <a:p>
            <a:pPr algn="ctr">
              <a:defRPr/>
            </a:pPr>
            <a:endParaRPr lang="bg-BG" kern="0" dirty="0" smtClean="0">
              <a:solidFill>
                <a:srgbClr val="1CBB9F"/>
              </a:solidFill>
            </a:endParaRPr>
          </a:p>
        </p:txBody>
      </p:sp>
      <p:sp>
        <p:nvSpPr>
          <p:cNvPr id="14" name="Rectangle 86"/>
          <p:cNvSpPr/>
          <p:nvPr/>
        </p:nvSpPr>
        <p:spPr>
          <a:xfrm>
            <a:off x="3692719" y="5467918"/>
            <a:ext cx="2250558" cy="64726"/>
          </a:xfrm>
          <a:prstGeom prst="rect">
            <a:avLst/>
          </a:prstGeom>
          <a:solidFill>
            <a:srgbClr val="00AFF0"/>
          </a:solidFill>
          <a:ln w="12700" cap="flat" cmpd="sng" algn="ctr">
            <a:noFill/>
            <a:prstDash val="solid"/>
            <a:miter lim="800000"/>
          </a:ln>
          <a:effectLst/>
        </p:spPr>
        <p:txBody>
          <a:bodyPr rtlCol="0" anchor="ctr"/>
          <a:lstStyle/>
          <a:p>
            <a:pPr algn="ctr">
              <a:defRPr/>
            </a:pPr>
            <a:endParaRPr lang="bg-BG" kern="0" dirty="0" smtClean="0">
              <a:solidFill>
                <a:srgbClr val="1CBB9F"/>
              </a:solidFill>
            </a:endParaRPr>
          </a:p>
        </p:txBody>
      </p:sp>
      <p:grpSp>
        <p:nvGrpSpPr>
          <p:cNvPr id="15" name="组合 14"/>
          <p:cNvGrpSpPr/>
          <p:nvPr/>
        </p:nvGrpSpPr>
        <p:grpSpPr>
          <a:xfrm>
            <a:off x="1962436" y="2862495"/>
            <a:ext cx="666521" cy="473856"/>
            <a:chOff x="8966200" y="5580063"/>
            <a:chExt cx="203200" cy="144463"/>
          </a:xfrm>
          <a:solidFill>
            <a:schemeClr val="bg1"/>
          </a:solidFill>
        </p:grpSpPr>
        <p:sp>
          <p:nvSpPr>
            <p:cNvPr id="16" name="Freeform 606"/>
            <p:cNvSpPr/>
            <p:nvPr/>
          </p:nvSpPr>
          <p:spPr bwMode="auto">
            <a:xfrm>
              <a:off x="8966200" y="5580063"/>
              <a:ext cx="163512" cy="144463"/>
            </a:xfrm>
            <a:custGeom>
              <a:avLst/>
              <a:gdLst>
                <a:gd name="T0" fmla="*/ 203 w 232"/>
                <a:gd name="T1" fmla="*/ 152 h 203"/>
                <a:gd name="T2" fmla="*/ 137 w 232"/>
                <a:gd name="T3" fmla="*/ 124 h 203"/>
                <a:gd name="T4" fmla="*/ 157 w 232"/>
                <a:gd name="T5" fmla="*/ 87 h 203"/>
                <a:gd name="T6" fmla="*/ 160 w 232"/>
                <a:gd name="T7" fmla="*/ 59 h 203"/>
                <a:gd name="T8" fmla="*/ 159 w 232"/>
                <a:gd name="T9" fmla="*/ 31 h 203"/>
                <a:gd name="T10" fmla="*/ 115 w 232"/>
                <a:gd name="T11" fmla="*/ 0 h 203"/>
                <a:gd name="T12" fmla="*/ 71 w 232"/>
                <a:gd name="T13" fmla="*/ 31 h 203"/>
                <a:gd name="T14" fmla="*/ 71 w 232"/>
                <a:gd name="T15" fmla="*/ 59 h 203"/>
                <a:gd name="T16" fmla="*/ 74 w 232"/>
                <a:gd name="T17" fmla="*/ 87 h 203"/>
                <a:gd name="T18" fmla="*/ 94 w 232"/>
                <a:gd name="T19" fmla="*/ 124 h 203"/>
                <a:gd name="T20" fmla="*/ 29 w 232"/>
                <a:gd name="T21" fmla="*/ 152 h 203"/>
                <a:gd name="T22" fmla="*/ 0 w 232"/>
                <a:gd name="T23" fmla="*/ 179 h 203"/>
                <a:gd name="T24" fmla="*/ 0 w 232"/>
                <a:gd name="T25" fmla="*/ 203 h 203"/>
                <a:gd name="T26" fmla="*/ 232 w 232"/>
                <a:gd name="T27" fmla="*/ 203 h 203"/>
                <a:gd name="T28" fmla="*/ 232 w 232"/>
                <a:gd name="T29" fmla="*/ 179 h 203"/>
                <a:gd name="T30" fmla="*/ 203 w 232"/>
                <a:gd name="T31" fmla="*/ 15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2" h="203">
                  <a:moveTo>
                    <a:pt x="203" y="152"/>
                  </a:moveTo>
                  <a:cubicBezTo>
                    <a:pt x="189" y="146"/>
                    <a:pt x="168" y="130"/>
                    <a:pt x="137" y="124"/>
                  </a:cubicBezTo>
                  <a:cubicBezTo>
                    <a:pt x="145" y="116"/>
                    <a:pt x="151" y="103"/>
                    <a:pt x="157" y="87"/>
                  </a:cubicBezTo>
                  <a:cubicBezTo>
                    <a:pt x="161" y="78"/>
                    <a:pt x="160" y="70"/>
                    <a:pt x="160" y="59"/>
                  </a:cubicBezTo>
                  <a:cubicBezTo>
                    <a:pt x="160" y="51"/>
                    <a:pt x="162" y="38"/>
                    <a:pt x="159" y="31"/>
                  </a:cubicBezTo>
                  <a:cubicBezTo>
                    <a:pt x="153" y="7"/>
                    <a:pt x="136" y="0"/>
                    <a:pt x="115" y="0"/>
                  </a:cubicBezTo>
                  <a:cubicBezTo>
                    <a:pt x="95" y="0"/>
                    <a:pt x="78" y="7"/>
                    <a:pt x="71" y="31"/>
                  </a:cubicBezTo>
                  <a:cubicBezTo>
                    <a:pt x="69" y="38"/>
                    <a:pt x="71" y="51"/>
                    <a:pt x="71" y="59"/>
                  </a:cubicBezTo>
                  <a:cubicBezTo>
                    <a:pt x="71" y="70"/>
                    <a:pt x="70" y="78"/>
                    <a:pt x="74" y="87"/>
                  </a:cubicBezTo>
                  <a:cubicBezTo>
                    <a:pt x="80" y="103"/>
                    <a:pt x="86" y="116"/>
                    <a:pt x="94" y="124"/>
                  </a:cubicBezTo>
                  <a:cubicBezTo>
                    <a:pt x="63" y="130"/>
                    <a:pt x="42" y="146"/>
                    <a:pt x="29" y="152"/>
                  </a:cubicBezTo>
                  <a:cubicBezTo>
                    <a:pt x="0" y="165"/>
                    <a:pt x="0" y="179"/>
                    <a:pt x="0" y="179"/>
                  </a:cubicBezTo>
                  <a:cubicBezTo>
                    <a:pt x="0" y="203"/>
                    <a:pt x="0" y="203"/>
                    <a:pt x="0" y="203"/>
                  </a:cubicBezTo>
                  <a:cubicBezTo>
                    <a:pt x="232" y="203"/>
                    <a:pt x="232" y="203"/>
                    <a:pt x="232" y="203"/>
                  </a:cubicBezTo>
                  <a:cubicBezTo>
                    <a:pt x="232" y="179"/>
                    <a:pt x="232" y="179"/>
                    <a:pt x="232" y="179"/>
                  </a:cubicBezTo>
                  <a:cubicBezTo>
                    <a:pt x="232" y="179"/>
                    <a:pt x="232" y="165"/>
                    <a:pt x="203" y="1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Rectangle 608"/>
            <p:cNvSpPr>
              <a:spLocks noChangeArrowheads="1"/>
            </p:cNvSpPr>
            <p:nvPr/>
          </p:nvSpPr>
          <p:spPr bwMode="auto">
            <a:xfrm>
              <a:off x="9102725" y="5586413"/>
              <a:ext cx="666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Rectangle 609"/>
            <p:cNvSpPr>
              <a:spLocks noChangeArrowheads="1"/>
            </p:cNvSpPr>
            <p:nvPr/>
          </p:nvSpPr>
          <p:spPr bwMode="auto">
            <a:xfrm>
              <a:off x="9102725" y="5616575"/>
              <a:ext cx="39687" cy="142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Rectangle 610"/>
            <p:cNvSpPr>
              <a:spLocks noChangeArrowheads="1"/>
            </p:cNvSpPr>
            <p:nvPr/>
          </p:nvSpPr>
          <p:spPr bwMode="auto">
            <a:xfrm>
              <a:off x="9102725" y="5648325"/>
              <a:ext cx="55562"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0" name="组合 19"/>
          <p:cNvGrpSpPr/>
          <p:nvPr/>
        </p:nvGrpSpPr>
        <p:grpSpPr>
          <a:xfrm>
            <a:off x="4444517" y="2805814"/>
            <a:ext cx="692555" cy="578000"/>
            <a:chOff x="8147050" y="5156201"/>
            <a:chExt cx="211137" cy="176213"/>
          </a:xfrm>
          <a:solidFill>
            <a:schemeClr val="bg1"/>
          </a:solidFill>
        </p:grpSpPr>
        <p:sp>
          <p:nvSpPr>
            <p:cNvPr id="21" name="Freeform 250"/>
            <p:cNvSpPr/>
            <p:nvPr/>
          </p:nvSpPr>
          <p:spPr bwMode="auto">
            <a:xfrm>
              <a:off x="8220075" y="5156201"/>
              <a:ext cx="138112" cy="149225"/>
            </a:xfrm>
            <a:custGeom>
              <a:avLst/>
              <a:gdLst>
                <a:gd name="T0" fmla="*/ 190 w 195"/>
                <a:gd name="T1" fmla="*/ 102 h 210"/>
                <a:gd name="T2" fmla="*/ 92 w 195"/>
                <a:gd name="T3" fmla="*/ 4 h 210"/>
                <a:gd name="T4" fmla="*/ 0 w 195"/>
                <a:gd name="T5" fmla="*/ 30 h 210"/>
                <a:gd name="T6" fmla="*/ 15 w 195"/>
                <a:gd name="T7" fmla="*/ 30 h 210"/>
                <a:gd name="T8" fmla="*/ 94 w 195"/>
                <a:gd name="T9" fmla="*/ 54 h 210"/>
                <a:gd name="T10" fmla="*/ 135 w 195"/>
                <a:gd name="T11" fmla="*/ 120 h 210"/>
                <a:gd name="T12" fmla="*/ 116 w 195"/>
                <a:gd name="T13" fmla="*/ 187 h 210"/>
                <a:gd name="T14" fmla="*/ 168 w 195"/>
                <a:gd name="T15" fmla="*/ 198 h 210"/>
                <a:gd name="T16" fmla="*/ 147 w 195"/>
                <a:gd name="T17" fmla="*/ 161 h 210"/>
                <a:gd name="T18" fmla="*/ 190 w 195"/>
                <a:gd name="T19" fmla="*/ 10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210">
                  <a:moveTo>
                    <a:pt x="190" y="102"/>
                  </a:moveTo>
                  <a:cubicBezTo>
                    <a:pt x="195" y="54"/>
                    <a:pt x="152" y="10"/>
                    <a:pt x="92" y="4"/>
                  </a:cubicBezTo>
                  <a:cubicBezTo>
                    <a:pt x="56" y="0"/>
                    <a:pt x="22" y="11"/>
                    <a:pt x="0" y="30"/>
                  </a:cubicBezTo>
                  <a:cubicBezTo>
                    <a:pt x="5" y="30"/>
                    <a:pt x="10" y="30"/>
                    <a:pt x="15" y="30"/>
                  </a:cubicBezTo>
                  <a:cubicBezTo>
                    <a:pt x="44" y="30"/>
                    <a:pt x="72" y="38"/>
                    <a:pt x="94" y="54"/>
                  </a:cubicBezTo>
                  <a:cubicBezTo>
                    <a:pt x="118" y="71"/>
                    <a:pt x="132" y="94"/>
                    <a:pt x="135" y="120"/>
                  </a:cubicBezTo>
                  <a:cubicBezTo>
                    <a:pt x="138" y="143"/>
                    <a:pt x="131" y="167"/>
                    <a:pt x="116" y="187"/>
                  </a:cubicBezTo>
                  <a:cubicBezTo>
                    <a:pt x="147" y="210"/>
                    <a:pt x="175" y="203"/>
                    <a:pt x="168" y="198"/>
                  </a:cubicBezTo>
                  <a:cubicBezTo>
                    <a:pt x="150" y="185"/>
                    <a:pt x="146" y="171"/>
                    <a:pt x="147" y="161"/>
                  </a:cubicBezTo>
                  <a:cubicBezTo>
                    <a:pt x="171" y="148"/>
                    <a:pt x="187" y="127"/>
                    <a:pt x="190"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251"/>
            <p:cNvSpPr/>
            <p:nvPr/>
          </p:nvSpPr>
          <p:spPr bwMode="auto">
            <a:xfrm>
              <a:off x="8147050" y="5191126"/>
              <a:ext cx="160337" cy="141288"/>
            </a:xfrm>
            <a:custGeom>
              <a:avLst/>
              <a:gdLst>
                <a:gd name="T0" fmla="*/ 221 w 227"/>
                <a:gd name="T1" fmla="*/ 74 h 200"/>
                <a:gd name="T2" fmla="*/ 119 w 227"/>
                <a:gd name="T3" fmla="*/ 0 h 200"/>
                <a:gd name="T4" fmla="*/ 103 w 227"/>
                <a:gd name="T5" fmla="*/ 1 h 200"/>
                <a:gd name="T6" fmla="*/ 6 w 227"/>
                <a:gd name="T7" fmla="*/ 98 h 200"/>
                <a:gd name="T8" fmla="*/ 48 w 227"/>
                <a:gd name="T9" fmla="*/ 158 h 200"/>
                <a:gd name="T10" fmla="*/ 27 w 227"/>
                <a:gd name="T11" fmla="*/ 195 h 200"/>
                <a:gd name="T12" fmla="*/ 36 w 227"/>
                <a:gd name="T13" fmla="*/ 200 h 200"/>
                <a:gd name="T14" fmla="*/ 92 w 227"/>
                <a:gd name="T15" fmla="*/ 172 h 200"/>
                <a:gd name="T16" fmla="*/ 108 w 227"/>
                <a:gd name="T17" fmla="*/ 173 h 200"/>
                <a:gd name="T18" fmla="*/ 123 w 227"/>
                <a:gd name="T19" fmla="*/ 172 h 200"/>
                <a:gd name="T20" fmla="*/ 221 w 227"/>
                <a:gd name="T21" fmla="*/ 7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200">
                  <a:moveTo>
                    <a:pt x="221" y="74"/>
                  </a:moveTo>
                  <a:cubicBezTo>
                    <a:pt x="216" y="31"/>
                    <a:pt x="172" y="0"/>
                    <a:pt x="119" y="0"/>
                  </a:cubicBezTo>
                  <a:cubicBezTo>
                    <a:pt x="114" y="0"/>
                    <a:pt x="108" y="0"/>
                    <a:pt x="103" y="1"/>
                  </a:cubicBezTo>
                  <a:cubicBezTo>
                    <a:pt x="44" y="7"/>
                    <a:pt x="0" y="51"/>
                    <a:pt x="6" y="98"/>
                  </a:cubicBezTo>
                  <a:cubicBezTo>
                    <a:pt x="8" y="123"/>
                    <a:pt x="25" y="144"/>
                    <a:pt x="48" y="158"/>
                  </a:cubicBezTo>
                  <a:cubicBezTo>
                    <a:pt x="49" y="168"/>
                    <a:pt x="45" y="182"/>
                    <a:pt x="27" y="195"/>
                  </a:cubicBezTo>
                  <a:cubicBezTo>
                    <a:pt x="24" y="197"/>
                    <a:pt x="28" y="200"/>
                    <a:pt x="36" y="200"/>
                  </a:cubicBezTo>
                  <a:cubicBezTo>
                    <a:pt x="49" y="200"/>
                    <a:pt x="71" y="194"/>
                    <a:pt x="92" y="172"/>
                  </a:cubicBezTo>
                  <a:cubicBezTo>
                    <a:pt x="97" y="173"/>
                    <a:pt x="103" y="173"/>
                    <a:pt x="108" y="173"/>
                  </a:cubicBezTo>
                  <a:cubicBezTo>
                    <a:pt x="113" y="173"/>
                    <a:pt x="118" y="173"/>
                    <a:pt x="123" y="172"/>
                  </a:cubicBezTo>
                  <a:cubicBezTo>
                    <a:pt x="183" y="165"/>
                    <a:pt x="227" y="122"/>
                    <a:pt x="221"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3" name="Freeform 367"/>
          <p:cNvSpPr>
            <a:spLocks noEditPoints="1"/>
          </p:cNvSpPr>
          <p:nvPr/>
        </p:nvSpPr>
        <p:spPr bwMode="auto">
          <a:xfrm>
            <a:off x="7013150" y="2828429"/>
            <a:ext cx="561267" cy="491109"/>
          </a:xfrm>
          <a:custGeom>
            <a:avLst/>
            <a:gdLst>
              <a:gd name="T0" fmla="*/ 252 w 288"/>
              <a:gd name="T1" fmla="*/ 0 h 252"/>
              <a:gd name="T2" fmla="*/ 35 w 288"/>
              <a:gd name="T3" fmla="*/ 0 h 252"/>
              <a:gd name="T4" fmla="*/ 0 w 288"/>
              <a:gd name="T5" fmla="*/ 72 h 252"/>
              <a:gd name="T6" fmla="*/ 0 w 288"/>
              <a:gd name="T7" fmla="*/ 252 h 252"/>
              <a:gd name="T8" fmla="*/ 288 w 288"/>
              <a:gd name="T9" fmla="*/ 252 h 252"/>
              <a:gd name="T10" fmla="*/ 288 w 288"/>
              <a:gd name="T11" fmla="*/ 71 h 252"/>
              <a:gd name="T12" fmla="*/ 252 w 288"/>
              <a:gd name="T13" fmla="*/ 0 h 252"/>
              <a:gd name="T14" fmla="*/ 196 w 288"/>
              <a:gd name="T15" fmla="*/ 161 h 252"/>
              <a:gd name="T16" fmla="*/ 150 w 288"/>
              <a:gd name="T17" fmla="*/ 217 h 252"/>
              <a:gd name="T18" fmla="*/ 138 w 288"/>
              <a:gd name="T19" fmla="*/ 217 h 252"/>
              <a:gd name="T20" fmla="*/ 91 w 288"/>
              <a:gd name="T21" fmla="*/ 161 h 252"/>
              <a:gd name="T22" fmla="*/ 95 w 288"/>
              <a:gd name="T23" fmla="*/ 154 h 252"/>
              <a:gd name="T24" fmla="*/ 119 w 288"/>
              <a:gd name="T25" fmla="*/ 154 h 252"/>
              <a:gd name="T26" fmla="*/ 129 w 288"/>
              <a:gd name="T27" fmla="*/ 154 h 252"/>
              <a:gd name="T28" fmla="*/ 129 w 288"/>
              <a:gd name="T29" fmla="*/ 102 h 252"/>
              <a:gd name="T30" fmla="*/ 138 w 288"/>
              <a:gd name="T31" fmla="*/ 93 h 252"/>
              <a:gd name="T32" fmla="*/ 149 w 288"/>
              <a:gd name="T33" fmla="*/ 93 h 252"/>
              <a:gd name="T34" fmla="*/ 159 w 288"/>
              <a:gd name="T35" fmla="*/ 102 h 252"/>
              <a:gd name="T36" fmla="*/ 159 w 288"/>
              <a:gd name="T37" fmla="*/ 154 h 252"/>
              <a:gd name="T38" fmla="*/ 169 w 288"/>
              <a:gd name="T39" fmla="*/ 154 h 252"/>
              <a:gd name="T40" fmla="*/ 193 w 288"/>
              <a:gd name="T41" fmla="*/ 154 h 252"/>
              <a:gd name="T42" fmla="*/ 196 w 288"/>
              <a:gd name="T43" fmla="*/ 161 h 252"/>
              <a:gd name="T44" fmla="*/ 38 w 288"/>
              <a:gd name="T45" fmla="*/ 61 h 252"/>
              <a:gd name="T46" fmla="*/ 58 w 288"/>
              <a:gd name="T47" fmla="*/ 21 h 252"/>
              <a:gd name="T48" fmla="*/ 230 w 288"/>
              <a:gd name="T49" fmla="*/ 21 h 252"/>
              <a:gd name="T50" fmla="*/ 251 w 288"/>
              <a:gd name="T51" fmla="*/ 61 h 252"/>
              <a:gd name="T52" fmla="*/ 38 w 288"/>
              <a:gd name="T53" fmla="*/ 6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252">
                <a:moveTo>
                  <a:pt x="252" y="0"/>
                </a:moveTo>
                <a:cubicBezTo>
                  <a:pt x="35" y="0"/>
                  <a:pt x="35" y="0"/>
                  <a:pt x="35" y="0"/>
                </a:cubicBezTo>
                <a:cubicBezTo>
                  <a:pt x="0" y="72"/>
                  <a:pt x="0" y="72"/>
                  <a:pt x="0" y="72"/>
                </a:cubicBezTo>
                <a:cubicBezTo>
                  <a:pt x="0" y="252"/>
                  <a:pt x="0" y="252"/>
                  <a:pt x="0" y="252"/>
                </a:cubicBezTo>
                <a:cubicBezTo>
                  <a:pt x="288" y="252"/>
                  <a:pt x="288" y="252"/>
                  <a:pt x="288" y="252"/>
                </a:cubicBezTo>
                <a:cubicBezTo>
                  <a:pt x="288" y="71"/>
                  <a:pt x="288" y="71"/>
                  <a:pt x="288" y="71"/>
                </a:cubicBezTo>
                <a:lnTo>
                  <a:pt x="252" y="0"/>
                </a:lnTo>
                <a:close/>
                <a:moveTo>
                  <a:pt x="196" y="161"/>
                </a:moveTo>
                <a:cubicBezTo>
                  <a:pt x="150" y="217"/>
                  <a:pt x="150" y="217"/>
                  <a:pt x="150" y="217"/>
                </a:cubicBezTo>
                <a:cubicBezTo>
                  <a:pt x="147" y="221"/>
                  <a:pt x="141" y="221"/>
                  <a:pt x="138" y="217"/>
                </a:cubicBezTo>
                <a:cubicBezTo>
                  <a:pt x="91" y="161"/>
                  <a:pt x="91" y="161"/>
                  <a:pt x="91" y="161"/>
                </a:cubicBezTo>
                <a:cubicBezTo>
                  <a:pt x="88" y="157"/>
                  <a:pt x="90" y="154"/>
                  <a:pt x="95" y="154"/>
                </a:cubicBezTo>
                <a:cubicBezTo>
                  <a:pt x="119" y="154"/>
                  <a:pt x="119" y="154"/>
                  <a:pt x="119" y="154"/>
                </a:cubicBezTo>
                <a:cubicBezTo>
                  <a:pt x="122" y="154"/>
                  <a:pt x="125" y="154"/>
                  <a:pt x="129" y="154"/>
                </a:cubicBezTo>
                <a:cubicBezTo>
                  <a:pt x="129" y="102"/>
                  <a:pt x="129" y="102"/>
                  <a:pt x="129" y="102"/>
                </a:cubicBezTo>
                <a:cubicBezTo>
                  <a:pt x="129" y="97"/>
                  <a:pt x="133" y="93"/>
                  <a:pt x="138" y="93"/>
                </a:cubicBezTo>
                <a:cubicBezTo>
                  <a:pt x="149" y="93"/>
                  <a:pt x="149" y="93"/>
                  <a:pt x="149" y="93"/>
                </a:cubicBezTo>
                <a:cubicBezTo>
                  <a:pt x="155" y="93"/>
                  <a:pt x="159" y="97"/>
                  <a:pt x="159" y="102"/>
                </a:cubicBezTo>
                <a:cubicBezTo>
                  <a:pt x="159" y="154"/>
                  <a:pt x="159" y="154"/>
                  <a:pt x="159" y="154"/>
                </a:cubicBezTo>
                <a:cubicBezTo>
                  <a:pt x="162" y="154"/>
                  <a:pt x="166" y="154"/>
                  <a:pt x="169" y="154"/>
                </a:cubicBezTo>
                <a:cubicBezTo>
                  <a:pt x="193" y="154"/>
                  <a:pt x="193" y="154"/>
                  <a:pt x="193" y="154"/>
                </a:cubicBezTo>
                <a:cubicBezTo>
                  <a:pt x="198" y="154"/>
                  <a:pt x="200" y="157"/>
                  <a:pt x="196" y="161"/>
                </a:cubicBezTo>
                <a:close/>
                <a:moveTo>
                  <a:pt x="38" y="61"/>
                </a:moveTo>
                <a:cubicBezTo>
                  <a:pt x="58" y="21"/>
                  <a:pt x="58" y="21"/>
                  <a:pt x="58" y="21"/>
                </a:cubicBezTo>
                <a:cubicBezTo>
                  <a:pt x="230" y="21"/>
                  <a:pt x="230" y="21"/>
                  <a:pt x="230" y="21"/>
                </a:cubicBezTo>
                <a:cubicBezTo>
                  <a:pt x="251" y="61"/>
                  <a:pt x="251" y="61"/>
                  <a:pt x="251" y="61"/>
                </a:cubicBezTo>
                <a:lnTo>
                  <a:pt x="38" y="6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4" name="组合 23"/>
          <p:cNvGrpSpPr/>
          <p:nvPr/>
        </p:nvGrpSpPr>
        <p:grpSpPr>
          <a:xfrm>
            <a:off x="9463780" y="2766162"/>
            <a:ext cx="666521" cy="666521"/>
            <a:chOff x="5707063" y="5959475"/>
            <a:chExt cx="203200" cy="203200"/>
          </a:xfrm>
          <a:solidFill>
            <a:schemeClr val="bg1"/>
          </a:solidFill>
        </p:grpSpPr>
        <p:sp>
          <p:nvSpPr>
            <p:cNvPr id="25" name="Freeform 70"/>
            <p:cNvSpPr>
              <a:spLocks noEditPoints="1"/>
            </p:cNvSpPr>
            <p:nvPr/>
          </p:nvSpPr>
          <p:spPr bwMode="auto">
            <a:xfrm>
              <a:off x="5707063" y="6010275"/>
              <a:ext cx="152400" cy="152400"/>
            </a:xfrm>
            <a:custGeom>
              <a:avLst/>
              <a:gdLst>
                <a:gd name="T0" fmla="*/ 215 w 216"/>
                <a:gd name="T1" fmla="*/ 83 h 216"/>
                <a:gd name="T2" fmla="*/ 190 w 216"/>
                <a:gd name="T3" fmla="*/ 83 h 216"/>
                <a:gd name="T4" fmla="*/ 183 w 216"/>
                <a:gd name="T5" fmla="*/ 66 h 216"/>
                <a:gd name="T6" fmla="*/ 201 w 216"/>
                <a:gd name="T7" fmla="*/ 49 h 216"/>
                <a:gd name="T8" fmla="*/ 201 w 216"/>
                <a:gd name="T9" fmla="*/ 48 h 216"/>
                <a:gd name="T10" fmla="*/ 184 w 216"/>
                <a:gd name="T11" fmla="*/ 31 h 216"/>
                <a:gd name="T12" fmla="*/ 167 w 216"/>
                <a:gd name="T13" fmla="*/ 15 h 216"/>
                <a:gd name="T14" fmla="*/ 166 w 216"/>
                <a:gd name="T15" fmla="*/ 15 h 216"/>
                <a:gd name="T16" fmla="*/ 149 w 216"/>
                <a:gd name="T17" fmla="*/ 32 h 216"/>
                <a:gd name="T18" fmla="*/ 132 w 216"/>
                <a:gd name="T19" fmla="*/ 25 h 216"/>
                <a:gd name="T20" fmla="*/ 132 w 216"/>
                <a:gd name="T21" fmla="*/ 0 h 216"/>
                <a:gd name="T22" fmla="*/ 131 w 216"/>
                <a:gd name="T23" fmla="*/ 0 h 216"/>
                <a:gd name="T24" fmla="*/ 108 w 216"/>
                <a:gd name="T25" fmla="*/ 0 h 216"/>
                <a:gd name="T26" fmla="*/ 84 w 216"/>
                <a:gd name="T27" fmla="*/ 0 h 216"/>
                <a:gd name="T28" fmla="*/ 83 w 216"/>
                <a:gd name="T29" fmla="*/ 0 h 216"/>
                <a:gd name="T30" fmla="*/ 83 w 216"/>
                <a:gd name="T31" fmla="*/ 25 h 216"/>
                <a:gd name="T32" fmla="*/ 67 w 216"/>
                <a:gd name="T33" fmla="*/ 32 h 216"/>
                <a:gd name="T34" fmla="*/ 49 w 216"/>
                <a:gd name="T35" fmla="*/ 15 h 216"/>
                <a:gd name="T36" fmla="*/ 48 w 216"/>
                <a:gd name="T37" fmla="*/ 15 h 216"/>
                <a:gd name="T38" fmla="*/ 31 w 216"/>
                <a:gd name="T39" fmla="*/ 31 h 216"/>
                <a:gd name="T40" fmla="*/ 15 w 216"/>
                <a:gd name="T41" fmla="*/ 48 h 216"/>
                <a:gd name="T42" fmla="*/ 15 w 216"/>
                <a:gd name="T43" fmla="*/ 49 h 216"/>
                <a:gd name="T44" fmla="*/ 32 w 216"/>
                <a:gd name="T45" fmla="*/ 66 h 216"/>
                <a:gd name="T46" fmla="*/ 25 w 216"/>
                <a:gd name="T47" fmla="*/ 83 h 216"/>
                <a:gd name="T48" fmla="*/ 1 w 216"/>
                <a:gd name="T49" fmla="*/ 83 h 216"/>
                <a:gd name="T50" fmla="*/ 0 w 216"/>
                <a:gd name="T51" fmla="*/ 84 h 216"/>
                <a:gd name="T52" fmla="*/ 0 w 216"/>
                <a:gd name="T53" fmla="*/ 108 h 216"/>
                <a:gd name="T54" fmla="*/ 0 w 216"/>
                <a:gd name="T55" fmla="*/ 131 h 216"/>
                <a:gd name="T56" fmla="*/ 1 w 216"/>
                <a:gd name="T57" fmla="*/ 132 h 216"/>
                <a:gd name="T58" fmla="*/ 25 w 216"/>
                <a:gd name="T59" fmla="*/ 132 h 216"/>
                <a:gd name="T60" fmla="*/ 32 w 216"/>
                <a:gd name="T61" fmla="*/ 149 h 216"/>
                <a:gd name="T62" fmla="*/ 15 w 216"/>
                <a:gd name="T63" fmla="*/ 166 h 216"/>
                <a:gd name="T64" fmla="*/ 15 w 216"/>
                <a:gd name="T65" fmla="*/ 167 h 216"/>
                <a:gd name="T66" fmla="*/ 31 w 216"/>
                <a:gd name="T67" fmla="*/ 184 h 216"/>
                <a:gd name="T68" fmla="*/ 48 w 216"/>
                <a:gd name="T69" fmla="*/ 201 h 216"/>
                <a:gd name="T70" fmla="*/ 49 w 216"/>
                <a:gd name="T71" fmla="*/ 201 h 216"/>
                <a:gd name="T72" fmla="*/ 67 w 216"/>
                <a:gd name="T73" fmla="*/ 183 h 216"/>
                <a:gd name="T74" fmla="*/ 83 w 216"/>
                <a:gd name="T75" fmla="*/ 190 h 216"/>
                <a:gd name="T76" fmla="*/ 83 w 216"/>
                <a:gd name="T77" fmla="*/ 215 h 216"/>
                <a:gd name="T78" fmla="*/ 84 w 216"/>
                <a:gd name="T79" fmla="*/ 216 h 216"/>
                <a:gd name="T80" fmla="*/ 108 w 216"/>
                <a:gd name="T81" fmla="*/ 216 h 216"/>
                <a:gd name="T82" fmla="*/ 131 w 216"/>
                <a:gd name="T83" fmla="*/ 216 h 216"/>
                <a:gd name="T84" fmla="*/ 132 w 216"/>
                <a:gd name="T85" fmla="*/ 215 h 216"/>
                <a:gd name="T86" fmla="*/ 132 w 216"/>
                <a:gd name="T87" fmla="*/ 190 h 216"/>
                <a:gd name="T88" fmla="*/ 149 w 216"/>
                <a:gd name="T89" fmla="*/ 183 h 216"/>
                <a:gd name="T90" fmla="*/ 166 w 216"/>
                <a:gd name="T91" fmla="*/ 201 h 216"/>
                <a:gd name="T92" fmla="*/ 167 w 216"/>
                <a:gd name="T93" fmla="*/ 201 h 216"/>
                <a:gd name="T94" fmla="*/ 184 w 216"/>
                <a:gd name="T95" fmla="*/ 184 h 216"/>
                <a:gd name="T96" fmla="*/ 201 w 216"/>
                <a:gd name="T97" fmla="*/ 167 h 216"/>
                <a:gd name="T98" fmla="*/ 201 w 216"/>
                <a:gd name="T99" fmla="*/ 166 h 216"/>
                <a:gd name="T100" fmla="*/ 183 w 216"/>
                <a:gd name="T101" fmla="*/ 149 h 216"/>
                <a:gd name="T102" fmla="*/ 190 w 216"/>
                <a:gd name="T103" fmla="*/ 132 h 216"/>
                <a:gd name="T104" fmla="*/ 215 w 216"/>
                <a:gd name="T105" fmla="*/ 132 h 216"/>
                <a:gd name="T106" fmla="*/ 216 w 216"/>
                <a:gd name="T107" fmla="*/ 131 h 216"/>
                <a:gd name="T108" fmla="*/ 216 w 216"/>
                <a:gd name="T109" fmla="*/ 108 h 216"/>
                <a:gd name="T110" fmla="*/ 216 w 216"/>
                <a:gd name="T111" fmla="*/ 84 h 216"/>
                <a:gd name="T112" fmla="*/ 215 w 216"/>
                <a:gd name="T113" fmla="*/ 83 h 216"/>
                <a:gd name="T114" fmla="*/ 109 w 216"/>
                <a:gd name="T115" fmla="*/ 143 h 216"/>
                <a:gd name="T116" fmla="*/ 73 w 216"/>
                <a:gd name="T117" fmla="*/ 107 h 216"/>
                <a:gd name="T118" fmla="*/ 109 w 216"/>
                <a:gd name="T119" fmla="*/ 71 h 216"/>
                <a:gd name="T120" fmla="*/ 146 w 216"/>
                <a:gd name="T121" fmla="*/ 107 h 216"/>
                <a:gd name="T122" fmla="*/ 109 w 216"/>
                <a:gd name="T123" fmla="*/ 14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 h="216">
                  <a:moveTo>
                    <a:pt x="215" y="83"/>
                  </a:moveTo>
                  <a:cubicBezTo>
                    <a:pt x="215" y="83"/>
                    <a:pt x="203" y="83"/>
                    <a:pt x="190" y="83"/>
                  </a:cubicBezTo>
                  <a:cubicBezTo>
                    <a:pt x="177" y="83"/>
                    <a:pt x="174" y="76"/>
                    <a:pt x="183" y="66"/>
                  </a:cubicBezTo>
                  <a:cubicBezTo>
                    <a:pt x="193" y="57"/>
                    <a:pt x="200" y="49"/>
                    <a:pt x="201" y="49"/>
                  </a:cubicBezTo>
                  <a:cubicBezTo>
                    <a:pt x="201" y="49"/>
                    <a:pt x="201" y="48"/>
                    <a:pt x="201" y="48"/>
                  </a:cubicBezTo>
                  <a:cubicBezTo>
                    <a:pt x="200" y="48"/>
                    <a:pt x="193" y="40"/>
                    <a:pt x="184" y="31"/>
                  </a:cubicBezTo>
                  <a:cubicBezTo>
                    <a:pt x="175" y="22"/>
                    <a:pt x="168" y="15"/>
                    <a:pt x="167" y="15"/>
                  </a:cubicBezTo>
                  <a:cubicBezTo>
                    <a:pt x="167" y="14"/>
                    <a:pt x="167" y="14"/>
                    <a:pt x="166" y="15"/>
                  </a:cubicBezTo>
                  <a:cubicBezTo>
                    <a:pt x="166" y="15"/>
                    <a:pt x="158" y="23"/>
                    <a:pt x="149" y="32"/>
                  </a:cubicBezTo>
                  <a:cubicBezTo>
                    <a:pt x="140" y="41"/>
                    <a:pt x="132" y="38"/>
                    <a:pt x="132" y="25"/>
                  </a:cubicBezTo>
                  <a:cubicBezTo>
                    <a:pt x="132" y="12"/>
                    <a:pt x="132" y="1"/>
                    <a:pt x="132" y="0"/>
                  </a:cubicBezTo>
                  <a:cubicBezTo>
                    <a:pt x="132" y="0"/>
                    <a:pt x="132" y="0"/>
                    <a:pt x="131" y="0"/>
                  </a:cubicBezTo>
                  <a:cubicBezTo>
                    <a:pt x="131" y="0"/>
                    <a:pt x="120" y="0"/>
                    <a:pt x="108" y="0"/>
                  </a:cubicBezTo>
                  <a:cubicBezTo>
                    <a:pt x="95" y="0"/>
                    <a:pt x="85" y="0"/>
                    <a:pt x="84" y="0"/>
                  </a:cubicBezTo>
                  <a:cubicBezTo>
                    <a:pt x="84" y="0"/>
                    <a:pt x="83" y="0"/>
                    <a:pt x="83" y="0"/>
                  </a:cubicBezTo>
                  <a:cubicBezTo>
                    <a:pt x="83" y="1"/>
                    <a:pt x="83" y="12"/>
                    <a:pt x="83" y="25"/>
                  </a:cubicBezTo>
                  <a:cubicBezTo>
                    <a:pt x="83" y="38"/>
                    <a:pt x="76" y="41"/>
                    <a:pt x="67" y="32"/>
                  </a:cubicBezTo>
                  <a:cubicBezTo>
                    <a:pt x="57" y="23"/>
                    <a:pt x="49" y="15"/>
                    <a:pt x="49" y="15"/>
                  </a:cubicBezTo>
                  <a:cubicBezTo>
                    <a:pt x="49" y="14"/>
                    <a:pt x="48" y="14"/>
                    <a:pt x="48" y="15"/>
                  </a:cubicBezTo>
                  <a:cubicBezTo>
                    <a:pt x="48" y="15"/>
                    <a:pt x="40" y="22"/>
                    <a:pt x="31" y="31"/>
                  </a:cubicBezTo>
                  <a:cubicBezTo>
                    <a:pt x="23" y="40"/>
                    <a:pt x="15" y="48"/>
                    <a:pt x="15" y="48"/>
                  </a:cubicBezTo>
                  <a:cubicBezTo>
                    <a:pt x="14" y="48"/>
                    <a:pt x="14" y="49"/>
                    <a:pt x="15" y="49"/>
                  </a:cubicBezTo>
                  <a:cubicBezTo>
                    <a:pt x="15" y="49"/>
                    <a:pt x="23" y="57"/>
                    <a:pt x="32" y="66"/>
                  </a:cubicBezTo>
                  <a:cubicBezTo>
                    <a:pt x="42" y="76"/>
                    <a:pt x="38" y="83"/>
                    <a:pt x="25" y="83"/>
                  </a:cubicBezTo>
                  <a:cubicBezTo>
                    <a:pt x="12" y="83"/>
                    <a:pt x="1" y="83"/>
                    <a:pt x="1" y="83"/>
                  </a:cubicBezTo>
                  <a:cubicBezTo>
                    <a:pt x="0" y="83"/>
                    <a:pt x="0" y="84"/>
                    <a:pt x="0" y="84"/>
                  </a:cubicBezTo>
                  <a:cubicBezTo>
                    <a:pt x="0" y="85"/>
                    <a:pt x="0" y="95"/>
                    <a:pt x="0" y="108"/>
                  </a:cubicBezTo>
                  <a:cubicBezTo>
                    <a:pt x="0" y="120"/>
                    <a:pt x="0" y="131"/>
                    <a:pt x="0" y="131"/>
                  </a:cubicBezTo>
                  <a:cubicBezTo>
                    <a:pt x="0" y="132"/>
                    <a:pt x="0" y="132"/>
                    <a:pt x="1" y="132"/>
                  </a:cubicBezTo>
                  <a:cubicBezTo>
                    <a:pt x="1" y="132"/>
                    <a:pt x="12" y="132"/>
                    <a:pt x="25" y="132"/>
                  </a:cubicBezTo>
                  <a:cubicBezTo>
                    <a:pt x="38" y="132"/>
                    <a:pt x="42" y="140"/>
                    <a:pt x="32" y="149"/>
                  </a:cubicBezTo>
                  <a:cubicBezTo>
                    <a:pt x="23" y="158"/>
                    <a:pt x="15" y="166"/>
                    <a:pt x="15" y="166"/>
                  </a:cubicBezTo>
                  <a:cubicBezTo>
                    <a:pt x="14" y="167"/>
                    <a:pt x="14" y="167"/>
                    <a:pt x="15" y="167"/>
                  </a:cubicBezTo>
                  <a:cubicBezTo>
                    <a:pt x="15" y="168"/>
                    <a:pt x="23" y="175"/>
                    <a:pt x="31" y="184"/>
                  </a:cubicBezTo>
                  <a:cubicBezTo>
                    <a:pt x="40" y="193"/>
                    <a:pt x="48" y="200"/>
                    <a:pt x="48" y="201"/>
                  </a:cubicBezTo>
                  <a:cubicBezTo>
                    <a:pt x="48" y="201"/>
                    <a:pt x="49" y="201"/>
                    <a:pt x="49" y="201"/>
                  </a:cubicBezTo>
                  <a:cubicBezTo>
                    <a:pt x="49" y="200"/>
                    <a:pt x="57" y="192"/>
                    <a:pt x="67" y="183"/>
                  </a:cubicBezTo>
                  <a:cubicBezTo>
                    <a:pt x="76" y="174"/>
                    <a:pt x="83" y="177"/>
                    <a:pt x="83" y="190"/>
                  </a:cubicBezTo>
                  <a:cubicBezTo>
                    <a:pt x="83" y="203"/>
                    <a:pt x="83" y="214"/>
                    <a:pt x="83" y="215"/>
                  </a:cubicBezTo>
                  <a:cubicBezTo>
                    <a:pt x="83" y="215"/>
                    <a:pt x="84" y="216"/>
                    <a:pt x="84" y="216"/>
                  </a:cubicBezTo>
                  <a:cubicBezTo>
                    <a:pt x="85" y="216"/>
                    <a:pt x="95" y="216"/>
                    <a:pt x="108" y="216"/>
                  </a:cubicBezTo>
                  <a:cubicBezTo>
                    <a:pt x="120" y="216"/>
                    <a:pt x="131" y="216"/>
                    <a:pt x="131" y="216"/>
                  </a:cubicBezTo>
                  <a:cubicBezTo>
                    <a:pt x="132" y="216"/>
                    <a:pt x="132" y="215"/>
                    <a:pt x="132" y="215"/>
                  </a:cubicBezTo>
                  <a:cubicBezTo>
                    <a:pt x="132" y="214"/>
                    <a:pt x="132" y="203"/>
                    <a:pt x="132" y="190"/>
                  </a:cubicBezTo>
                  <a:cubicBezTo>
                    <a:pt x="132" y="177"/>
                    <a:pt x="140" y="174"/>
                    <a:pt x="149" y="183"/>
                  </a:cubicBezTo>
                  <a:cubicBezTo>
                    <a:pt x="158" y="192"/>
                    <a:pt x="166" y="200"/>
                    <a:pt x="166" y="201"/>
                  </a:cubicBezTo>
                  <a:cubicBezTo>
                    <a:pt x="167" y="201"/>
                    <a:pt x="167" y="201"/>
                    <a:pt x="167" y="201"/>
                  </a:cubicBezTo>
                  <a:cubicBezTo>
                    <a:pt x="168" y="200"/>
                    <a:pt x="175" y="193"/>
                    <a:pt x="184" y="184"/>
                  </a:cubicBezTo>
                  <a:cubicBezTo>
                    <a:pt x="193" y="175"/>
                    <a:pt x="200" y="168"/>
                    <a:pt x="201" y="167"/>
                  </a:cubicBezTo>
                  <a:cubicBezTo>
                    <a:pt x="201" y="167"/>
                    <a:pt x="201" y="167"/>
                    <a:pt x="201" y="166"/>
                  </a:cubicBezTo>
                  <a:cubicBezTo>
                    <a:pt x="200" y="166"/>
                    <a:pt x="193" y="158"/>
                    <a:pt x="183" y="149"/>
                  </a:cubicBezTo>
                  <a:cubicBezTo>
                    <a:pt x="174" y="140"/>
                    <a:pt x="177" y="132"/>
                    <a:pt x="190" y="132"/>
                  </a:cubicBezTo>
                  <a:cubicBezTo>
                    <a:pt x="203" y="132"/>
                    <a:pt x="215" y="132"/>
                    <a:pt x="215" y="132"/>
                  </a:cubicBezTo>
                  <a:cubicBezTo>
                    <a:pt x="215" y="132"/>
                    <a:pt x="216" y="132"/>
                    <a:pt x="216" y="131"/>
                  </a:cubicBezTo>
                  <a:cubicBezTo>
                    <a:pt x="216" y="131"/>
                    <a:pt x="216" y="120"/>
                    <a:pt x="216" y="108"/>
                  </a:cubicBezTo>
                  <a:cubicBezTo>
                    <a:pt x="216" y="95"/>
                    <a:pt x="216" y="85"/>
                    <a:pt x="216" y="84"/>
                  </a:cubicBezTo>
                  <a:cubicBezTo>
                    <a:pt x="216" y="84"/>
                    <a:pt x="215" y="83"/>
                    <a:pt x="215" y="83"/>
                  </a:cubicBezTo>
                  <a:close/>
                  <a:moveTo>
                    <a:pt x="109" y="143"/>
                  </a:moveTo>
                  <a:cubicBezTo>
                    <a:pt x="89" y="143"/>
                    <a:pt x="73" y="127"/>
                    <a:pt x="73" y="107"/>
                  </a:cubicBezTo>
                  <a:cubicBezTo>
                    <a:pt x="73" y="87"/>
                    <a:pt x="89" y="71"/>
                    <a:pt x="109" y="71"/>
                  </a:cubicBezTo>
                  <a:cubicBezTo>
                    <a:pt x="129" y="71"/>
                    <a:pt x="146" y="87"/>
                    <a:pt x="146" y="107"/>
                  </a:cubicBezTo>
                  <a:cubicBezTo>
                    <a:pt x="146" y="127"/>
                    <a:pt x="129" y="143"/>
                    <a:pt x="109" y="1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71"/>
            <p:cNvSpPr>
              <a:spLocks noEditPoints="1"/>
            </p:cNvSpPr>
            <p:nvPr/>
          </p:nvSpPr>
          <p:spPr bwMode="auto">
            <a:xfrm>
              <a:off x="5834063" y="5959475"/>
              <a:ext cx="76200" cy="74612"/>
            </a:xfrm>
            <a:custGeom>
              <a:avLst/>
              <a:gdLst>
                <a:gd name="T0" fmla="*/ 107 w 108"/>
                <a:gd name="T1" fmla="*/ 41 h 107"/>
                <a:gd name="T2" fmla="*/ 95 w 108"/>
                <a:gd name="T3" fmla="*/ 41 h 107"/>
                <a:gd name="T4" fmla="*/ 92 w 108"/>
                <a:gd name="T5" fmla="*/ 33 h 107"/>
                <a:gd name="T6" fmla="*/ 100 w 108"/>
                <a:gd name="T7" fmla="*/ 24 h 107"/>
                <a:gd name="T8" fmla="*/ 100 w 108"/>
                <a:gd name="T9" fmla="*/ 24 h 107"/>
                <a:gd name="T10" fmla="*/ 92 w 108"/>
                <a:gd name="T11" fmla="*/ 15 h 107"/>
                <a:gd name="T12" fmla="*/ 84 w 108"/>
                <a:gd name="T13" fmla="*/ 7 h 107"/>
                <a:gd name="T14" fmla="*/ 83 w 108"/>
                <a:gd name="T15" fmla="*/ 7 h 107"/>
                <a:gd name="T16" fmla="*/ 74 w 108"/>
                <a:gd name="T17" fmla="*/ 16 h 107"/>
                <a:gd name="T18" fmla="*/ 66 w 108"/>
                <a:gd name="T19" fmla="*/ 12 h 107"/>
                <a:gd name="T20" fmla="*/ 66 w 108"/>
                <a:gd name="T21" fmla="*/ 0 h 107"/>
                <a:gd name="T22" fmla="*/ 66 w 108"/>
                <a:gd name="T23" fmla="*/ 0 h 107"/>
                <a:gd name="T24" fmla="*/ 54 w 108"/>
                <a:gd name="T25" fmla="*/ 0 h 107"/>
                <a:gd name="T26" fmla="*/ 42 w 108"/>
                <a:gd name="T27" fmla="*/ 0 h 107"/>
                <a:gd name="T28" fmla="*/ 42 w 108"/>
                <a:gd name="T29" fmla="*/ 0 h 107"/>
                <a:gd name="T30" fmla="*/ 42 w 108"/>
                <a:gd name="T31" fmla="*/ 12 h 107"/>
                <a:gd name="T32" fmla="*/ 33 w 108"/>
                <a:gd name="T33" fmla="*/ 16 h 107"/>
                <a:gd name="T34" fmla="*/ 25 w 108"/>
                <a:gd name="T35" fmla="*/ 7 h 107"/>
                <a:gd name="T36" fmla="*/ 24 w 108"/>
                <a:gd name="T37" fmla="*/ 7 h 107"/>
                <a:gd name="T38" fmla="*/ 16 w 108"/>
                <a:gd name="T39" fmla="*/ 15 h 107"/>
                <a:gd name="T40" fmla="*/ 7 w 108"/>
                <a:gd name="T41" fmla="*/ 24 h 107"/>
                <a:gd name="T42" fmla="*/ 7 w 108"/>
                <a:gd name="T43" fmla="*/ 24 h 107"/>
                <a:gd name="T44" fmla="*/ 16 w 108"/>
                <a:gd name="T45" fmla="*/ 33 h 107"/>
                <a:gd name="T46" fmla="*/ 13 w 108"/>
                <a:gd name="T47" fmla="*/ 41 h 107"/>
                <a:gd name="T48" fmla="*/ 0 w 108"/>
                <a:gd name="T49" fmla="*/ 41 h 107"/>
                <a:gd name="T50" fmla="*/ 0 w 108"/>
                <a:gd name="T51" fmla="*/ 42 h 107"/>
                <a:gd name="T52" fmla="*/ 0 w 108"/>
                <a:gd name="T53" fmla="*/ 54 h 107"/>
                <a:gd name="T54" fmla="*/ 0 w 108"/>
                <a:gd name="T55" fmla="*/ 65 h 107"/>
                <a:gd name="T56" fmla="*/ 0 w 108"/>
                <a:gd name="T57" fmla="*/ 66 h 107"/>
                <a:gd name="T58" fmla="*/ 13 w 108"/>
                <a:gd name="T59" fmla="*/ 66 h 107"/>
                <a:gd name="T60" fmla="*/ 16 w 108"/>
                <a:gd name="T61" fmla="*/ 74 h 107"/>
                <a:gd name="T62" fmla="*/ 7 w 108"/>
                <a:gd name="T63" fmla="*/ 83 h 107"/>
                <a:gd name="T64" fmla="*/ 7 w 108"/>
                <a:gd name="T65" fmla="*/ 83 h 107"/>
                <a:gd name="T66" fmla="*/ 16 w 108"/>
                <a:gd name="T67" fmla="*/ 92 h 107"/>
                <a:gd name="T68" fmla="*/ 24 w 108"/>
                <a:gd name="T69" fmla="*/ 100 h 107"/>
                <a:gd name="T70" fmla="*/ 25 w 108"/>
                <a:gd name="T71" fmla="*/ 100 h 107"/>
                <a:gd name="T72" fmla="*/ 33 w 108"/>
                <a:gd name="T73" fmla="*/ 91 h 107"/>
                <a:gd name="T74" fmla="*/ 42 w 108"/>
                <a:gd name="T75" fmla="*/ 95 h 107"/>
                <a:gd name="T76" fmla="*/ 42 w 108"/>
                <a:gd name="T77" fmla="*/ 107 h 107"/>
                <a:gd name="T78" fmla="*/ 42 w 108"/>
                <a:gd name="T79" fmla="*/ 107 h 107"/>
                <a:gd name="T80" fmla="*/ 54 w 108"/>
                <a:gd name="T81" fmla="*/ 107 h 107"/>
                <a:gd name="T82" fmla="*/ 66 w 108"/>
                <a:gd name="T83" fmla="*/ 107 h 107"/>
                <a:gd name="T84" fmla="*/ 66 w 108"/>
                <a:gd name="T85" fmla="*/ 107 h 107"/>
                <a:gd name="T86" fmla="*/ 66 w 108"/>
                <a:gd name="T87" fmla="*/ 95 h 107"/>
                <a:gd name="T88" fmla="*/ 74 w 108"/>
                <a:gd name="T89" fmla="*/ 91 h 107"/>
                <a:gd name="T90" fmla="*/ 83 w 108"/>
                <a:gd name="T91" fmla="*/ 100 h 107"/>
                <a:gd name="T92" fmla="*/ 84 w 108"/>
                <a:gd name="T93" fmla="*/ 100 h 107"/>
                <a:gd name="T94" fmla="*/ 92 w 108"/>
                <a:gd name="T95" fmla="*/ 92 h 107"/>
                <a:gd name="T96" fmla="*/ 100 w 108"/>
                <a:gd name="T97" fmla="*/ 83 h 107"/>
                <a:gd name="T98" fmla="*/ 100 w 108"/>
                <a:gd name="T99" fmla="*/ 83 h 107"/>
                <a:gd name="T100" fmla="*/ 92 w 108"/>
                <a:gd name="T101" fmla="*/ 74 h 107"/>
                <a:gd name="T102" fmla="*/ 95 w 108"/>
                <a:gd name="T103" fmla="*/ 66 h 107"/>
                <a:gd name="T104" fmla="*/ 107 w 108"/>
                <a:gd name="T105" fmla="*/ 66 h 107"/>
                <a:gd name="T106" fmla="*/ 108 w 108"/>
                <a:gd name="T107" fmla="*/ 65 h 107"/>
                <a:gd name="T108" fmla="*/ 108 w 108"/>
                <a:gd name="T109" fmla="*/ 54 h 107"/>
                <a:gd name="T110" fmla="*/ 108 w 108"/>
                <a:gd name="T111" fmla="*/ 42 h 107"/>
                <a:gd name="T112" fmla="*/ 107 w 108"/>
                <a:gd name="T113" fmla="*/ 41 h 107"/>
                <a:gd name="T114" fmla="*/ 67 w 108"/>
                <a:gd name="T115" fmla="*/ 67 h 107"/>
                <a:gd name="T116" fmla="*/ 42 w 108"/>
                <a:gd name="T117" fmla="*/ 67 h 107"/>
                <a:gd name="T118" fmla="*/ 42 w 108"/>
                <a:gd name="T119" fmla="*/ 41 h 107"/>
                <a:gd name="T120" fmla="*/ 67 w 108"/>
                <a:gd name="T121" fmla="*/ 41 h 107"/>
                <a:gd name="T122" fmla="*/ 67 w 108"/>
                <a:gd name="T123" fmla="*/ 6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 h="107">
                  <a:moveTo>
                    <a:pt x="107" y="41"/>
                  </a:moveTo>
                  <a:cubicBezTo>
                    <a:pt x="107" y="41"/>
                    <a:pt x="102" y="41"/>
                    <a:pt x="95" y="41"/>
                  </a:cubicBezTo>
                  <a:cubicBezTo>
                    <a:pt x="88" y="41"/>
                    <a:pt x="87" y="38"/>
                    <a:pt x="92" y="33"/>
                  </a:cubicBezTo>
                  <a:cubicBezTo>
                    <a:pt x="96" y="28"/>
                    <a:pt x="100" y="24"/>
                    <a:pt x="100" y="24"/>
                  </a:cubicBezTo>
                  <a:cubicBezTo>
                    <a:pt x="100" y="24"/>
                    <a:pt x="100" y="24"/>
                    <a:pt x="100" y="24"/>
                  </a:cubicBezTo>
                  <a:cubicBezTo>
                    <a:pt x="100" y="24"/>
                    <a:pt x="96" y="20"/>
                    <a:pt x="92" y="15"/>
                  </a:cubicBezTo>
                  <a:cubicBezTo>
                    <a:pt x="88" y="11"/>
                    <a:pt x="84" y="7"/>
                    <a:pt x="84" y="7"/>
                  </a:cubicBezTo>
                  <a:cubicBezTo>
                    <a:pt x="84" y="7"/>
                    <a:pt x="83" y="7"/>
                    <a:pt x="83" y="7"/>
                  </a:cubicBezTo>
                  <a:cubicBezTo>
                    <a:pt x="83" y="7"/>
                    <a:pt x="79" y="11"/>
                    <a:pt x="74" y="16"/>
                  </a:cubicBezTo>
                  <a:cubicBezTo>
                    <a:pt x="70" y="20"/>
                    <a:pt x="66" y="19"/>
                    <a:pt x="66" y="12"/>
                  </a:cubicBezTo>
                  <a:cubicBezTo>
                    <a:pt x="66" y="6"/>
                    <a:pt x="66" y="0"/>
                    <a:pt x="66" y="0"/>
                  </a:cubicBezTo>
                  <a:cubicBezTo>
                    <a:pt x="66" y="0"/>
                    <a:pt x="66" y="0"/>
                    <a:pt x="66" y="0"/>
                  </a:cubicBezTo>
                  <a:cubicBezTo>
                    <a:pt x="65" y="0"/>
                    <a:pt x="60" y="0"/>
                    <a:pt x="54" y="0"/>
                  </a:cubicBezTo>
                  <a:cubicBezTo>
                    <a:pt x="48" y="0"/>
                    <a:pt x="42" y="0"/>
                    <a:pt x="42" y="0"/>
                  </a:cubicBezTo>
                  <a:cubicBezTo>
                    <a:pt x="42" y="0"/>
                    <a:pt x="42" y="0"/>
                    <a:pt x="42" y="0"/>
                  </a:cubicBezTo>
                  <a:cubicBezTo>
                    <a:pt x="42" y="0"/>
                    <a:pt x="42" y="6"/>
                    <a:pt x="42" y="12"/>
                  </a:cubicBezTo>
                  <a:cubicBezTo>
                    <a:pt x="42" y="19"/>
                    <a:pt x="38" y="20"/>
                    <a:pt x="33" y="16"/>
                  </a:cubicBezTo>
                  <a:cubicBezTo>
                    <a:pt x="29" y="11"/>
                    <a:pt x="25" y="7"/>
                    <a:pt x="25" y="7"/>
                  </a:cubicBezTo>
                  <a:cubicBezTo>
                    <a:pt x="24" y="7"/>
                    <a:pt x="24" y="7"/>
                    <a:pt x="24" y="7"/>
                  </a:cubicBezTo>
                  <a:cubicBezTo>
                    <a:pt x="24" y="7"/>
                    <a:pt x="20" y="11"/>
                    <a:pt x="16" y="15"/>
                  </a:cubicBezTo>
                  <a:cubicBezTo>
                    <a:pt x="11" y="20"/>
                    <a:pt x="8" y="24"/>
                    <a:pt x="7" y="24"/>
                  </a:cubicBezTo>
                  <a:cubicBezTo>
                    <a:pt x="7" y="24"/>
                    <a:pt x="7" y="24"/>
                    <a:pt x="7" y="24"/>
                  </a:cubicBezTo>
                  <a:cubicBezTo>
                    <a:pt x="8" y="24"/>
                    <a:pt x="11" y="28"/>
                    <a:pt x="16" y="33"/>
                  </a:cubicBezTo>
                  <a:cubicBezTo>
                    <a:pt x="21" y="38"/>
                    <a:pt x="19" y="41"/>
                    <a:pt x="13" y="41"/>
                  </a:cubicBezTo>
                  <a:cubicBezTo>
                    <a:pt x="6" y="41"/>
                    <a:pt x="1" y="41"/>
                    <a:pt x="0" y="41"/>
                  </a:cubicBezTo>
                  <a:cubicBezTo>
                    <a:pt x="0" y="41"/>
                    <a:pt x="0" y="42"/>
                    <a:pt x="0" y="42"/>
                  </a:cubicBezTo>
                  <a:cubicBezTo>
                    <a:pt x="0" y="42"/>
                    <a:pt x="0" y="47"/>
                    <a:pt x="0" y="54"/>
                  </a:cubicBezTo>
                  <a:cubicBezTo>
                    <a:pt x="0" y="60"/>
                    <a:pt x="0" y="65"/>
                    <a:pt x="0" y="65"/>
                  </a:cubicBezTo>
                  <a:cubicBezTo>
                    <a:pt x="0" y="65"/>
                    <a:pt x="0" y="66"/>
                    <a:pt x="0" y="66"/>
                  </a:cubicBezTo>
                  <a:cubicBezTo>
                    <a:pt x="0" y="66"/>
                    <a:pt x="6" y="66"/>
                    <a:pt x="13" y="66"/>
                  </a:cubicBezTo>
                  <a:cubicBezTo>
                    <a:pt x="19" y="66"/>
                    <a:pt x="21" y="69"/>
                    <a:pt x="16" y="74"/>
                  </a:cubicBezTo>
                  <a:cubicBezTo>
                    <a:pt x="11" y="79"/>
                    <a:pt x="8" y="83"/>
                    <a:pt x="7" y="83"/>
                  </a:cubicBezTo>
                  <a:cubicBezTo>
                    <a:pt x="7" y="83"/>
                    <a:pt x="7" y="83"/>
                    <a:pt x="7" y="83"/>
                  </a:cubicBezTo>
                  <a:cubicBezTo>
                    <a:pt x="8" y="83"/>
                    <a:pt x="11" y="87"/>
                    <a:pt x="16" y="92"/>
                  </a:cubicBezTo>
                  <a:cubicBezTo>
                    <a:pt x="20" y="96"/>
                    <a:pt x="24" y="100"/>
                    <a:pt x="24" y="100"/>
                  </a:cubicBezTo>
                  <a:cubicBezTo>
                    <a:pt x="24" y="100"/>
                    <a:pt x="24" y="100"/>
                    <a:pt x="25" y="100"/>
                  </a:cubicBezTo>
                  <a:cubicBezTo>
                    <a:pt x="25" y="100"/>
                    <a:pt x="29" y="96"/>
                    <a:pt x="33" y="91"/>
                  </a:cubicBezTo>
                  <a:cubicBezTo>
                    <a:pt x="38" y="87"/>
                    <a:pt x="42" y="88"/>
                    <a:pt x="42" y="95"/>
                  </a:cubicBezTo>
                  <a:cubicBezTo>
                    <a:pt x="42" y="101"/>
                    <a:pt x="42" y="107"/>
                    <a:pt x="42" y="107"/>
                  </a:cubicBezTo>
                  <a:cubicBezTo>
                    <a:pt x="42" y="107"/>
                    <a:pt x="42" y="107"/>
                    <a:pt x="42" y="107"/>
                  </a:cubicBezTo>
                  <a:cubicBezTo>
                    <a:pt x="42" y="107"/>
                    <a:pt x="48" y="107"/>
                    <a:pt x="54" y="107"/>
                  </a:cubicBezTo>
                  <a:cubicBezTo>
                    <a:pt x="60" y="107"/>
                    <a:pt x="65" y="107"/>
                    <a:pt x="66" y="107"/>
                  </a:cubicBezTo>
                  <a:cubicBezTo>
                    <a:pt x="66" y="107"/>
                    <a:pt x="66" y="107"/>
                    <a:pt x="66" y="107"/>
                  </a:cubicBezTo>
                  <a:cubicBezTo>
                    <a:pt x="66" y="107"/>
                    <a:pt x="66" y="101"/>
                    <a:pt x="66" y="95"/>
                  </a:cubicBezTo>
                  <a:cubicBezTo>
                    <a:pt x="66" y="88"/>
                    <a:pt x="70" y="87"/>
                    <a:pt x="74" y="91"/>
                  </a:cubicBezTo>
                  <a:cubicBezTo>
                    <a:pt x="79" y="96"/>
                    <a:pt x="83" y="100"/>
                    <a:pt x="83" y="100"/>
                  </a:cubicBezTo>
                  <a:cubicBezTo>
                    <a:pt x="83" y="100"/>
                    <a:pt x="84" y="100"/>
                    <a:pt x="84" y="100"/>
                  </a:cubicBezTo>
                  <a:cubicBezTo>
                    <a:pt x="84" y="100"/>
                    <a:pt x="88" y="96"/>
                    <a:pt x="92" y="92"/>
                  </a:cubicBezTo>
                  <a:cubicBezTo>
                    <a:pt x="96" y="87"/>
                    <a:pt x="100" y="83"/>
                    <a:pt x="100" y="83"/>
                  </a:cubicBezTo>
                  <a:cubicBezTo>
                    <a:pt x="100" y="83"/>
                    <a:pt x="100" y="83"/>
                    <a:pt x="100" y="83"/>
                  </a:cubicBezTo>
                  <a:cubicBezTo>
                    <a:pt x="100" y="83"/>
                    <a:pt x="96" y="79"/>
                    <a:pt x="92" y="74"/>
                  </a:cubicBezTo>
                  <a:cubicBezTo>
                    <a:pt x="87" y="69"/>
                    <a:pt x="88" y="66"/>
                    <a:pt x="95" y="66"/>
                  </a:cubicBezTo>
                  <a:cubicBezTo>
                    <a:pt x="102" y="66"/>
                    <a:pt x="107" y="66"/>
                    <a:pt x="107" y="66"/>
                  </a:cubicBezTo>
                  <a:cubicBezTo>
                    <a:pt x="108" y="66"/>
                    <a:pt x="108" y="65"/>
                    <a:pt x="108" y="65"/>
                  </a:cubicBezTo>
                  <a:cubicBezTo>
                    <a:pt x="108" y="65"/>
                    <a:pt x="108" y="60"/>
                    <a:pt x="108" y="54"/>
                  </a:cubicBezTo>
                  <a:cubicBezTo>
                    <a:pt x="108" y="47"/>
                    <a:pt x="108" y="42"/>
                    <a:pt x="108" y="42"/>
                  </a:cubicBezTo>
                  <a:cubicBezTo>
                    <a:pt x="108" y="42"/>
                    <a:pt x="108" y="41"/>
                    <a:pt x="107" y="41"/>
                  </a:cubicBezTo>
                  <a:close/>
                  <a:moveTo>
                    <a:pt x="67" y="67"/>
                  </a:moveTo>
                  <a:cubicBezTo>
                    <a:pt x="60" y="74"/>
                    <a:pt x="49" y="74"/>
                    <a:pt x="42" y="67"/>
                  </a:cubicBezTo>
                  <a:cubicBezTo>
                    <a:pt x="35" y="60"/>
                    <a:pt x="35" y="48"/>
                    <a:pt x="42" y="41"/>
                  </a:cubicBezTo>
                  <a:cubicBezTo>
                    <a:pt x="49" y="34"/>
                    <a:pt x="60" y="34"/>
                    <a:pt x="67" y="41"/>
                  </a:cubicBezTo>
                  <a:cubicBezTo>
                    <a:pt x="75" y="48"/>
                    <a:pt x="75" y="60"/>
                    <a:pt x="6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7" name="TextBox 35"/>
          <p:cNvSpPr txBox="1"/>
          <p:nvPr/>
        </p:nvSpPr>
        <p:spPr>
          <a:xfrm>
            <a:off x="1368854" y="4208285"/>
            <a:ext cx="1946717" cy="1169551"/>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28" name="TextBox 35"/>
          <p:cNvSpPr txBox="1"/>
          <p:nvPr/>
        </p:nvSpPr>
        <p:spPr>
          <a:xfrm>
            <a:off x="3844639" y="4203280"/>
            <a:ext cx="1946717" cy="1169551"/>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29" name="TextBox 35"/>
          <p:cNvSpPr txBox="1"/>
          <p:nvPr/>
        </p:nvSpPr>
        <p:spPr>
          <a:xfrm>
            <a:off x="6320424" y="4203280"/>
            <a:ext cx="1946717" cy="1169551"/>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30" name="TextBox 35"/>
          <p:cNvSpPr txBox="1"/>
          <p:nvPr/>
        </p:nvSpPr>
        <p:spPr>
          <a:xfrm>
            <a:off x="8740366" y="4201996"/>
            <a:ext cx="1946717" cy="1169551"/>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4626943" y="2295502"/>
            <a:ext cx="2155989" cy="3499507"/>
            <a:chOff x="5093668" y="2276452"/>
            <a:chExt cx="2155989" cy="3499507"/>
          </a:xfrm>
        </p:grpSpPr>
        <p:sp>
          <p:nvSpPr>
            <p:cNvPr id="8" name="Shape 794"/>
            <p:cNvSpPr/>
            <p:nvPr/>
          </p:nvSpPr>
          <p:spPr>
            <a:xfrm>
              <a:off x="5835769" y="5003124"/>
              <a:ext cx="884859" cy="747822"/>
            </a:xfrm>
            <a:custGeom>
              <a:avLst/>
              <a:gdLst/>
              <a:ahLst/>
              <a:cxnLst>
                <a:cxn ang="0">
                  <a:pos x="wd2" y="hd2"/>
                </a:cxn>
                <a:cxn ang="5400000">
                  <a:pos x="wd2" y="hd2"/>
                </a:cxn>
                <a:cxn ang="10800000">
                  <a:pos x="wd2" y="hd2"/>
                </a:cxn>
                <a:cxn ang="16200000">
                  <a:pos x="wd2" y="hd2"/>
                </a:cxn>
              </a:cxnLst>
              <a:rect l="0" t="0" r="r" b="b"/>
              <a:pathLst>
                <a:path w="21600" h="21510" extrusionOk="0">
                  <a:moveTo>
                    <a:pt x="1148" y="18936"/>
                  </a:moveTo>
                  <a:lnTo>
                    <a:pt x="0" y="0"/>
                  </a:lnTo>
                  <a:lnTo>
                    <a:pt x="21600" y="60"/>
                  </a:lnTo>
                  <a:lnTo>
                    <a:pt x="20137" y="18999"/>
                  </a:lnTo>
                  <a:cubicBezTo>
                    <a:pt x="17349" y="20563"/>
                    <a:pt x="14313" y="21416"/>
                    <a:pt x="11227" y="21502"/>
                  </a:cubicBezTo>
                  <a:cubicBezTo>
                    <a:pt x="7741" y="21600"/>
                    <a:pt x="4289" y="20721"/>
                    <a:pt x="1148" y="18936"/>
                  </a:cubicBezTo>
                  <a:close/>
                </a:path>
              </a:pathLst>
            </a:custGeom>
            <a:solidFill>
              <a:srgbClr val="A0A0A3"/>
            </a:solidFill>
            <a:ln w="6350" cap="flat">
              <a:noFill/>
              <a:prstDash val="solid"/>
              <a:miter lim="400000"/>
            </a:ln>
            <a:effectLst/>
          </p:spPr>
          <p:txBody>
            <a:bodyPr wrap="square" lIns="0" tIns="0" rIns="0" bIns="0" numCol="1" anchor="ctr">
              <a:noAutofit/>
            </a:bodyPr>
            <a:lstStyle/>
            <a:p>
              <a:pPr defTabSz="456565">
                <a:defRPr sz="2400"/>
              </a:pPr>
              <a:endParaRPr sz="2400" kern="0">
                <a:solidFill>
                  <a:srgbClr val="070707"/>
                </a:solidFill>
              </a:endParaRPr>
            </a:p>
          </p:txBody>
        </p:sp>
        <p:sp>
          <p:nvSpPr>
            <p:cNvPr id="9" name="Shape 795"/>
            <p:cNvSpPr/>
            <p:nvPr/>
          </p:nvSpPr>
          <p:spPr>
            <a:xfrm>
              <a:off x="5882840" y="5536297"/>
              <a:ext cx="781123"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10" name="Shape 796"/>
            <p:cNvSpPr/>
            <p:nvPr/>
          </p:nvSpPr>
          <p:spPr>
            <a:xfrm>
              <a:off x="5716719" y="4811305"/>
              <a:ext cx="1122999"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C7D7F"/>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11" name="Shape 797"/>
            <p:cNvSpPr/>
            <p:nvPr/>
          </p:nvSpPr>
          <p:spPr>
            <a:xfrm>
              <a:off x="5716826" y="4855395"/>
              <a:ext cx="1122992" cy="72950"/>
            </a:xfrm>
            <a:prstGeom prst="rect">
              <a:avLst/>
            </a:prstGeom>
            <a:solidFill>
              <a:srgbClr val="7C7D7F"/>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12" name="Shape 798"/>
            <p:cNvSpPr/>
            <p:nvPr/>
          </p:nvSpPr>
          <p:spPr>
            <a:xfrm>
              <a:off x="5716719" y="4732863"/>
              <a:ext cx="1122999"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13" name="Shape 799"/>
            <p:cNvSpPr/>
            <p:nvPr/>
          </p:nvSpPr>
          <p:spPr>
            <a:xfrm>
              <a:off x="5816154" y="4754084"/>
              <a:ext cx="924133" cy="1972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56668"/>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14" name="Shape 800"/>
            <p:cNvSpPr/>
            <p:nvPr/>
          </p:nvSpPr>
          <p:spPr>
            <a:xfrm>
              <a:off x="5093668" y="2276452"/>
              <a:ext cx="2155989" cy="2674070"/>
            </a:xfrm>
            <a:custGeom>
              <a:avLst/>
              <a:gdLst/>
              <a:ahLst/>
              <a:cxnLst>
                <a:cxn ang="0">
                  <a:pos x="wd2" y="hd2"/>
                </a:cxn>
                <a:cxn ang="5400000">
                  <a:pos x="wd2" y="hd2"/>
                </a:cxn>
                <a:cxn ang="10800000">
                  <a:pos x="wd2" y="hd2"/>
                </a:cxn>
                <a:cxn ang="16200000">
                  <a:pos x="wd2" y="hd2"/>
                </a:cxn>
              </a:cxnLst>
              <a:rect l="0" t="0" r="r" b="b"/>
              <a:pathLst>
                <a:path w="21600" h="21479" extrusionOk="0">
                  <a:moveTo>
                    <a:pt x="10757" y="21467"/>
                  </a:moveTo>
                  <a:lnTo>
                    <a:pt x="11826" y="19116"/>
                  </a:lnTo>
                  <a:cubicBezTo>
                    <a:pt x="12087" y="18607"/>
                    <a:pt x="12190" y="18055"/>
                    <a:pt x="12127" y="17507"/>
                  </a:cubicBezTo>
                  <a:cubicBezTo>
                    <a:pt x="12066" y="16967"/>
                    <a:pt x="11844" y="16447"/>
                    <a:pt x="11481" y="15989"/>
                  </a:cubicBezTo>
                  <a:cubicBezTo>
                    <a:pt x="10958" y="15432"/>
                    <a:pt x="10650" y="14765"/>
                    <a:pt x="10593" y="14069"/>
                  </a:cubicBezTo>
                  <a:cubicBezTo>
                    <a:pt x="10543" y="13451"/>
                    <a:pt x="10694" y="12833"/>
                    <a:pt x="11032" y="12276"/>
                  </a:cubicBezTo>
                  <a:cubicBezTo>
                    <a:pt x="11247" y="11900"/>
                    <a:pt x="11398" y="11502"/>
                    <a:pt x="11480" y="11093"/>
                  </a:cubicBezTo>
                  <a:cubicBezTo>
                    <a:pt x="11739" y="9816"/>
                    <a:pt x="11333" y="8509"/>
                    <a:pt x="10359" y="7478"/>
                  </a:cubicBezTo>
                  <a:cubicBezTo>
                    <a:pt x="9315" y="7680"/>
                    <a:pt x="8234" y="7623"/>
                    <a:pt x="7252" y="7330"/>
                  </a:cubicBezTo>
                  <a:cubicBezTo>
                    <a:pt x="6258" y="7034"/>
                    <a:pt x="5388" y="6505"/>
                    <a:pt x="4707" y="5826"/>
                  </a:cubicBezTo>
                  <a:cubicBezTo>
                    <a:pt x="3547" y="4668"/>
                    <a:pt x="3056" y="3186"/>
                    <a:pt x="2010" y="1975"/>
                  </a:cubicBezTo>
                  <a:cubicBezTo>
                    <a:pt x="1468" y="1348"/>
                    <a:pt x="787" y="803"/>
                    <a:pt x="0" y="370"/>
                  </a:cubicBezTo>
                  <a:cubicBezTo>
                    <a:pt x="1660" y="-78"/>
                    <a:pt x="3449" y="-120"/>
                    <a:pt x="5139" y="248"/>
                  </a:cubicBezTo>
                  <a:cubicBezTo>
                    <a:pt x="6349" y="512"/>
                    <a:pt x="7473" y="980"/>
                    <a:pt x="8438" y="1621"/>
                  </a:cubicBezTo>
                  <a:cubicBezTo>
                    <a:pt x="9203" y="2075"/>
                    <a:pt x="9799" y="2687"/>
                    <a:pt x="10163" y="3392"/>
                  </a:cubicBezTo>
                  <a:cubicBezTo>
                    <a:pt x="10372" y="3796"/>
                    <a:pt x="10499" y="4221"/>
                    <a:pt x="10600" y="4648"/>
                  </a:cubicBezTo>
                  <a:cubicBezTo>
                    <a:pt x="10712" y="5119"/>
                    <a:pt x="10794" y="5597"/>
                    <a:pt x="10843" y="6078"/>
                  </a:cubicBezTo>
                  <a:cubicBezTo>
                    <a:pt x="10783" y="5109"/>
                    <a:pt x="11193" y="4158"/>
                    <a:pt x="11988" y="3427"/>
                  </a:cubicBezTo>
                  <a:cubicBezTo>
                    <a:pt x="12845" y="2638"/>
                    <a:pt x="14073" y="2171"/>
                    <a:pt x="15377" y="2138"/>
                  </a:cubicBezTo>
                  <a:cubicBezTo>
                    <a:pt x="15817" y="2132"/>
                    <a:pt x="16257" y="2143"/>
                    <a:pt x="16695" y="2170"/>
                  </a:cubicBezTo>
                  <a:cubicBezTo>
                    <a:pt x="17653" y="2229"/>
                    <a:pt x="18610" y="2366"/>
                    <a:pt x="19564" y="2270"/>
                  </a:cubicBezTo>
                  <a:cubicBezTo>
                    <a:pt x="20292" y="2196"/>
                    <a:pt x="20988" y="1990"/>
                    <a:pt x="21600" y="1665"/>
                  </a:cubicBezTo>
                  <a:cubicBezTo>
                    <a:pt x="21494" y="2265"/>
                    <a:pt x="21291" y="2848"/>
                    <a:pt x="20996" y="3400"/>
                  </a:cubicBezTo>
                  <a:cubicBezTo>
                    <a:pt x="20283" y="4737"/>
                    <a:pt x="19059" y="5869"/>
                    <a:pt x="17479" y="6621"/>
                  </a:cubicBezTo>
                  <a:cubicBezTo>
                    <a:pt x="15712" y="7462"/>
                    <a:pt x="13624" y="7760"/>
                    <a:pt x="11603" y="7460"/>
                  </a:cubicBezTo>
                  <a:cubicBezTo>
                    <a:pt x="12335" y="8506"/>
                    <a:pt x="12685" y="9696"/>
                    <a:pt x="12611" y="10894"/>
                  </a:cubicBezTo>
                  <a:cubicBezTo>
                    <a:pt x="12581" y="11375"/>
                    <a:pt x="12483" y="11852"/>
                    <a:pt x="12318" y="12315"/>
                  </a:cubicBezTo>
                  <a:cubicBezTo>
                    <a:pt x="12083" y="12932"/>
                    <a:pt x="12052" y="13588"/>
                    <a:pt x="12228" y="14218"/>
                  </a:cubicBezTo>
                  <a:cubicBezTo>
                    <a:pt x="12399" y="14829"/>
                    <a:pt x="12759" y="15396"/>
                    <a:pt x="13275" y="15866"/>
                  </a:cubicBezTo>
                  <a:cubicBezTo>
                    <a:pt x="13683" y="16262"/>
                    <a:pt x="13946" y="16741"/>
                    <a:pt x="14038" y="17249"/>
                  </a:cubicBezTo>
                  <a:cubicBezTo>
                    <a:pt x="14095" y="17569"/>
                    <a:pt x="14083" y="17892"/>
                    <a:pt x="14040" y="18210"/>
                  </a:cubicBezTo>
                  <a:cubicBezTo>
                    <a:pt x="13995" y="18536"/>
                    <a:pt x="13919" y="18860"/>
                    <a:pt x="13809" y="19179"/>
                  </a:cubicBezTo>
                  <a:lnTo>
                    <a:pt x="13048" y="21457"/>
                  </a:lnTo>
                  <a:cubicBezTo>
                    <a:pt x="12637" y="21471"/>
                    <a:pt x="12227" y="21478"/>
                    <a:pt x="11816" y="21479"/>
                  </a:cubicBezTo>
                  <a:cubicBezTo>
                    <a:pt x="11463" y="21480"/>
                    <a:pt x="11110" y="21476"/>
                    <a:pt x="10757" y="21467"/>
                  </a:cubicBezTo>
                  <a:close/>
                </a:path>
              </a:pathLst>
            </a:custGeom>
            <a:solidFill>
              <a:srgbClr val="90D049"/>
            </a:solidFill>
            <a:ln w="6350" cap="flat">
              <a:noFill/>
              <a:prstDash val="solid"/>
              <a:miter lim="400000"/>
            </a:ln>
            <a:effectLst/>
          </p:spPr>
          <p:txBody>
            <a:bodyPr wrap="square" lIns="0" tIns="0" rIns="0" bIns="0" numCol="1" anchor="ctr">
              <a:noAutofit/>
            </a:bodyPr>
            <a:lstStyle/>
            <a:p>
              <a:pPr defTabSz="456565">
                <a:defRPr sz="2400"/>
              </a:pPr>
              <a:endParaRPr sz="2400" kern="0">
                <a:solidFill>
                  <a:srgbClr val="070707"/>
                </a:solidFill>
              </a:endParaRPr>
            </a:p>
          </p:txBody>
        </p:sp>
      </p:grpSp>
      <p:grpSp>
        <p:nvGrpSpPr>
          <p:cNvPr id="15" name="组合 14"/>
          <p:cNvGrpSpPr/>
          <p:nvPr/>
        </p:nvGrpSpPr>
        <p:grpSpPr>
          <a:xfrm>
            <a:off x="890660" y="3567631"/>
            <a:ext cx="1692670" cy="2227378"/>
            <a:chOff x="1357385" y="3548581"/>
            <a:chExt cx="1692670" cy="2227378"/>
          </a:xfrm>
        </p:grpSpPr>
        <p:sp>
          <p:nvSpPr>
            <p:cNvPr id="16" name="Shape 776"/>
            <p:cNvSpPr/>
            <p:nvPr/>
          </p:nvSpPr>
          <p:spPr>
            <a:xfrm>
              <a:off x="1489213" y="5003125"/>
              <a:ext cx="884860" cy="747823"/>
            </a:xfrm>
            <a:custGeom>
              <a:avLst/>
              <a:gdLst/>
              <a:ahLst/>
              <a:cxnLst>
                <a:cxn ang="0">
                  <a:pos x="wd2" y="hd2"/>
                </a:cxn>
                <a:cxn ang="5400000">
                  <a:pos x="wd2" y="hd2"/>
                </a:cxn>
                <a:cxn ang="10800000">
                  <a:pos x="wd2" y="hd2"/>
                </a:cxn>
                <a:cxn ang="16200000">
                  <a:pos x="wd2" y="hd2"/>
                </a:cxn>
              </a:cxnLst>
              <a:rect l="0" t="0" r="r" b="b"/>
              <a:pathLst>
                <a:path w="21600" h="21510" extrusionOk="0">
                  <a:moveTo>
                    <a:pt x="1148" y="18936"/>
                  </a:moveTo>
                  <a:lnTo>
                    <a:pt x="0" y="0"/>
                  </a:lnTo>
                  <a:lnTo>
                    <a:pt x="21600" y="60"/>
                  </a:lnTo>
                  <a:lnTo>
                    <a:pt x="20137" y="18999"/>
                  </a:lnTo>
                  <a:cubicBezTo>
                    <a:pt x="17349" y="20563"/>
                    <a:pt x="14313" y="21416"/>
                    <a:pt x="11227" y="21502"/>
                  </a:cubicBezTo>
                  <a:cubicBezTo>
                    <a:pt x="7741" y="21600"/>
                    <a:pt x="4289" y="20721"/>
                    <a:pt x="1148" y="18936"/>
                  </a:cubicBezTo>
                  <a:close/>
                </a:path>
              </a:pathLst>
            </a:custGeom>
            <a:solidFill>
              <a:srgbClr val="A0A0A3"/>
            </a:solidFill>
            <a:ln w="6350" cap="flat">
              <a:noFill/>
              <a:prstDash val="solid"/>
              <a:miter lim="400000"/>
            </a:ln>
            <a:effectLst/>
          </p:spPr>
          <p:txBody>
            <a:bodyPr wrap="square" lIns="0" tIns="0" rIns="0" bIns="0" numCol="1" anchor="ctr">
              <a:noAutofit/>
            </a:bodyPr>
            <a:lstStyle/>
            <a:p>
              <a:pPr defTabSz="456565">
                <a:defRPr sz="2400"/>
              </a:pPr>
              <a:endParaRPr sz="2400" kern="0">
                <a:solidFill>
                  <a:srgbClr val="070707"/>
                </a:solidFill>
              </a:endParaRPr>
            </a:p>
          </p:txBody>
        </p:sp>
        <p:sp>
          <p:nvSpPr>
            <p:cNvPr id="17" name="Shape 777"/>
            <p:cNvSpPr/>
            <p:nvPr/>
          </p:nvSpPr>
          <p:spPr>
            <a:xfrm>
              <a:off x="1536285" y="5536297"/>
              <a:ext cx="781125"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18" name="Shape 778"/>
            <p:cNvSpPr/>
            <p:nvPr/>
          </p:nvSpPr>
          <p:spPr>
            <a:xfrm>
              <a:off x="1370165" y="4811305"/>
              <a:ext cx="1123000"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C7D7F"/>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19" name="Shape 779"/>
            <p:cNvSpPr/>
            <p:nvPr/>
          </p:nvSpPr>
          <p:spPr>
            <a:xfrm>
              <a:off x="1370271" y="4855395"/>
              <a:ext cx="1122992" cy="72952"/>
            </a:xfrm>
            <a:prstGeom prst="rect">
              <a:avLst/>
            </a:prstGeom>
            <a:solidFill>
              <a:srgbClr val="7C7D7F"/>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20" name="Shape 780"/>
            <p:cNvSpPr/>
            <p:nvPr/>
          </p:nvSpPr>
          <p:spPr>
            <a:xfrm>
              <a:off x="1370165" y="4732864"/>
              <a:ext cx="1123000"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21" name="Shape 781"/>
            <p:cNvSpPr/>
            <p:nvPr/>
          </p:nvSpPr>
          <p:spPr>
            <a:xfrm>
              <a:off x="1469599" y="4754084"/>
              <a:ext cx="924133" cy="1972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56668"/>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22" name="Shape 782"/>
            <p:cNvSpPr/>
            <p:nvPr/>
          </p:nvSpPr>
          <p:spPr>
            <a:xfrm>
              <a:off x="1357385" y="3548581"/>
              <a:ext cx="1578669" cy="1402969"/>
            </a:xfrm>
            <a:custGeom>
              <a:avLst/>
              <a:gdLst/>
              <a:ahLst/>
              <a:cxnLst>
                <a:cxn ang="0">
                  <a:pos x="wd2" y="hd2"/>
                </a:cxn>
                <a:cxn ang="5400000">
                  <a:pos x="wd2" y="hd2"/>
                </a:cxn>
                <a:cxn ang="10800000">
                  <a:pos x="wd2" y="hd2"/>
                </a:cxn>
                <a:cxn ang="16200000">
                  <a:pos x="wd2" y="hd2"/>
                </a:cxn>
              </a:cxnLst>
              <a:rect l="0" t="0" r="r" b="b"/>
              <a:pathLst>
                <a:path w="21491" h="21294" extrusionOk="0">
                  <a:moveTo>
                    <a:pt x="6799" y="21285"/>
                  </a:moveTo>
                  <a:lnTo>
                    <a:pt x="6819" y="18455"/>
                  </a:lnTo>
                  <a:cubicBezTo>
                    <a:pt x="6863" y="17887"/>
                    <a:pt x="6774" y="17316"/>
                    <a:pt x="6561" y="16798"/>
                  </a:cubicBezTo>
                  <a:cubicBezTo>
                    <a:pt x="6351" y="16286"/>
                    <a:pt x="6027" y="15843"/>
                    <a:pt x="5620" y="15510"/>
                  </a:cubicBezTo>
                  <a:lnTo>
                    <a:pt x="1759" y="11676"/>
                  </a:lnTo>
                  <a:cubicBezTo>
                    <a:pt x="907" y="10760"/>
                    <a:pt x="330" y="9573"/>
                    <a:pt x="105" y="8278"/>
                  </a:cubicBezTo>
                  <a:cubicBezTo>
                    <a:pt x="-109" y="7048"/>
                    <a:pt x="5" y="5775"/>
                    <a:pt x="433" y="4616"/>
                  </a:cubicBezTo>
                  <a:cubicBezTo>
                    <a:pt x="1260" y="2489"/>
                    <a:pt x="2907" y="893"/>
                    <a:pt x="4912" y="276"/>
                  </a:cubicBezTo>
                  <a:cubicBezTo>
                    <a:pt x="6800" y="-305"/>
                    <a:pt x="8820" y="42"/>
                    <a:pt x="10463" y="1230"/>
                  </a:cubicBezTo>
                  <a:cubicBezTo>
                    <a:pt x="12349" y="1490"/>
                    <a:pt x="14127" y="2356"/>
                    <a:pt x="15581" y="3721"/>
                  </a:cubicBezTo>
                  <a:cubicBezTo>
                    <a:pt x="17090" y="5139"/>
                    <a:pt x="18160" y="6987"/>
                    <a:pt x="19073" y="8883"/>
                  </a:cubicBezTo>
                  <a:cubicBezTo>
                    <a:pt x="20033" y="10875"/>
                    <a:pt x="20845" y="12975"/>
                    <a:pt x="21491" y="15165"/>
                  </a:cubicBezTo>
                  <a:cubicBezTo>
                    <a:pt x="20216" y="14732"/>
                    <a:pt x="18976" y="14219"/>
                    <a:pt x="17776" y="13631"/>
                  </a:cubicBezTo>
                  <a:cubicBezTo>
                    <a:pt x="14917" y="12232"/>
                    <a:pt x="12126" y="10307"/>
                    <a:pt x="10640" y="7135"/>
                  </a:cubicBezTo>
                  <a:cubicBezTo>
                    <a:pt x="9891" y="5537"/>
                    <a:pt x="9566" y="3734"/>
                    <a:pt x="9706" y="1938"/>
                  </a:cubicBezTo>
                  <a:cubicBezTo>
                    <a:pt x="8299" y="1023"/>
                    <a:pt x="6615" y="800"/>
                    <a:pt x="5055" y="1321"/>
                  </a:cubicBezTo>
                  <a:cubicBezTo>
                    <a:pt x="3429" y="1864"/>
                    <a:pt x="2093" y="3163"/>
                    <a:pt x="1387" y="4884"/>
                  </a:cubicBezTo>
                  <a:cubicBezTo>
                    <a:pt x="1036" y="5805"/>
                    <a:pt x="943" y="6823"/>
                    <a:pt x="1121" y="7804"/>
                  </a:cubicBezTo>
                  <a:cubicBezTo>
                    <a:pt x="1323" y="8924"/>
                    <a:pt x="1864" y="9933"/>
                    <a:pt x="2654" y="10661"/>
                  </a:cubicBezTo>
                  <a:lnTo>
                    <a:pt x="7427" y="15295"/>
                  </a:lnTo>
                  <a:cubicBezTo>
                    <a:pt x="7905" y="15696"/>
                    <a:pt x="8277" y="16233"/>
                    <a:pt x="8505" y="16850"/>
                  </a:cubicBezTo>
                  <a:cubicBezTo>
                    <a:pt x="8687" y="17343"/>
                    <a:pt x="8772" y="17874"/>
                    <a:pt x="8754" y="18406"/>
                  </a:cubicBezTo>
                  <a:lnTo>
                    <a:pt x="8754" y="21283"/>
                  </a:lnTo>
                  <a:cubicBezTo>
                    <a:pt x="8460" y="21289"/>
                    <a:pt x="8166" y="21293"/>
                    <a:pt x="7872" y="21294"/>
                  </a:cubicBezTo>
                  <a:cubicBezTo>
                    <a:pt x="7515" y="21295"/>
                    <a:pt x="7157" y="21292"/>
                    <a:pt x="6799" y="21285"/>
                  </a:cubicBezTo>
                  <a:close/>
                </a:path>
              </a:pathLst>
            </a:custGeom>
            <a:solidFill>
              <a:srgbClr val="90D049"/>
            </a:solidFill>
            <a:ln w="6350" cap="flat">
              <a:noFill/>
              <a:prstDash val="solid"/>
              <a:miter lim="400000"/>
            </a:ln>
            <a:effectLst/>
          </p:spPr>
          <p:txBody>
            <a:bodyPr wrap="square" lIns="0" tIns="0" rIns="0" bIns="0" numCol="1" anchor="ctr">
              <a:noAutofit/>
            </a:bodyPr>
            <a:lstStyle/>
            <a:p>
              <a:pPr defTabSz="456565">
                <a:defRPr sz="2400"/>
              </a:pPr>
              <a:endParaRPr sz="2400" kern="0">
                <a:solidFill>
                  <a:srgbClr val="070707"/>
                </a:solidFill>
              </a:endParaRPr>
            </a:p>
          </p:txBody>
        </p:sp>
        <p:sp>
          <p:nvSpPr>
            <p:cNvPr id="23" name="Shape 783"/>
            <p:cNvSpPr/>
            <p:nvPr/>
          </p:nvSpPr>
          <p:spPr>
            <a:xfrm>
              <a:off x="2391566" y="3687329"/>
              <a:ext cx="658489" cy="6060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305" y="1139"/>
                    <a:pt x="4410" y="2706"/>
                    <a:pt x="6217" y="4632"/>
                  </a:cubicBezTo>
                  <a:cubicBezTo>
                    <a:pt x="8148" y="6689"/>
                    <a:pt x="9693" y="9097"/>
                    <a:pt x="11065" y="11593"/>
                  </a:cubicBezTo>
                  <a:cubicBezTo>
                    <a:pt x="12553" y="14299"/>
                    <a:pt x="13852" y="17138"/>
                    <a:pt x="14946" y="20090"/>
                  </a:cubicBezTo>
                  <a:cubicBezTo>
                    <a:pt x="16026" y="20395"/>
                    <a:pt x="17112" y="20671"/>
                    <a:pt x="18204" y="20920"/>
                  </a:cubicBezTo>
                  <a:cubicBezTo>
                    <a:pt x="19331" y="21177"/>
                    <a:pt x="20463" y="21403"/>
                    <a:pt x="21600" y="21600"/>
                  </a:cubicBezTo>
                  <a:cubicBezTo>
                    <a:pt x="20240" y="18708"/>
                    <a:pt x="18769" y="15898"/>
                    <a:pt x="17192" y="13175"/>
                  </a:cubicBezTo>
                  <a:cubicBezTo>
                    <a:pt x="15764" y="10708"/>
                    <a:pt x="14232" y="8277"/>
                    <a:pt x="12286" y="6224"/>
                  </a:cubicBezTo>
                  <a:cubicBezTo>
                    <a:pt x="8951" y="2707"/>
                    <a:pt x="4624" y="511"/>
                    <a:pt x="0" y="0"/>
                  </a:cubicBezTo>
                  <a:close/>
                </a:path>
              </a:pathLst>
            </a:custGeom>
            <a:solidFill>
              <a:srgbClr val="90D049"/>
            </a:solidFill>
            <a:ln w="6350" cap="flat">
              <a:noFill/>
              <a:prstDash val="solid"/>
              <a:miter lim="400000"/>
            </a:ln>
            <a:effectLst/>
          </p:spPr>
          <p:txBody>
            <a:bodyPr wrap="square" lIns="0" tIns="0" rIns="0" bIns="0" numCol="1" anchor="ctr">
              <a:noAutofit/>
            </a:bodyPr>
            <a:lstStyle/>
            <a:p>
              <a:pPr defTabSz="456565">
                <a:defRPr sz="2400"/>
              </a:pPr>
              <a:endParaRPr sz="2400" kern="0">
                <a:solidFill>
                  <a:srgbClr val="070707"/>
                </a:solidFill>
              </a:endParaRPr>
            </a:p>
          </p:txBody>
        </p:sp>
      </p:grpSp>
      <p:grpSp>
        <p:nvGrpSpPr>
          <p:cNvPr id="24" name="组合 23"/>
          <p:cNvGrpSpPr/>
          <p:nvPr/>
        </p:nvGrpSpPr>
        <p:grpSpPr>
          <a:xfrm>
            <a:off x="2961548" y="3292471"/>
            <a:ext cx="2439596" cy="2502538"/>
            <a:chOff x="3428273" y="3273421"/>
            <a:chExt cx="2439596" cy="2502538"/>
          </a:xfrm>
        </p:grpSpPr>
        <p:sp>
          <p:nvSpPr>
            <p:cNvPr id="25" name="Shape 785"/>
            <p:cNvSpPr/>
            <p:nvPr/>
          </p:nvSpPr>
          <p:spPr>
            <a:xfrm>
              <a:off x="3663531" y="5003124"/>
              <a:ext cx="884860" cy="747824"/>
            </a:xfrm>
            <a:custGeom>
              <a:avLst/>
              <a:gdLst/>
              <a:ahLst/>
              <a:cxnLst>
                <a:cxn ang="0">
                  <a:pos x="wd2" y="hd2"/>
                </a:cxn>
                <a:cxn ang="5400000">
                  <a:pos x="wd2" y="hd2"/>
                </a:cxn>
                <a:cxn ang="10800000">
                  <a:pos x="wd2" y="hd2"/>
                </a:cxn>
                <a:cxn ang="16200000">
                  <a:pos x="wd2" y="hd2"/>
                </a:cxn>
              </a:cxnLst>
              <a:rect l="0" t="0" r="r" b="b"/>
              <a:pathLst>
                <a:path w="21600" h="21510" extrusionOk="0">
                  <a:moveTo>
                    <a:pt x="1148" y="18936"/>
                  </a:moveTo>
                  <a:lnTo>
                    <a:pt x="0" y="0"/>
                  </a:lnTo>
                  <a:lnTo>
                    <a:pt x="21600" y="60"/>
                  </a:lnTo>
                  <a:lnTo>
                    <a:pt x="20137" y="18999"/>
                  </a:lnTo>
                  <a:cubicBezTo>
                    <a:pt x="17349" y="20563"/>
                    <a:pt x="14313" y="21416"/>
                    <a:pt x="11227" y="21502"/>
                  </a:cubicBezTo>
                  <a:cubicBezTo>
                    <a:pt x="7741" y="21600"/>
                    <a:pt x="4289" y="20721"/>
                    <a:pt x="1148" y="18936"/>
                  </a:cubicBezTo>
                  <a:close/>
                </a:path>
              </a:pathLst>
            </a:custGeom>
            <a:solidFill>
              <a:srgbClr val="A0A0A3"/>
            </a:solidFill>
            <a:ln w="6350" cap="flat">
              <a:noFill/>
              <a:prstDash val="solid"/>
              <a:miter lim="400000"/>
            </a:ln>
            <a:effectLst/>
          </p:spPr>
          <p:txBody>
            <a:bodyPr wrap="square" lIns="0" tIns="0" rIns="0" bIns="0" numCol="1" anchor="ctr">
              <a:noAutofit/>
            </a:bodyPr>
            <a:lstStyle/>
            <a:p>
              <a:pPr defTabSz="456565">
                <a:defRPr sz="2400"/>
              </a:pPr>
              <a:endParaRPr sz="2400" kern="0">
                <a:solidFill>
                  <a:srgbClr val="070707"/>
                </a:solidFill>
              </a:endParaRPr>
            </a:p>
          </p:txBody>
        </p:sp>
        <p:sp>
          <p:nvSpPr>
            <p:cNvPr id="26" name="Shape 786"/>
            <p:cNvSpPr/>
            <p:nvPr/>
          </p:nvSpPr>
          <p:spPr>
            <a:xfrm>
              <a:off x="3710601" y="5536297"/>
              <a:ext cx="781123"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27" name="Shape 787"/>
            <p:cNvSpPr/>
            <p:nvPr/>
          </p:nvSpPr>
          <p:spPr>
            <a:xfrm>
              <a:off x="3544482" y="4811305"/>
              <a:ext cx="1123000"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C7D7F"/>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28" name="Shape 788"/>
            <p:cNvSpPr/>
            <p:nvPr/>
          </p:nvSpPr>
          <p:spPr>
            <a:xfrm>
              <a:off x="3544590" y="4855394"/>
              <a:ext cx="1122991" cy="72952"/>
            </a:xfrm>
            <a:prstGeom prst="rect">
              <a:avLst/>
            </a:prstGeom>
            <a:solidFill>
              <a:srgbClr val="7C7D7F"/>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29" name="Shape 789"/>
            <p:cNvSpPr/>
            <p:nvPr/>
          </p:nvSpPr>
          <p:spPr>
            <a:xfrm>
              <a:off x="3544482" y="4732862"/>
              <a:ext cx="1123000"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30" name="Shape 790"/>
            <p:cNvSpPr/>
            <p:nvPr/>
          </p:nvSpPr>
          <p:spPr>
            <a:xfrm>
              <a:off x="3643917" y="4754084"/>
              <a:ext cx="924133" cy="1972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56668"/>
            </a:solidFill>
            <a:ln w="6350" cap="flat">
              <a:noFill/>
              <a:prstDash val="solid"/>
              <a:miter lim="400000"/>
            </a:ln>
            <a:effectLst/>
          </p:spPr>
          <p:txBody>
            <a:bodyPr wrap="square" lIns="0" tIns="0" rIns="0" bIns="0" numCol="1" anchor="ctr">
              <a:noAutofit/>
            </a:bodyPr>
            <a:lstStyle/>
            <a:p>
              <a:pPr defTabSz="456565">
                <a:defRPr sz="2400">
                  <a:solidFill>
                    <a:srgbClr val="FFFFFF"/>
                  </a:solidFill>
                </a:defRPr>
              </a:pPr>
              <a:endParaRPr sz="2400" kern="0">
                <a:solidFill>
                  <a:srgbClr val="FFFFFF"/>
                </a:solidFill>
              </a:endParaRPr>
            </a:p>
          </p:txBody>
        </p:sp>
        <p:sp>
          <p:nvSpPr>
            <p:cNvPr id="31" name="Shape 791"/>
            <p:cNvSpPr/>
            <p:nvPr/>
          </p:nvSpPr>
          <p:spPr>
            <a:xfrm>
              <a:off x="3428273" y="3320168"/>
              <a:ext cx="2439596" cy="1631382"/>
            </a:xfrm>
            <a:custGeom>
              <a:avLst/>
              <a:gdLst/>
              <a:ahLst/>
              <a:cxnLst>
                <a:cxn ang="0">
                  <a:pos x="wd2" y="hd2"/>
                </a:cxn>
                <a:cxn ang="5400000">
                  <a:pos x="wd2" y="hd2"/>
                </a:cxn>
                <a:cxn ang="10800000">
                  <a:pos x="wd2" y="hd2"/>
                </a:cxn>
                <a:cxn ang="16200000">
                  <a:pos x="wd2" y="hd2"/>
                </a:cxn>
              </a:cxnLst>
              <a:rect l="0" t="0" r="r" b="b"/>
              <a:pathLst>
                <a:path w="21480" h="21370" extrusionOk="0">
                  <a:moveTo>
                    <a:pt x="5308" y="21363"/>
                  </a:moveTo>
                  <a:lnTo>
                    <a:pt x="5321" y="18920"/>
                  </a:lnTo>
                  <a:cubicBezTo>
                    <a:pt x="5349" y="18430"/>
                    <a:pt x="5292" y="17937"/>
                    <a:pt x="5154" y="17490"/>
                  </a:cubicBezTo>
                  <a:cubicBezTo>
                    <a:pt x="5018" y="17048"/>
                    <a:pt x="4809" y="16665"/>
                    <a:pt x="4545" y="16378"/>
                  </a:cubicBezTo>
                  <a:lnTo>
                    <a:pt x="2048" y="13069"/>
                  </a:lnTo>
                  <a:cubicBezTo>
                    <a:pt x="1361" y="12303"/>
                    <a:pt x="815" y="11291"/>
                    <a:pt x="460" y="10128"/>
                  </a:cubicBezTo>
                  <a:cubicBezTo>
                    <a:pt x="-2" y="8614"/>
                    <a:pt x="-120" y="6917"/>
                    <a:pt x="124" y="5294"/>
                  </a:cubicBezTo>
                  <a:cubicBezTo>
                    <a:pt x="583" y="3182"/>
                    <a:pt x="1666" y="1498"/>
                    <a:pt x="3063" y="720"/>
                  </a:cubicBezTo>
                  <a:cubicBezTo>
                    <a:pt x="4601" y="-135"/>
                    <a:pt x="6325" y="207"/>
                    <a:pt x="7659" y="1633"/>
                  </a:cubicBezTo>
                  <a:cubicBezTo>
                    <a:pt x="8840" y="327"/>
                    <a:pt x="10321" y="-229"/>
                    <a:pt x="11777" y="86"/>
                  </a:cubicBezTo>
                  <a:cubicBezTo>
                    <a:pt x="13418" y="441"/>
                    <a:pt x="14830" y="1854"/>
                    <a:pt x="16314" y="2935"/>
                  </a:cubicBezTo>
                  <a:cubicBezTo>
                    <a:pt x="17942" y="4119"/>
                    <a:pt x="19686" y="4913"/>
                    <a:pt x="21480" y="5288"/>
                  </a:cubicBezTo>
                  <a:cubicBezTo>
                    <a:pt x="19585" y="7762"/>
                    <a:pt x="17051" y="8862"/>
                    <a:pt x="14559" y="8293"/>
                  </a:cubicBezTo>
                  <a:cubicBezTo>
                    <a:pt x="13326" y="8012"/>
                    <a:pt x="12157" y="7325"/>
                    <a:pt x="11063" y="6437"/>
                  </a:cubicBezTo>
                  <a:cubicBezTo>
                    <a:pt x="9783" y="5400"/>
                    <a:pt x="8610" y="4095"/>
                    <a:pt x="7580" y="2562"/>
                  </a:cubicBezTo>
                  <a:cubicBezTo>
                    <a:pt x="6353" y="1098"/>
                    <a:pt x="4680" y="774"/>
                    <a:pt x="3243" y="1720"/>
                  </a:cubicBezTo>
                  <a:cubicBezTo>
                    <a:pt x="2097" y="2475"/>
                    <a:pt x="1242" y="3962"/>
                    <a:pt x="919" y="5763"/>
                  </a:cubicBezTo>
                  <a:cubicBezTo>
                    <a:pt x="784" y="6993"/>
                    <a:pt x="881" y="8255"/>
                    <a:pt x="1199" y="9408"/>
                  </a:cubicBezTo>
                  <a:cubicBezTo>
                    <a:pt x="1502" y="10507"/>
                    <a:pt x="1994" y="11468"/>
                    <a:pt x="2627" y="12193"/>
                  </a:cubicBezTo>
                  <a:lnTo>
                    <a:pt x="5714" y="16192"/>
                  </a:lnTo>
                  <a:cubicBezTo>
                    <a:pt x="6023" y="16539"/>
                    <a:pt x="6264" y="17002"/>
                    <a:pt x="6412" y="17535"/>
                  </a:cubicBezTo>
                  <a:cubicBezTo>
                    <a:pt x="6529" y="17960"/>
                    <a:pt x="6584" y="18418"/>
                    <a:pt x="6572" y="18878"/>
                  </a:cubicBezTo>
                  <a:lnTo>
                    <a:pt x="6572" y="21361"/>
                  </a:lnTo>
                  <a:cubicBezTo>
                    <a:pt x="6382" y="21366"/>
                    <a:pt x="6192" y="21369"/>
                    <a:pt x="6002" y="21370"/>
                  </a:cubicBezTo>
                  <a:cubicBezTo>
                    <a:pt x="5771" y="21371"/>
                    <a:pt x="5540" y="21368"/>
                    <a:pt x="5308" y="21363"/>
                  </a:cubicBezTo>
                  <a:close/>
                </a:path>
              </a:pathLst>
            </a:custGeom>
            <a:solidFill>
              <a:srgbClr val="90D049"/>
            </a:solidFill>
            <a:ln w="6350" cap="flat">
              <a:noFill/>
              <a:prstDash val="solid"/>
              <a:miter lim="400000"/>
            </a:ln>
            <a:effectLst/>
          </p:spPr>
          <p:txBody>
            <a:bodyPr wrap="square" lIns="0" tIns="0" rIns="0" bIns="0" numCol="1" anchor="ctr">
              <a:noAutofit/>
            </a:bodyPr>
            <a:lstStyle/>
            <a:p>
              <a:pPr defTabSz="456565">
                <a:defRPr sz="2400"/>
              </a:pPr>
              <a:endParaRPr sz="2400" kern="0">
                <a:solidFill>
                  <a:srgbClr val="070707"/>
                </a:solidFill>
              </a:endParaRPr>
            </a:p>
          </p:txBody>
        </p:sp>
        <p:sp>
          <p:nvSpPr>
            <p:cNvPr id="32" name="Shape 792"/>
            <p:cNvSpPr/>
            <p:nvPr/>
          </p:nvSpPr>
          <p:spPr>
            <a:xfrm>
              <a:off x="4622186" y="3273421"/>
              <a:ext cx="1135948" cy="282519"/>
            </a:xfrm>
            <a:custGeom>
              <a:avLst/>
              <a:gdLst/>
              <a:ahLst/>
              <a:cxnLst>
                <a:cxn ang="0">
                  <a:pos x="wd2" y="hd2"/>
                </a:cxn>
                <a:cxn ang="5400000">
                  <a:pos x="wd2" y="hd2"/>
                </a:cxn>
                <a:cxn ang="10800000">
                  <a:pos x="wd2" y="hd2"/>
                </a:cxn>
                <a:cxn ang="16200000">
                  <a:pos x="wd2" y="hd2"/>
                </a:cxn>
              </a:cxnLst>
              <a:rect l="0" t="0" r="r" b="b"/>
              <a:pathLst>
                <a:path w="21600" h="20666" extrusionOk="0">
                  <a:moveTo>
                    <a:pt x="0" y="2232"/>
                  </a:moveTo>
                  <a:cubicBezTo>
                    <a:pt x="1443" y="1752"/>
                    <a:pt x="2897" y="2128"/>
                    <a:pt x="4310" y="3349"/>
                  </a:cubicBezTo>
                  <a:cubicBezTo>
                    <a:pt x="6961" y="5638"/>
                    <a:pt x="9359" y="10766"/>
                    <a:pt x="11765" y="15591"/>
                  </a:cubicBezTo>
                  <a:cubicBezTo>
                    <a:pt x="12626" y="17317"/>
                    <a:pt x="13491" y="19008"/>
                    <a:pt x="14360" y="20666"/>
                  </a:cubicBezTo>
                  <a:cubicBezTo>
                    <a:pt x="16184" y="20155"/>
                    <a:pt x="17931" y="17634"/>
                    <a:pt x="19392" y="13406"/>
                  </a:cubicBezTo>
                  <a:cubicBezTo>
                    <a:pt x="20257" y="10901"/>
                    <a:pt x="21004" y="7841"/>
                    <a:pt x="21600" y="4361"/>
                  </a:cubicBezTo>
                  <a:cubicBezTo>
                    <a:pt x="20036" y="6496"/>
                    <a:pt x="18369" y="7270"/>
                    <a:pt x="16718" y="6629"/>
                  </a:cubicBezTo>
                  <a:cubicBezTo>
                    <a:pt x="15165" y="6026"/>
                    <a:pt x="13669" y="4184"/>
                    <a:pt x="12150" y="2829"/>
                  </a:cubicBezTo>
                  <a:cubicBezTo>
                    <a:pt x="8158" y="-730"/>
                    <a:pt x="4014" y="-934"/>
                    <a:pt x="0" y="2232"/>
                  </a:cubicBezTo>
                  <a:close/>
                </a:path>
              </a:pathLst>
            </a:custGeom>
            <a:solidFill>
              <a:srgbClr val="90D049"/>
            </a:solidFill>
            <a:ln w="6350" cap="flat">
              <a:noFill/>
              <a:prstDash val="solid"/>
              <a:miter lim="400000"/>
            </a:ln>
            <a:effectLst/>
          </p:spPr>
          <p:txBody>
            <a:bodyPr wrap="square" lIns="0" tIns="0" rIns="0" bIns="0" numCol="1" anchor="ctr">
              <a:noAutofit/>
            </a:bodyPr>
            <a:lstStyle/>
            <a:p>
              <a:pPr defTabSz="456565">
                <a:defRPr sz="2400"/>
              </a:pPr>
              <a:endParaRPr sz="2400" kern="0">
                <a:solidFill>
                  <a:srgbClr val="070707"/>
                </a:solidFill>
              </a:endParaRPr>
            </a:p>
          </p:txBody>
        </p:sp>
      </p:grpSp>
      <p:sp>
        <p:nvSpPr>
          <p:cNvPr id="33" name="文本框 32"/>
          <p:cNvSpPr txBox="1"/>
          <p:nvPr/>
        </p:nvSpPr>
        <p:spPr>
          <a:xfrm>
            <a:off x="7280833" y="3865193"/>
            <a:ext cx="4004272" cy="2031325"/>
          </a:xfrm>
          <a:prstGeom prst="rect">
            <a:avLst/>
          </a:prstGeom>
          <a:noFill/>
        </p:spPr>
        <p:txBody>
          <a:bodyPr wrap="square" rtlCol="0">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a:t>
            </a:r>
            <a:r>
              <a:rPr lang="zh-CN" altLang="en-US" sz="1400" dirty="0" smtClean="0">
                <a:solidFill>
                  <a:prstClr val="black"/>
                </a:solidFill>
                <a:latin typeface="微软雅黑" panose="020B0503020204020204" pitchFamily="34" charset="-122"/>
                <a:ea typeface="微软雅黑" panose="020B0503020204020204" pitchFamily="34" charset="-122"/>
              </a:rPr>
              <a:t>内容</a:t>
            </a:r>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a:p>
            <a:pPr algn="just"/>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7280833" y="3464492"/>
            <a:ext cx="2303613" cy="369332"/>
          </a:xfrm>
          <a:prstGeom prst="rect">
            <a:avLst/>
          </a:prstGeom>
          <a:noFill/>
        </p:spPr>
        <p:txBody>
          <a:bodyPr wrap="square" rtlCol="0">
            <a:spAutoFit/>
          </a:bodyPr>
          <a:lstStyle/>
          <a:p>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rPr>
              <a:t>单击此处添加标题</a:t>
            </a:r>
            <a:endParaRPr lang="zh-CN" altLang="en-US"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7" name="椭圆 6"/>
          <p:cNvSpPr/>
          <p:nvPr/>
        </p:nvSpPr>
        <p:spPr>
          <a:xfrm>
            <a:off x="4736332" y="3700933"/>
            <a:ext cx="3009848" cy="1627704"/>
          </a:xfrm>
          <a:prstGeom prst="ellipse">
            <a:avLst/>
          </a:prstGeom>
          <a:noFill/>
          <a:ln>
            <a:solidFill>
              <a:srgbClr val="AABBC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任意多边形 7"/>
          <p:cNvSpPr/>
          <p:nvPr/>
        </p:nvSpPr>
        <p:spPr>
          <a:xfrm>
            <a:off x="5879804" y="2088237"/>
            <a:ext cx="746536" cy="692122"/>
          </a:xfrm>
          <a:custGeom>
            <a:avLst/>
            <a:gdLst>
              <a:gd name="connsiteX0" fmla="*/ 373268 w 746536"/>
              <a:gd name="connsiteY0" fmla="*/ 0 h 692122"/>
              <a:gd name="connsiteX1" fmla="*/ 746536 w 746536"/>
              <a:gd name="connsiteY1" fmla="*/ 319478 h 692122"/>
              <a:gd name="connsiteX2" fmla="*/ 448495 w 746536"/>
              <a:gd name="connsiteY2" fmla="*/ 632465 h 692122"/>
              <a:gd name="connsiteX3" fmla="*/ 446918 w 746536"/>
              <a:gd name="connsiteY3" fmla="*/ 632601 h 692122"/>
              <a:gd name="connsiteX4" fmla="*/ 451355 w 746536"/>
              <a:gd name="connsiteY4" fmla="*/ 635752 h 692122"/>
              <a:gd name="connsiteX5" fmla="*/ 458014 w 746536"/>
              <a:gd name="connsiteY5" fmla="*/ 651546 h 692122"/>
              <a:gd name="connsiteX6" fmla="*/ 373268 w 746536"/>
              <a:gd name="connsiteY6" fmla="*/ 692122 h 692122"/>
              <a:gd name="connsiteX7" fmla="*/ 288522 w 746536"/>
              <a:gd name="connsiteY7" fmla="*/ 651546 h 692122"/>
              <a:gd name="connsiteX8" fmla="*/ 295182 w 746536"/>
              <a:gd name="connsiteY8" fmla="*/ 635752 h 692122"/>
              <a:gd name="connsiteX9" fmla="*/ 299618 w 746536"/>
              <a:gd name="connsiteY9" fmla="*/ 632601 h 692122"/>
              <a:gd name="connsiteX10" fmla="*/ 298042 w 746536"/>
              <a:gd name="connsiteY10" fmla="*/ 632465 h 692122"/>
              <a:gd name="connsiteX11" fmla="*/ 0 w 746536"/>
              <a:gd name="connsiteY11" fmla="*/ 319478 h 692122"/>
              <a:gd name="connsiteX12" fmla="*/ 373268 w 746536"/>
              <a:gd name="connsiteY12" fmla="*/ 0 h 69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6536" h="692122">
                <a:moveTo>
                  <a:pt x="373268" y="0"/>
                </a:moveTo>
                <a:cubicBezTo>
                  <a:pt x="579418" y="0"/>
                  <a:pt x="746536" y="143035"/>
                  <a:pt x="746536" y="319478"/>
                </a:cubicBezTo>
                <a:cubicBezTo>
                  <a:pt x="746536" y="473866"/>
                  <a:pt x="618587" y="602675"/>
                  <a:pt x="448495" y="632465"/>
                </a:cubicBezTo>
                <a:lnTo>
                  <a:pt x="446918" y="632601"/>
                </a:lnTo>
                <a:lnTo>
                  <a:pt x="451355" y="635752"/>
                </a:lnTo>
                <a:cubicBezTo>
                  <a:pt x="455643" y="640606"/>
                  <a:pt x="458014" y="645944"/>
                  <a:pt x="458014" y="651546"/>
                </a:cubicBezTo>
                <a:cubicBezTo>
                  <a:pt x="458014" y="673956"/>
                  <a:pt x="420072" y="692122"/>
                  <a:pt x="373268" y="692122"/>
                </a:cubicBezTo>
                <a:cubicBezTo>
                  <a:pt x="326464" y="692122"/>
                  <a:pt x="288522" y="673956"/>
                  <a:pt x="288522" y="651546"/>
                </a:cubicBezTo>
                <a:cubicBezTo>
                  <a:pt x="288522" y="645944"/>
                  <a:pt x="290894" y="640606"/>
                  <a:pt x="295182" y="635752"/>
                </a:cubicBezTo>
                <a:lnTo>
                  <a:pt x="299618" y="632601"/>
                </a:lnTo>
                <a:lnTo>
                  <a:pt x="298042" y="632465"/>
                </a:lnTo>
                <a:cubicBezTo>
                  <a:pt x="127949" y="602675"/>
                  <a:pt x="0" y="473866"/>
                  <a:pt x="0" y="319478"/>
                </a:cubicBezTo>
                <a:cubicBezTo>
                  <a:pt x="0" y="143035"/>
                  <a:pt x="167118" y="0"/>
                  <a:pt x="373268" y="0"/>
                </a:cubicBezTo>
                <a:close/>
              </a:path>
            </a:pathLst>
          </a:cu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组合 8"/>
          <p:cNvGrpSpPr/>
          <p:nvPr/>
        </p:nvGrpSpPr>
        <p:grpSpPr>
          <a:xfrm>
            <a:off x="5910263" y="2928939"/>
            <a:ext cx="661987" cy="1665879"/>
            <a:chOff x="5454650" y="1409700"/>
            <a:chExt cx="288925" cy="727075"/>
          </a:xfrm>
          <a:solidFill>
            <a:srgbClr val="7ACDEF"/>
          </a:solidFill>
        </p:grpSpPr>
        <p:sp>
          <p:nvSpPr>
            <p:cNvPr id="10" name="Freeform 235"/>
            <p:cNvSpPr/>
            <p:nvPr/>
          </p:nvSpPr>
          <p:spPr bwMode="auto">
            <a:xfrm>
              <a:off x="5454650" y="1530350"/>
              <a:ext cx="288925" cy="606425"/>
            </a:xfrm>
            <a:custGeom>
              <a:avLst/>
              <a:gdLst>
                <a:gd name="T0" fmla="*/ 38 w 50"/>
                <a:gd name="T1" fmla="*/ 1 h 105"/>
                <a:gd name="T2" fmla="*/ 13 w 50"/>
                <a:gd name="T3" fmla="*/ 0 h 105"/>
                <a:gd name="T4" fmla="*/ 0 w 50"/>
                <a:gd name="T5" fmla="*/ 11 h 105"/>
                <a:gd name="T6" fmla="*/ 0 w 50"/>
                <a:gd name="T7" fmla="*/ 11 h 105"/>
                <a:gd name="T8" fmla="*/ 0 w 50"/>
                <a:gd name="T9" fmla="*/ 13 h 105"/>
                <a:gd name="T10" fmla="*/ 0 w 50"/>
                <a:gd name="T11" fmla="*/ 48 h 105"/>
                <a:gd name="T12" fmla="*/ 4 w 50"/>
                <a:gd name="T13" fmla="*/ 52 h 105"/>
                <a:gd name="T14" fmla="*/ 8 w 50"/>
                <a:gd name="T15" fmla="*/ 48 h 105"/>
                <a:gd name="T16" fmla="*/ 8 w 50"/>
                <a:gd name="T17" fmla="*/ 17 h 105"/>
                <a:gd name="T18" fmla="*/ 12 w 50"/>
                <a:gd name="T19" fmla="*/ 17 h 105"/>
                <a:gd name="T20" fmla="*/ 12 w 50"/>
                <a:gd name="T21" fmla="*/ 46 h 105"/>
                <a:gd name="T22" fmla="*/ 12 w 50"/>
                <a:gd name="T23" fmla="*/ 47 h 105"/>
                <a:gd name="T24" fmla="*/ 12 w 50"/>
                <a:gd name="T25" fmla="*/ 99 h 105"/>
                <a:gd name="T26" fmla="*/ 18 w 50"/>
                <a:gd name="T27" fmla="*/ 105 h 105"/>
                <a:gd name="T28" fmla="*/ 24 w 50"/>
                <a:gd name="T29" fmla="*/ 99 h 105"/>
                <a:gd name="T30" fmla="*/ 24 w 50"/>
                <a:gd name="T31" fmla="*/ 53 h 105"/>
                <a:gd name="T32" fmla="*/ 26 w 50"/>
                <a:gd name="T33" fmla="*/ 53 h 105"/>
                <a:gd name="T34" fmla="*/ 26 w 50"/>
                <a:gd name="T35" fmla="*/ 99 h 105"/>
                <a:gd name="T36" fmla="*/ 32 w 50"/>
                <a:gd name="T37" fmla="*/ 105 h 105"/>
                <a:gd name="T38" fmla="*/ 38 w 50"/>
                <a:gd name="T39" fmla="*/ 99 h 105"/>
                <a:gd name="T40" fmla="*/ 38 w 50"/>
                <a:gd name="T41" fmla="*/ 46 h 105"/>
                <a:gd name="T42" fmla="*/ 38 w 50"/>
                <a:gd name="T43" fmla="*/ 46 h 105"/>
                <a:gd name="T44" fmla="*/ 38 w 50"/>
                <a:gd name="T45" fmla="*/ 17 h 105"/>
                <a:gd name="T46" fmla="*/ 41 w 50"/>
                <a:gd name="T47" fmla="*/ 17 h 105"/>
                <a:gd name="T48" fmla="*/ 41 w 50"/>
                <a:gd name="T49" fmla="*/ 48 h 105"/>
                <a:gd name="T50" fmla="*/ 45 w 50"/>
                <a:gd name="T51" fmla="*/ 52 h 105"/>
                <a:gd name="T52" fmla="*/ 50 w 50"/>
                <a:gd name="T53" fmla="*/ 48 h 105"/>
                <a:gd name="T54" fmla="*/ 50 w 50"/>
                <a:gd name="T55" fmla="*/ 13 h 105"/>
                <a:gd name="T56" fmla="*/ 50 w 50"/>
                <a:gd name="T57" fmla="*/ 11 h 105"/>
                <a:gd name="T58" fmla="*/ 50 w 50"/>
                <a:gd name="T59" fmla="*/ 10 h 105"/>
                <a:gd name="T60" fmla="*/ 38 w 50"/>
                <a:gd name="T61"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105">
                  <a:moveTo>
                    <a:pt x="38" y="1"/>
                  </a:moveTo>
                  <a:cubicBezTo>
                    <a:pt x="13" y="0"/>
                    <a:pt x="13" y="0"/>
                    <a:pt x="13" y="0"/>
                  </a:cubicBezTo>
                  <a:cubicBezTo>
                    <a:pt x="4" y="1"/>
                    <a:pt x="0" y="8"/>
                    <a:pt x="0" y="11"/>
                  </a:cubicBezTo>
                  <a:cubicBezTo>
                    <a:pt x="0" y="11"/>
                    <a:pt x="0" y="11"/>
                    <a:pt x="0" y="11"/>
                  </a:cubicBezTo>
                  <a:cubicBezTo>
                    <a:pt x="0" y="13"/>
                    <a:pt x="0" y="13"/>
                    <a:pt x="0" y="13"/>
                  </a:cubicBezTo>
                  <a:cubicBezTo>
                    <a:pt x="0" y="48"/>
                    <a:pt x="0" y="48"/>
                    <a:pt x="0" y="48"/>
                  </a:cubicBezTo>
                  <a:cubicBezTo>
                    <a:pt x="0" y="50"/>
                    <a:pt x="2" y="52"/>
                    <a:pt x="4" y="52"/>
                  </a:cubicBezTo>
                  <a:cubicBezTo>
                    <a:pt x="7" y="52"/>
                    <a:pt x="8" y="50"/>
                    <a:pt x="8" y="48"/>
                  </a:cubicBezTo>
                  <a:cubicBezTo>
                    <a:pt x="8" y="17"/>
                    <a:pt x="8" y="17"/>
                    <a:pt x="8" y="17"/>
                  </a:cubicBezTo>
                  <a:cubicBezTo>
                    <a:pt x="12" y="17"/>
                    <a:pt x="12" y="17"/>
                    <a:pt x="12" y="17"/>
                  </a:cubicBezTo>
                  <a:cubicBezTo>
                    <a:pt x="12" y="46"/>
                    <a:pt x="12" y="46"/>
                    <a:pt x="12" y="46"/>
                  </a:cubicBezTo>
                  <a:cubicBezTo>
                    <a:pt x="12" y="47"/>
                    <a:pt x="12" y="47"/>
                    <a:pt x="12" y="47"/>
                  </a:cubicBezTo>
                  <a:cubicBezTo>
                    <a:pt x="12" y="99"/>
                    <a:pt x="12" y="99"/>
                    <a:pt x="12" y="99"/>
                  </a:cubicBezTo>
                  <a:cubicBezTo>
                    <a:pt x="12" y="102"/>
                    <a:pt x="15" y="105"/>
                    <a:pt x="18" y="105"/>
                  </a:cubicBezTo>
                  <a:cubicBezTo>
                    <a:pt x="21" y="105"/>
                    <a:pt x="24" y="102"/>
                    <a:pt x="24" y="99"/>
                  </a:cubicBezTo>
                  <a:cubicBezTo>
                    <a:pt x="24" y="53"/>
                    <a:pt x="24" y="53"/>
                    <a:pt x="24" y="53"/>
                  </a:cubicBezTo>
                  <a:cubicBezTo>
                    <a:pt x="26" y="53"/>
                    <a:pt x="26" y="53"/>
                    <a:pt x="26" y="53"/>
                  </a:cubicBezTo>
                  <a:cubicBezTo>
                    <a:pt x="26" y="99"/>
                    <a:pt x="26" y="99"/>
                    <a:pt x="26" y="99"/>
                  </a:cubicBezTo>
                  <a:cubicBezTo>
                    <a:pt x="26" y="102"/>
                    <a:pt x="29" y="105"/>
                    <a:pt x="32" y="105"/>
                  </a:cubicBezTo>
                  <a:cubicBezTo>
                    <a:pt x="35" y="105"/>
                    <a:pt x="38" y="102"/>
                    <a:pt x="38" y="99"/>
                  </a:cubicBezTo>
                  <a:cubicBezTo>
                    <a:pt x="38" y="46"/>
                    <a:pt x="38" y="46"/>
                    <a:pt x="38" y="46"/>
                  </a:cubicBezTo>
                  <a:cubicBezTo>
                    <a:pt x="38" y="46"/>
                    <a:pt x="38" y="46"/>
                    <a:pt x="38" y="46"/>
                  </a:cubicBezTo>
                  <a:cubicBezTo>
                    <a:pt x="38" y="17"/>
                    <a:pt x="38" y="17"/>
                    <a:pt x="38" y="17"/>
                  </a:cubicBezTo>
                  <a:cubicBezTo>
                    <a:pt x="41" y="17"/>
                    <a:pt x="41" y="17"/>
                    <a:pt x="41" y="17"/>
                  </a:cubicBezTo>
                  <a:cubicBezTo>
                    <a:pt x="41" y="48"/>
                    <a:pt x="41" y="48"/>
                    <a:pt x="41" y="48"/>
                  </a:cubicBezTo>
                  <a:cubicBezTo>
                    <a:pt x="41" y="50"/>
                    <a:pt x="43" y="52"/>
                    <a:pt x="45" y="52"/>
                  </a:cubicBezTo>
                  <a:cubicBezTo>
                    <a:pt x="48" y="52"/>
                    <a:pt x="50" y="50"/>
                    <a:pt x="50" y="48"/>
                  </a:cubicBezTo>
                  <a:cubicBezTo>
                    <a:pt x="50" y="13"/>
                    <a:pt x="50" y="13"/>
                    <a:pt x="50" y="13"/>
                  </a:cubicBezTo>
                  <a:cubicBezTo>
                    <a:pt x="50" y="11"/>
                    <a:pt x="50" y="11"/>
                    <a:pt x="50" y="11"/>
                  </a:cubicBezTo>
                  <a:cubicBezTo>
                    <a:pt x="50" y="10"/>
                    <a:pt x="50" y="10"/>
                    <a:pt x="50" y="10"/>
                  </a:cubicBezTo>
                  <a:cubicBezTo>
                    <a:pt x="50" y="7"/>
                    <a:pt x="46" y="1"/>
                    <a:pt x="38" y="1"/>
                  </a:cubicBezTo>
                  <a:close/>
                </a:path>
              </a:pathLst>
            </a:custGeom>
            <a:grpFill/>
            <a:ln>
              <a:noFill/>
            </a:ln>
          </p:spPr>
          <p:txBody>
            <a:bodyPr lIns="80296" tIns="40148" rIns="80296" bIns="40148"/>
            <a:lstStyle/>
            <a:p>
              <a:pPr>
                <a:defRPr/>
              </a:pPr>
              <a:endParaRPr lang="zh-CN" altLang="en-US" sz="1580">
                <a:solidFill>
                  <a:prstClr val="black"/>
                </a:solidFill>
              </a:endParaRPr>
            </a:p>
          </p:txBody>
        </p:sp>
        <p:sp>
          <p:nvSpPr>
            <p:cNvPr id="11" name="Oval 236"/>
            <p:cNvSpPr>
              <a:spLocks noChangeArrowheads="1"/>
            </p:cNvSpPr>
            <p:nvPr/>
          </p:nvSpPr>
          <p:spPr bwMode="auto">
            <a:xfrm>
              <a:off x="5541963" y="1409700"/>
              <a:ext cx="115887" cy="114300"/>
            </a:xfrm>
            <a:prstGeom prst="ellipse">
              <a:avLst/>
            </a:prstGeom>
            <a:grpFill/>
            <a:ln>
              <a:noFill/>
            </a:ln>
          </p:spPr>
          <p:txBody>
            <a:bodyPr lIns="80296" tIns="40148" rIns="80296" bIns="40148"/>
            <a:lstStyle/>
            <a:p>
              <a:pPr>
                <a:defRPr/>
              </a:pPr>
              <a:endParaRPr lang="zh-CN" altLang="en-US" sz="1580">
                <a:solidFill>
                  <a:prstClr val="black"/>
                </a:solidFill>
              </a:endParaRPr>
            </a:p>
          </p:txBody>
        </p:sp>
      </p:grpSp>
      <p:grpSp>
        <p:nvGrpSpPr>
          <p:cNvPr id="12" name="组合 11"/>
          <p:cNvGrpSpPr/>
          <p:nvPr/>
        </p:nvGrpSpPr>
        <p:grpSpPr>
          <a:xfrm>
            <a:off x="5248276" y="2699344"/>
            <a:ext cx="409575" cy="1030688"/>
            <a:chOff x="5454650" y="1409700"/>
            <a:chExt cx="288925" cy="727075"/>
          </a:xfrm>
          <a:solidFill>
            <a:srgbClr val="7D93A5"/>
          </a:solidFill>
        </p:grpSpPr>
        <p:sp>
          <p:nvSpPr>
            <p:cNvPr id="13" name="Freeform 235"/>
            <p:cNvSpPr/>
            <p:nvPr/>
          </p:nvSpPr>
          <p:spPr bwMode="auto">
            <a:xfrm>
              <a:off x="5454650" y="1530350"/>
              <a:ext cx="288925" cy="606425"/>
            </a:xfrm>
            <a:custGeom>
              <a:avLst/>
              <a:gdLst>
                <a:gd name="T0" fmla="*/ 38 w 50"/>
                <a:gd name="T1" fmla="*/ 1 h 105"/>
                <a:gd name="T2" fmla="*/ 13 w 50"/>
                <a:gd name="T3" fmla="*/ 0 h 105"/>
                <a:gd name="T4" fmla="*/ 0 w 50"/>
                <a:gd name="T5" fmla="*/ 11 h 105"/>
                <a:gd name="T6" fmla="*/ 0 w 50"/>
                <a:gd name="T7" fmla="*/ 11 h 105"/>
                <a:gd name="T8" fmla="*/ 0 w 50"/>
                <a:gd name="T9" fmla="*/ 13 h 105"/>
                <a:gd name="T10" fmla="*/ 0 w 50"/>
                <a:gd name="T11" fmla="*/ 48 h 105"/>
                <a:gd name="T12" fmla="*/ 4 w 50"/>
                <a:gd name="T13" fmla="*/ 52 h 105"/>
                <a:gd name="T14" fmla="*/ 8 w 50"/>
                <a:gd name="T15" fmla="*/ 48 h 105"/>
                <a:gd name="T16" fmla="*/ 8 w 50"/>
                <a:gd name="T17" fmla="*/ 17 h 105"/>
                <a:gd name="T18" fmla="*/ 12 w 50"/>
                <a:gd name="T19" fmla="*/ 17 h 105"/>
                <a:gd name="T20" fmla="*/ 12 w 50"/>
                <a:gd name="T21" fmla="*/ 46 h 105"/>
                <a:gd name="T22" fmla="*/ 12 w 50"/>
                <a:gd name="T23" fmla="*/ 47 h 105"/>
                <a:gd name="T24" fmla="*/ 12 w 50"/>
                <a:gd name="T25" fmla="*/ 99 h 105"/>
                <a:gd name="T26" fmla="*/ 18 w 50"/>
                <a:gd name="T27" fmla="*/ 105 h 105"/>
                <a:gd name="T28" fmla="*/ 24 w 50"/>
                <a:gd name="T29" fmla="*/ 99 h 105"/>
                <a:gd name="T30" fmla="*/ 24 w 50"/>
                <a:gd name="T31" fmla="*/ 53 h 105"/>
                <a:gd name="T32" fmla="*/ 26 w 50"/>
                <a:gd name="T33" fmla="*/ 53 h 105"/>
                <a:gd name="T34" fmla="*/ 26 w 50"/>
                <a:gd name="T35" fmla="*/ 99 h 105"/>
                <a:gd name="T36" fmla="*/ 32 w 50"/>
                <a:gd name="T37" fmla="*/ 105 h 105"/>
                <a:gd name="T38" fmla="*/ 38 w 50"/>
                <a:gd name="T39" fmla="*/ 99 h 105"/>
                <a:gd name="T40" fmla="*/ 38 w 50"/>
                <a:gd name="T41" fmla="*/ 46 h 105"/>
                <a:gd name="T42" fmla="*/ 38 w 50"/>
                <a:gd name="T43" fmla="*/ 46 h 105"/>
                <a:gd name="T44" fmla="*/ 38 w 50"/>
                <a:gd name="T45" fmla="*/ 17 h 105"/>
                <a:gd name="T46" fmla="*/ 41 w 50"/>
                <a:gd name="T47" fmla="*/ 17 h 105"/>
                <a:gd name="T48" fmla="*/ 41 w 50"/>
                <a:gd name="T49" fmla="*/ 48 h 105"/>
                <a:gd name="T50" fmla="*/ 45 w 50"/>
                <a:gd name="T51" fmla="*/ 52 h 105"/>
                <a:gd name="T52" fmla="*/ 50 w 50"/>
                <a:gd name="T53" fmla="*/ 48 h 105"/>
                <a:gd name="T54" fmla="*/ 50 w 50"/>
                <a:gd name="T55" fmla="*/ 13 h 105"/>
                <a:gd name="T56" fmla="*/ 50 w 50"/>
                <a:gd name="T57" fmla="*/ 11 h 105"/>
                <a:gd name="T58" fmla="*/ 50 w 50"/>
                <a:gd name="T59" fmla="*/ 10 h 105"/>
                <a:gd name="T60" fmla="*/ 38 w 50"/>
                <a:gd name="T61"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105">
                  <a:moveTo>
                    <a:pt x="38" y="1"/>
                  </a:moveTo>
                  <a:cubicBezTo>
                    <a:pt x="13" y="0"/>
                    <a:pt x="13" y="0"/>
                    <a:pt x="13" y="0"/>
                  </a:cubicBezTo>
                  <a:cubicBezTo>
                    <a:pt x="4" y="1"/>
                    <a:pt x="0" y="8"/>
                    <a:pt x="0" y="11"/>
                  </a:cubicBezTo>
                  <a:cubicBezTo>
                    <a:pt x="0" y="11"/>
                    <a:pt x="0" y="11"/>
                    <a:pt x="0" y="11"/>
                  </a:cubicBezTo>
                  <a:cubicBezTo>
                    <a:pt x="0" y="13"/>
                    <a:pt x="0" y="13"/>
                    <a:pt x="0" y="13"/>
                  </a:cubicBezTo>
                  <a:cubicBezTo>
                    <a:pt x="0" y="48"/>
                    <a:pt x="0" y="48"/>
                    <a:pt x="0" y="48"/>
                  </a:cubicBezTo>
                  <a:cubicBezTo>
                    <a:pt x="0" y="50"/>
                    <a:pt x="2" y="52"/>
                    <a:pt x="4" y="52"/>
                  </a:cubicBezTo>
                  <a:cubicBezTo>
                    <a:pt x="7" y="52"/>
                    <a:pt x="8" y="50"/>
                    <a:pt x="8" y="48"/>
                  </a:cubicBezTo>
                  <a:cubicBezTo>
                    <a:pt x="8" y="17"/>
                    <a:pt x="8" y="17"/>
                    <a:pt x="8" y="17"/>
                  </a:cubicBezTo>
                  <a:cubicBezTo>
                    <a:pt x="12" y="17"/>
                    <a:pt x="12" y="17"/>
                    <a:pt x="12" y="17"/>
                  </a:cubicBezTo>
                  <a:cubicBezTo>
                    <a:pt x="12" y="46"/>
                    <a:pt x="12" y="46"/>
                    <a:pt x="12" y="46"/>
                  </a:cubicBezTo>
                  <a:cubicBezTo>
                    <a:pt x="12" y="47"/>
                    <a:pt x="12" y="47"/>
                    <a:pt x="12" y="47"/>
                  </a:cubicBezTo>
                  <a:cubicBezTo>
                    <a:pt x="12" y="99"/>
                    <a:pt x="12" y="99"/>
                    <a:pt x="12" y="99"/>
                  </a:cubicBezTo>
                  <a:cubicBezTo>
                    <a:pt x="12" y="102"/>
                    <a:pt x="15" y="105"/>
                    <a:pt x="18" y="105"/>
                  </a:cubicBezTo>
                  <a:cubicBezTo>
                    <a:pt x="21" y="105"/>
                    <a:pt x="24" y="102"/>
                    <a:pt x="24" y="99"/>
                  </a:cubicBezTo>
                  <a:cubicBezTo>
                    <a:pt x="24" y="53"/>
                    <a:pt x="24" y="53"/>
                    <a:pt x="24" y="53"/>
                  </a:cubicBezTo>
                  <a:cubicBezTo>
                    <a:pt x="26" y="53"/>
                    <a:pt x="26" y="53"/>
                    <a:pt x="26" y="53"/>
                  </a:cubicBezTo>
                  <a:cubicBezTo>
                    <a:pt x="26" y="99"/>
                    <a:pt x="26" y="99"/>
                    <a:pt x="26" y="99"/>
                  </a:cubicBezTo>
                  <a:cubicBezTo>
                    <a:pt x="26" y="102"/>
                    <a:pt x="29" y="105"/>
                    <a:pt x="32" y="105"/>
                  </a:cubicBezTo>
                  <a:cubicBezTo>
                    <a:pt x="35" y="105"/>
                    <a:pt x="38" y="102"/>
                    <a:pt x="38" y="99"/>
                  </a:cubicBezTo>
                  <a:cubicBezTo>
                    <a:pt x="38" y="46"/>
                    <a:pt x="38" y="46"/>
                    <a:pt x="38" y="46"/>
                  </a:cubicBezTo>
                  <a:cubicBezTo>
                    <a:pt x="38" y="46"/>
                    <a:pt x="38" y="46"/>
                    <a:pt x="38" y="46"/>
                  </a:cubicBezTo>
                  <a:cubicBezTo>
                    <a:pt x="38" y="17"/>
                    <a:pt x="38" y="17"/>
                    <a:pt x="38" y="17"/>
                  </a:cubicBezTo>
                  <a:cubicBezTo>
                    <a:pt x="41" y="17"/>
                    <a:pt x="41" y="17"/>
                    <a:pt x="41" y="17"/>
                  </a:cubicBezTo>
                  <a:cubicBezTo>
                    <a:pt x="41" y="48"/>
                    <a:pt x="41" y="48"/>
                    <a:pt x="41" y="48"/>
                  </a:cubicBezTo>
                  <a:cubicBezTo>
                    <a:pt x="41" y="50"/>
                    <a:pt x="43" y="52"/>
                    <a:pt x="45" y="52"/>
                  </a:cubicBezTo>
                  <a:cubicBezTo>
                    <a:pt x="48" y="52"/>
                    <a:pt x="50" y="50"/>
                    <a:pt x="50" y="48"/>
                  </a:cubicBezTo>
                  <a:cubicBezTo>
                    <a:pt x="50" y="13"/>
                    <a:pt x="50" y="13"/>
                    <a:pt x="50" y="13"/>
                  </a:cubicBezTo>
                  <a:cubicBezTo>
                    <a:pt x="50" y="11"/>
                    <a:pt x="50" y="11"/>
                    <a:pt x="50" y="11"/>
                  </a:cubicBezTo>
                  <a:cubicBezTo>
                    <a:pt x="50" y="10"/>
                    <a:pt x="50" y="10"/>
                    <a:pt x="50" y="10"/>
                  </a:cubicBezTo>
                  <a:cubicBezTo>
                    <a:pt x="50" y="7"/>
                    <a:pt x="46" y="1"/>
                    <a:pt x="38" y="1"/>
                  </a:cubicBezTo>
                  <a:close/>
                </a:path>
              </a:pathLst>
            </a:custGeom>
            <a:grpFill/>
            <a:ln>
              <a:noFill/>
            </a:ln>
          </p:spPr>
          <p:txBody>
            <a:bodyPr lIns="80296" tIns="40148" rIns="80296" bIns="40148"/>
            <a:lstStyle/>
            <a:p>
              <a:pPr>
                <a:defRPr/>
              </a:pPr>
              <a:endParaRPr lang="zh-CN" altLang="en-US" sz="1580">
                <a:solidFill>
                  <a:prstClr val="black"/>
                </a:solidFill>
              </a:endParaRPr>
            </a:p>
          </p:txBody>
        </p:sp>
        <p:sp>
          <p:nvSpPr>
            <p:cNvPr id="14" name="Oval 236"/>
            <p:cNvSpPr>
              <a:spLocks noChangeArrowheads="1"/>
            </p:cNvSpPr>
            <p:nvPr/>
          </p:nvSpPr>
          <p:spPr bwMode="auto">
            <a:xfrm>
              <a:off x="5541963" y="1409700"/>
              <a:ext cx="115887" cy="114300"/>
            </a:xfrm>
            <a:prstGeom prst="ellipse">
              <a:avLst/>
            </a:prstGeom>
            <a:grpFill/>
            <a:ln>
              <a:noFill/>
            </a:ln>
          </p:spPr>
          <p:txBody>
            <a:bodyPr lIns="80296" tIns="40148" rIns="80296" bIns="40148"/>
            <a:lstStyle/>
            <a:p>
              <a:pPr>
                <a:defRPr/>
              </a:pPr>
              <a:endParaRPr lang="zh-CN" altLang="en-US" sz="1580">
                <a:solidFill>
                  <a:prstClr val="black"/>
                </a:solidFill>
              </a:endParaRPr>
            </a:p>
          </p:txBody>
        </p:sp>
      </p:grpSp>
      <p:grpSp>
        <p:nvGrpSpPr>
          <p:cNvPr id="15" name="组合 14"/>
          <p:cNvGrpSpPr/>
          <p:nvPr/>
        </p:nvGrpSpPr>
        <p:grpSpPr>
          <a:xfrm>
            <a:off x="7870032" y="3538903"/>
            <a:ext cx="409575" cy="1030688"/>
            <a:chOff x="5454650" y="1409700"/>
            <a:chExt cx="288925" cy="727075"/>
          </a:xfrm>
          <a:solidFill>
            <a:srgbClr val="6C879C"/>
          </a:solidFill>
        </p:grpSpPr>
        <p:sp>
          <p:nvSpPr>
            <p:cNvPr id="16" name="Freeform 235"/>
            <p:cNvSpPr/>
            <p:nvPr/>
          </p:nvSpPr>
          <p:spPr bwMode="auto">
            <a:xfrm>
              <a:off x="5454650" y="1530350"/>
              <a:ext cx="288925" cy="606425"/>
            </a:xfrm>
            <a:custGeom>
              <a:avLst/>
              <a:gdLst>
                <a:gd name="T0" fmla="*/ 38 w 50"/>
                <a:gd name="T1" fmla="*/ 1 h 105"/>
                <a:gd name="T2" fmla="*/ 13 w 50"/>
                <a:gd name="T3" fmla="*/ 0 h 105"/>
                <a:gd name="T4" fmla="*/ 0 w 50"/>
                <a:gd name="T5" fmla="*/ 11 h 105"/>
                <a:gd name="T6" fmla="*/ 0 w 50"/>
                <a:gd name="T7" fmla="*/ 11 h 105"/>
                <a:gd name="T8" fmla="*/ 0 w 50"/>
                <a:gd name="T9" fmla="*/ 13 h 105"/>
                <a:gd name="T10" fmla="*/ 0 w 50"/>
                <a:gd name="T11" fmla="*/ 48 h 105"/>
                <a:gd name="T12" fmla="*/ 4 w 50"/>
                <a:gd name="T13" fmla="*/ 52 h 105"/>
                <a:gd name="T14" fmla="*/ 8 w 50"/>
                <a:gd name="T15" fmla="*/ 48 h 105"/>
                <a:gd name="T16" fmla="*/ 8 w 50"/>
                <a:gd name="T17" fmla="*/ 17 h 105"/>
                <a:gd name="T18" fmla="*/ 12 w 50"/>
                <a:gd name="T19" fmla="*/ 17 h 105"/>
                <a:gd name="T20" fmla="*/ 12 w 50"/>
                <a:gd name="T21" fmla="*/ 46 h 105"/>
                <a:gd name="T22" fmla="*/ 12 w 50"/>
                <a:gd name="T23" fmla="*/ 47 h 105"/>
                <a:gd name="T24" fmla="*/ 12 w 50"/>
                <a:gd name="T25" fmla="*/ 99 h 105"/>
                <a:gd name="T26" fmla="*/ 18 w 50"/>
                <a:gd name="T27" fmla="*/ 105 h 105"/>
                <a:gd name="T28" fmla="*/ 24 w 50"/>
                <a:gd name="T29" fmla="*/ 99 h 105"/>
                <a:gd name="T30" fmla="*/ 24 w 50"/>
                <a:gd name="T31" fmla="*/ 53 h 105"/>
                <a:gd name="T32" fmla="*/ 26 w 50"/>
                <a:gd name="T33" fmla="*/ 53 h 105"/>
                <a:gd name="T34" fmla="*/ 26 w 50"/>
                <a:gd name="T35" fmla="*/ 99 h 105"/>
                <a:gd name="T36" fmla="*/ 32 w 50"/>
                <a:gd name="T37" fmla="*/ 105 h 105"/>
                <a:gd name="T38" fmla="*/ 38 w 50"/>
                <a:gd name="T39" fmla="*/ 99 h 105"/>
                <a:gd name="T40" fmla="*/ 38 w 50"/>
                <a:gd name="T41" fmla="*/ 46 h 105"/>
                <a:gd name="T42" fmla="*/ 38 w 50"/>
                <a:gd name="T43" fmla="*/ 46 h 105"/>
                <a:gd name="T44" fmla="*/ 38 w 50"/>
                <a:gd name="T45" fmla="*/ 17 h 105"/>
                <a:gd name="T46" fmla="*/ 41 w 50"/>
                <a:gd name="T47" fmla="*/ 17 h 105"/>
                <a:gd name="T48" fmla="*/ 41 w 50"/>
                <a:gd name="T49" fmla="*/ 48 h 105"/>
                <a:gd name="T50" fmla="*/ 45 w 50"/>
                <a:gd name="T51" fmla="*/ 52 h 105"/>
                <a:gd name="T52" fmla="*/ 50 w 50"/>
                <a:gd name="T53" fmla="*/ 48 h 105"/>
                <a:gd name="T54" fmla="*/ 50 w 50"/>
                <a:gd name="T55" fmla="*/ 13 h 105"/>
                <a:gd name="T56" fmla="*/ 50 w 50"/>
                <a:gd name="T57" fmla="*/ 11 h 105"/>
                <a:gd name="T58" fmla="*/ 50 w 50"/>
                <a:gd name="T59" fmla="*/ 10 h 105"/>
                <a:gd name="T60" fmla="*/ 38 w 50"/>
                <a:gd name="T61"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105">
                  <a:moveTo>
                    <a:pt x="38" y="1"/>
                  </a:moveTo>
                  <a:cubicBezTo>
                    <a:pt x="13" y="0"/>
                    <a:pt x="13" y="0"/>
                    <a:pt x="13" y="0"/>
                  </a:cubicBezTo>
                  <a:cubicBezTo>
                    <a:pt x="4" y="1"/>
                    <a:pt x="0" y="8"/>
                    <a:pt x="0" y="11"/>
                  </a:cubicBezTo>
                  <a:cubicBezTo>
                    <a:pt x="0" y="11"/>
                    <a:pt x="0" y="11"/>
                    <a:pt x="0" y="11"/>
                  </a:cubicBezTo>
                  <a:cubicBezTo>
                    <a:pt x="0" y="13"/>
                    <a:pt x="0" y="13"/>
                    <a:pt x="0" y="13"/>
                  </a:cubicBezTo>
                  <a:cubicBezTo>
                    <a:pt x="0" y="48"/>
                    <a:pt x="0" y="48"/>
                    <a:pt x="0" y="48"/>
                  </a:cubicBezTo>
                  <a:cubicBezTo>
                    <a:pt x="0" y="50"/>
                    <a:pt x="2" y="52"/>
                    <a:pt x="4" y="52"/>
                  </a:cubicBezTo>
                  <a:cubicBezTo>
                    <a:pt x="7" y="52"/>
                    <a:pt x="8" y="50"/>
                    <a:pt x="8" y="48"/>
                  </a:cubicBezTo>
                  <a:cubicBezTo>
                    <a:pt x="8" y="17"/>
                    <a:pt x="8" y="17"/>
                    <a:pt x="8" y="17"/>
                  </a:cubicBezTo>
                  <a:cubicBezTo>
                    <a:pt x="12" y="17"/>
                    <a:pt x="12" y="17"/>
                    <a:pt x="12" y="17"/>
                  </a:cubicBezTo>
                  <a:cubicBezTo>
                    <a:pt x="12" y="46"/>
                    <a:pt x="12" y="46"/>
                    <a:pt x="12" y="46"/>
                  </a:cubicBezTo>
                  <a:cubicBezTo>
                    <a:pt x="12" y="47"/>
                    <a:pt x="12" y="47"/>
                    <a:pt x="12" y="47"/>
                  </a:cubicBezTo>
                  <a:cubicBezTo>
                    <a:pt x="12" y="99"/>
                    <a:pt x="12" y="99"/>
                    <a:pt x="12" y="99"/>
                  </a:cubicBezTo>
                  <a:cubicBezTo>
                    <a:pt x="12" y="102"/>
                    <a:pt x="15" y="105"/>
                    <a:pt x="18" y="105"/>
                  </a:cubicBezTo>
                  <a:cubicBezTo>
                    <a:pt x="21" y="105"/>
                    <a:pt x="24" y="102"/>
                    <a:pt x="24" y="99"/>
                  </a:cubicBezTo>
                  <a:cubicBezTo>
                    <a:pt x="24" y="53"/>
                    <a:pt x="24" y="53"/>
                    <a:pt x="24" y="53"/>
                  </a:cubicBezTo>
                  <a:cubicBezTo>
                    <a:pt x="26" y="53"/>
                    <a:pt x="26" y="53"/>
                    <a:pt x="26" y="53"/>
                  </a:cubicBezTo>
                  <a:cubicBezTo>
                    <a:pt x="26" y="99"/>
                    <a:pt x="26" y="99"/>
                    <a:pt x="26" y="99"/>
                  </a:cubicBezTo>
                  <a:cubicBezTo>
                    <a:pt x="26" y="102"/>
                    <a:pt x="29" y="105"/>
                    <a:pt x="32" y="105"/>
                  </a:cubicBezTo>
                  <a:cubicBezTo>
                    <a:pt x="35" y="105"/>
                    <a:pt x="38" y="102"/>
                    <a:pt x="38" y="99"/>
                  </a:cubicBezTo>
                  <a:cubicBezTo>
                    <a:pt x="38" y="46"/>
                    <a:pt x="38" y="46"/>
                    <a:pt x="38" y="46"/>
                  </a:cubicBezTo>
                  <a:cubicBezTo>
                    <a:pt x="38" y="46"/>
                    <a:pt x="38" y="46"/>
                    <a:pt x="38" y="46"/>
                  </a:cubicBezTo>
                  <a:cubicBezTo>
                    <a:pt x="38" y="17"/>
                    <a:pt x="38" y="17"/>
                    <a:pt x="38" y="17"/>
                  </a:cubicBezTo>
                  <a:cubicBezTo>
                    <a:pt x="41" y="17"/>
                    <a:pt x="41" y="17"/>
                    <a:pt x="41" y="17"/>
                  </a:cubicBezTo>
                  <a:cubicBezTo>
                    <a:pt x="41" y="48"/>
                    <a:pt x="41" y="48"/>
                    <a:pt x="41" y="48"/>
                  </a:cubicBezTo>
                  <a:cubicBezTo>
                    <a:pt x="41" y="50"/>
                    <a:pt x="43" y="52"/>
                    <a:pt x="45" y="52"/>
                  </a:cubicBezTo>
                  <a:cubicBezTo>
                    <a:pt x="48" y="52"/>
                    <a:pt x="50" y="50"/>
                    <a:pt x="50" y="48"/>
                  </a:cubicBezTo>
                  <a:cubicBezTo>
                    <a:pt x="50" y="13"/>
                    <a:pt x="50" y="13"/>
                    <a:pt x="50" y="13"/>
                  </a:cubicBezTo>
                  <a:cubicBezTo>
                    <a:pt x="50" y="11"/>
                    <a:pt x="50" y="11"/>
                    <a:pt x="50" y="11"/>
                  </a:cubicBezTo>
                  <a:cubicBezTo>
                    <a:pt x="50" y="10"/>
                    <a:pt x="50" y="10"/>
                    <a:pt x="50" y="10"/>
                  </a:cubicBezTo>
                  <a:cubicBezTo>
                    <a:pt x="50" y="7"/>
                    <a:pt x="46" y="1"/>
                    <a:pt x="38" y="1"/>
                  </a:cubicBezTo>
                  <a:close/>
                </a:path>
              </a:pathLst>
            </a:custGeom>
            <a:grpFill/>
            <a:ln>
              <a:noFill/>
            </a:ln>
          </p:spPr>
          <p:txBody>
            <a:bodyPr lIns="80296" tIns="40148" rIns="80296" bIns="40148"/>
            <a:lstStyle/>
            <a:p>
              <a:pPr>
                <a:defRPr/>
              </a:pPr>
              <a:endParaRPr lang="zh-CN" altLang="en-US" sz="1580">
                <a:solidFill>
                  <a:prstClr val="black"/>
                </a:solidFill>
              </a:endParaRPr>
            </a:p>
          </p:txBody>
        </p:sp>
        <p:sp>
          <p:nvSpPr>
            <p:cNvPr id="17" name="Oval 236"/>
            <p:cNvSpPr>
              <a:spLocks noChangeArrowheads="1"/>
            </p:cNvSpPr>
            <p:nvPr/>
          </p:nvSpPr>
          <p:spPr bwMode="auto">
            <a:xfrm>
              <a:off x="5541963" y="1409700"/>
              <a:ext cx="115887" cy="114300"/>
            </a:xfrm>
            <a:prstGeom prst="ellipse">
              <a:avLst/>
            </a:prstGeom>
            <a:grpFill/>
            <a:ln>
              <a:noFill/>
            </a:ln>
          </p:spPr>
          <p:txBody>
            <a:bodyPr lIns="80296" tIns="40148" rIns="80296" bIns="40148"/>
            <a:lstStyle/>
            <a:p>
              <a:pPr>
                <a:defRPr/>
              </a:pPr>
              <a:endParaRPr lang="zh-CN" altLang="en-US" sz="1580">
                <a:solidFill>
                  <a:prstClr val="black"/>
                </a:solidFill>
              </a:endParaRPr>
            </a:p>
          </p:txBody>
        </p:sp>
      </p:grpSp>
      <p:grpSp>
        <p:nvGrpSpPr>
          <p:cNvPr id="18" name="组合 17"/>
          <p:cNvGrpSpPr/>
          <p:nvPr/>
        </p:nvGrpSpPr>
        <p:grpSpPr>
          <a:xfrm>
            <a:off x="7038976" y="4349940"/>
            <a:ext cx="409575" cy="1030688"/>
            <a:chOff x="5454650" y="1409700"/>
            <a:chExt cx="288925" cy="727075"/>
          </a:xfrm>
          <a:solidFill>
            <a:srgbClr val="7F96AA"/>
          </a:solidFill>
        </p:grpSpPr>
        <p:sp>
          <p:nvSpPr>
            <p:cNvPr id="19" name="Freeform 235"/>
            <p:cNvSpPr/>
            <p:nvPr/>
          </p:nvSpPr>
          <p:spPr bwMode="auto">
            <a:xfrm>
              <a:off x="5454650" y="1530350"/>
              <a:ext cx="288925" cy="606425"/>
            </a:xfrm>
            <a:custGeom>
              <a:avLst/>
              <a:gdLst>
                <a:gd name="T0" fmla="*/ 38 w 50"/>
                <a:gd name="T1" fmla="*/ 1 h 105"/>
                <a:gd name="T2" fmla="*/ 13 w 50"/>
                <a:gd name="T3" fmla="*/ 0 h 105"/>
                <a:gd name="T4" fmla="*/ 0 w 50"/>
                <a:gd name="T5" fmla="*/ 11 h 105"/>
                <a:gd name="T6" fmla="*/ 0 w 50"/>
                <a:gd name="T7" fmla="*/ 11 h 105"/>
                <a:gd name="T8" fmla="*/ 0 w 50"/>
                <a:gd name="T9" fmla="*/ 13 h 105"/>
                <a:gd name="T10" fmla="*/ 0 w 50"/>
                <a:gd name="T11" fmla="*/ 48 h 105"/>
                <a:gd name="T12" fmla="*/ 4 w 50"/>
                <a:gd name="T13" fmla="*/ 52 h 105"/>
                <a:gd name="T14" fmla="*/ 8 w 50"/>
                <a:gd name="T15" fmla="*/ 48 h 105"/>
                <a:gd name="T16" fmla="*/ 8 w 50"/>
                <a:gd name="T17" fmla="*/ 17 h 105"/>
                <a:gd name="T18" fmla="*/ 12 w 50"/>
                <a:gd name="T19" fmla="*/ 17 h 105"/>
                <a:gd name="T20" fmla="*/ 12 w 50"/>
                <a:gd name="T21" fmla="*/ 46 h 105"/>
                <a:gd name="T22" fmla="*/ 12 w 50"/>
                <a:gd name="T23" fmla="*/ 47 h 105"/>
                <a:gd name="T24" fmla="*/ 12 w 50"/>
                <a:gd name="T25" fmla="*/ 99 h 105"/>
                <a:gd name="T26" fmla="*/ 18 w 50"/>
                <a:gd name="T27" fmla="*/ 105 h 105"/>
                <a:gd name="T28" fmla="*/ 24 w 50"/>
                <a:gd name="T29" fmla="*/ 99 h 105"/>
                <a:gd name="T30" fmla="*/ 24 w 50"/>
                <a:gd name="T31" fmla="*/ 53 h 105"/>
                <a:gd name="T32" fmla="*/ 26 w 50"/>
                <a:gd name="T33" fmla="*/ 53 h 105"/>
                <a:gd name="T34" fmla="*/ 26 w 50"/>
                <a:gd name="T35" fmla="*/ 99 h 105"/>
                <a:gd name="T36" fmla="*/ 32 w 50"/>
                <a:gd name="T37" fmla="*/ 105 h 105"/>
                <a:gd name="T38" fmla="*/ 38 w 50"/>
                <a:gd name="T39" fmla="*/ 99 h 105"/>
                <a:gd name="T40" fmla="*/ 38 w 50"/>
                <a:gd name="T41" fmla="*/ 46 h 105"/>
                <a:gd name="T42" fmla="*/ 38 w 50"/>
                <a:gd name="T43" fmla="*/ 46 h 105"/>
                <a:gd name="T44" fmla="*/ 38 w 50"/>
                <a:gd name="T45" fmla="*/ 17 h 105"/>
                <a:gd name="T46" fmla="*/ 41 w 50"/>
                <a:gd name="T47" fmla="*/ 17 h 105"/>
                <a:gd name="T48" fmla="*/ 41 w 50"/>
                <a:gd name="T49" fmla="*/ 48 h 105"/>
                <a:gd name="T50" fmla="*/ 45 w 50"/>
                <a:gd name="T51" fmla="*/ 52 h 105"/>
                <a:gd name="T52" fmla="*/ 50 w 50"/>
                <a:gd name="T53" fmla="*/ 48 h 105"/>
                <a:gd name="T54" fmla="*/ 50 w 50"/>
                <a:gd name="T55" fmla="*/ 13 h 105"/>
                <a:gd name="T56" fmla="*/ 50 w 50"/>
                <a:gd name="T57" fmla="*/ 11 h 105"/>
                <a:gd name="T58" fmla="*/ 50 w 50"/>
                <a:gd name="T59" fmla="*/ 10 h 105"/>
                <a:gd name="T60" fmla="*/ 38 w 50"/>
                <a:gd name="T61"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105">
                  <a:moveTo>
                    <a:pt x="38" y="1"/>
                  </a:moveTo>
                  <a:cubicBezTo>
                    <a:pt x="13" y="0"/>
                    <a:pt x="13" y="0"/>
                    <a:pt x="13" y="0"/>
                  </a:cubicBezTo>
                  <a:cubicBezTo>
                    <a:pt x="4" y="1"/>
                    <a:pt x="0" y="8"/>
                    <a:pt x="0" y="11"/>
                  </a:cubicBezTo>
                  <a:cubicBezTo>
                    <a:pt x="0" y="11"/>
                    <a:pt x="0" y="11"/>
                    <a:pt x="0" y="11"/>
                  </a:cubicBezTo>
                  <a:cubicBezTo>
                    <a:pt x="0" y="13"/>
                    <a:pt x="0" y="13"/>
                    <a:pt x="0" y="13"/>
                  </a:cubicBezTo>
                  <a:cubicBezTo>
                    <a:pt x="0" y="48"/>
                    <a:pt x="0" y="48"/>
                    <a:pt x="0" y="48"/>
                  </a:cubicBezTo>
                  <a:cubicBezTo>
                    <a:pt x="0" y="50"/>
                    <a:pt x="2" y="52"/>
                    <a:pt x="4" y="52"/>
                  </a:cubicBezTo>
                  <a:cubicBezTo>
                    <a:pt x="7" y="52"/>
                    <a:pt x="8" y="50"/>
                    <a:pt x="8" y="48"/>
                  </a:cubicBezTo>
                  <a:cubicBezTo>
                    <a:pt x="8" y="17"/>
                    <a:pt x="8" y="17"/>
                    <a:pt x="8" y="17"/>
                  </a:cubicBezTo>
                  <a:cubicBezTo>
                    <a:pt x="12" y="17"/>
                    <a:pt x="12" y="17"/>
                    <a:pt x="12" y="17"/>
                  </a:cubicBezTo>
                  <a:cubicBezTo>
                    <a:pt x="12" y="46"/>
                    <a:pt x="12" y="46"/>
                    <a:pt x="12" y="46"/>
                  </a:cubicBezTo>
                  <a:cubicBezTo>
                    <a:pt x="12" y="47"/>
                    <a:pt x="12" y="47"/>
                    <a:pt x="12" y="47"/>
                  </a:cubicBezTo>
                  <a:cubicBezTo>
                    <a:pt x="12" y="99"/>
                    <a:pt x="12" y="99"/>
                    <a:pt x="12" y="99"/>
                  </a:cubicBezTo>
                  <a:cubicBezTo>
                    <a:pt x="12" y="102"/>
                    <a:pt x="15" y="105"/>
                    <a:pt x="18" y="105"/>
                  </a:cubicBezTo>
                  <a:cubicBezTo>
                    <a:pt x="21" y="105"/>
                    <a:pt x="24" y="102"/>
                    <a:pt x="24" y="99"/>
                  </a:cubicBezTo>
                  <a:cubicBezTo>
                    <a:pt x="24" y="53"/>
                    <a:pt x="24" y="53"/>
                    <a:pt x="24" y="53"/>
                  </a:cubicBezTo>
                  <a:cubicBezTo>
                    <a:pt x="26" y="53"/>
                    <a:pt x="26" y="53"/>
                    <a:pt x="26" y="53"/>
                  </a:cubicBezTo>
                  <a:cubicBezTo>
                    <a:pt x="26" y="99"/>
                    <a:pt x="26" y="99"/>
                    <a:pt x="26" y="99"/>
                  </a:cubicBezTo>
                  <a:cubicBezTo>
                    <a:pt x="26" y="102"/>
                    <a:pt x="29" y="105"/>
                    <a:pt x="32" y="105"/>
                  </a:cubicBezTo>
                  <a:cubicBezTo>
                    <a:pt x="35" y="105"/>
                    <a:pt x="38" y="102"/>
                    <a:pt x="38" y="99"/>
                  </a:cubicBezTo>
                  <a:cubicBezTo>
                    <a:pt x="38" y="46"/>
                    <a:pt x="38" y="46"/>
                    <a:pt x="38" y="46"/>
                  </a:cubicBezTo>
                  <a:cubicBezTo>
                    <a:pt x="38" y="46"/>
                    <a:pt x="38" y="46"/>
                    <a:pt x="38" y="46"/>
                  </a:cubicBezTo>
                  <a:cubicBezTo>
                    <a:pt x="38" y="17"/>
                    <a:pt x="38" y="17"/>
                    <a:pt x="38" y="17"/>
                  </a:cubicBezTo>
                  <a:cubicBezTo>
                    <a:pt x="41" y="17"/>
                    <a:pt x="41" y="17"/>
                    <a:pt x="41" y="17"/>
                  </a:cubicBezTo>
                  <a:cubicBezTo>
                    <a:pt x="41" y="48"/>
                    <a:pt x="41" y="48"/>
                    <a:pt x="41" y="48"/>
                  </a:cubicBezTo>
                  <a:cubicBezTo>
                    <a:pt x="41" y="50"/>
                    <a:pt x="43" y="52"/>
                    <a:pt x="45" y="52"/>
                  </a:cubicBezTo>
                  <a:cubicBezTo>
                    <a:pt x="48" y="52"/>
                    <a:pt x="50" y="50"/>
                    <a:pt x="50" y="48"/>
                  </a:cubicBezTo>
                  <a:cubicBezTo>
                    <a:pt x="50" y="13"/>
                    <a:pt x="50" y="13"/>
                    <a:pt x="50" y="13"/>
                  </a:cubicBezTo>
                  <a:cubicBezTo>
                    <a:pt x="50" y="11"/>
                    <a:pt x="50" y="11"/>
                    <a:pt x="50" y="11"/>
                  </a:cubicBezTo>
                  <a:cubicBezTo>
                    <a:pt x="50" y="10"/>
                    <a:pt x="50" y="10"/>
                    <a:pt x="50" y="10"/>
                  </a:cubicBezTo>
                  <a:cubicBezTo>
                    <a:pt x="50" y="7"/>
                    <a:pt x="46" y="1"/>
                    <a:pt x="38" y="1"/>
                  </a:cubicBezTo>
                  <a:close/>
                </a:path>
              </a:pathLst>
            </a:custGeom>
            <a:grpFill/>
            <a:ln>
              <a:noFill/>
            </a:ln>
          </p:spPr>
          <p:txBody>
            <a:bodyPr lIns="80296" tIns="40148" rIns="80296" bIns="40148"/>
            <a:lstStyle/>
            <a:p>
              <a:pPr>
                <a:defRPr/>
              </a:pPr>
              <a:endParaRPr lang="zh-CN" altLang="en-US" sz="1580">
                <a:solidFill>
                  <a:prstClr val="black"/>
                </a:solidFill>
              </a:endParaRPr>
            </a:p>
          </p:txBody>
        </p:sp>
        <p:sp>
          <p:nvSpPr>
            <p:cNvPr id="20" name="Oval 236"/>
            <p:cNvSpPr>
              <a:spLocks noChangeArrowheads="1"/>
            </p:cNvSpPr>
            <p:nvPr/>
          </p:nvSpPr>
          <p:spPr bwMode="auto">
            <a:xfrm>
              <a:off x="5541963" y="1409700"/>
              <a:ext cx="115887" cy="114300"/>
            </a:xfrm>
            <a:prstGeom prst="ellipse">
              <a:avLst/>
            </a:prstGeom>
            <a:grpFill/>
            <a:ln>
              <a:noFill/>
            </a:ln>
          </p:spPr>
          <p:txBody>
            <a:bodyPr lIns="80296" tIns="40148" rIns="80296" bIns="40148"/>
            <a:lstStyle/>
            <a:p>
              <a:pPr>
                <a:defRPr/>
              </a:pPr>
              <a:endParaRPr lang="zh-CN" altLang="en-US" sz="1580">
                <a:solidFill>
                  <a:prstClr val="black"/>
                </a:solidFill>
              </a:endParaRPr>
            </a:p>
          </p:txBody>
        </p:sp>
      </p:grpSp>
      <p:grpSp>
        <p:nvGrpSpPr>
          <p:cNvPr id="21" name="组合 20"/>
          <p:cNvGrpSpPr/>
          <p:nvPr/>
        </p:nvGrpSpPr>
        <p:grpSpPr>
          <a:xfrm>
            <a:off x="5060158" y="4398560"/>
            <a:ext cx="409575" cy="1030688"/>
            <a:chOff x="5454650" y="1409700"/>
            <a:chExt cx="288925" cy="727075"/>
          </a:xfrm>
          <a:solidFill>
            <a:srgbClr val="91A9B9"/>
          </a:solidFill>
        </p:grpSpPr>
        <p:sp>
          <p:nvSpPr>
            <p:cNvPr id="22" name="Freeform 235"/>
            <p:cNvSpPr/>
            <p:nvPr/>
          </p:nvSpPr>
          <p:spPr bwMode="auto">
            <a:xfrm>
              <a:off x="5454650" y="1530350"/>
              <a:ext cx="288925" cy="606425"/>
            </a:xfrm>
            <a:custGeom>
              <a:avLst/>
              <a:gdLst>
                <a:gd name="T0" fmla="*/ 38 w 50"/>
                <a:gd name="T1" fmla="*/ 1 h 105"/>
                <a:gd name="T2" fmla="*/ 13 w 50"/>
                <a:gd name="T3" fmla="*/ 0 h 105"/>
                <a:gd name="T4" fmla="*/ 0 w 50"/>
                <a:gd name="T5" fmla="*/ 11 h 105"/>
                <a:gd name="T6" fmla="*/ 0 w 50"/>
                <a:gd name="T7" fmla="*/ 11 h 105"/>
                <a:gd name="T8" fmla="*/ 0 w 50"/>
                <a:gd name="T9" fmla="*/ 13 h 105"/>
                <a:gd name="T10" fmla="*/ 0 w 50"/>
                <a:gd name="T11" fmla="*/ 48 h 105"/>
                <a:gd name="T12" fmla="*/ 4 w 50"/>
                <a:gd name="T13" fmla="*/ 52 h 105"/>
                <a:gd name="T14" fmla="*/ 8 w 50"/>
                <a:gd name="T15" fmla="*/ 48 h 105"/>
                <a:gd name="T16" fmla="*/ 8 w 50"/>
                <a:gd name="T17" fmla="*/ 17 h 105"/>
                <a:gd name="T18" fmla="*/ 12 w 50"/>
                <a:gd name="T19" fmla="*/ 17 h 105"/>
                <a:gd name="T20" fmla="*/ 12 w 50"/>
                <a:gd name="T21" fmla="*/ 46 h 105"/>
                <a:gd name="T22" fmla="*/ 12 w 50"/>
                <a:gd name="T23" fmla="*/ 47 h 105"/>
                <a:gd name="T24" fmla="*/ 12 w 50"/>
                <a:gd name="T25" fmla="*/ 99 h 105"/>
                <a:gd name="T26" fmla="*/ 18 w 50"/>
                <a:gd name="T27" fmla="*/ 105 h 105"/>
                <a:gd name="T28" fmla="*/ 24 w 50"/>
                <a:gd name="T29" fmla="*/ 99 h 105"/>
                <a:gd name="T30" fmla="*/ 24 w 50"/>
                <a:gd name="T31" fmla="*/ 53 h 105"/>
                <a:gd name="T32" fmla="*/ 26 w 50"/>
                <a:gd name="T33" fmla="*/ 53 h 105"/>
                <a:gd name="T34" fmla="*/ 26 w 50"/>
                <a:gd name="T35" fmla="*/ 99 h 105"/>
                <a:gd name="T36" fmla="*/ 32 w 50"/>
                <a:gd name="T37" fmla="*/ 105 h 105"/>
                <a:gd name="T38" fmla="*/ 38 w 50"/>
                <a:gd name="T39" fmla="*/ 99 h 105"/>
                <a:gd name="T40" fmla="*/ 38 w 50"/>
                <a:gd name="T41" fmla="*/ 46 h 105"/>
                <a:gd name="T42" fmla="*/ 38 w 50"/>
                <a:gd name="T43" fmla="*/ 46 h 105"/>
                <a:gd name="T44" fmla="*/ 38 w 50"/>
                <a:gd name="T45" fmla="*/ 17 h 105"/>
                <a:gd name="T46" fmla="*/ 41 w 50"/>
                <a:gd name="T47" fmla="*/ 17 h 105"/>
                <a:gd name="T48" fmla="*/ 41 w 50"/>
                <a:gd name="T49" fmla="*/ 48 h 105"/>
                <a:gd name="T50" fmla="*/ 45 w 50"/>
                <a:gd name="T51" fmla="*/ 52 h 105"/>
                <a:gd name="T52" fmla="*/ 50 w 50"/>
                <a:gd name="T53" fmla="*/ 48 h 105"/>
                <a:gd name="T54" fmla="*/ 50 w 50"/>
                <a:gd name="T55" fmla="*/ 13 h 105"/>
                <a:gd name="T56" fmla="*/ 50 w 50"/>
                <a:gd name="T57" fmla="*/ 11 h 105"/>
                <a:gd name="T58" fmla="*/ 50 w 50"/>
                <a:gd name="T59" fmla="*/ 10 h 105"/>
                <a:gd name="T60" fmla="*/ 38 w 50"/>
                <a:gd name="T61"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105">
                  <a:moveTo>
                    <a:pt x="38" y="1"/>
                  </a:moveTo>
                  <a:cubicBezTo>
                    <a:pt x="13" y="0"/>
                    <a:pt x="13" y="0"/>
                    <a:pt x="13" y="0"/>
                  </a:cubicBezTo>
                  <a:cubicBezTo>
                    <a:pt x="4" y="1"/>
                    <a:pt x="0" y="8"/>
                    <a:pt x="0" y="11"/>
                  </a:cubicBezTo>
                  <a:cubicBezTo>
                    <a:pt x="0" y="11"/>
                    <a:pt x="0" y="11"/>
                    <a:pt x="0" y="11"/>
                  </a:cubicBezTo>
                  <a:cubicBezTo>
                    <a:pt x="0" y="13"/>
                    <a:pt x="0" y="13"/>
                    <a:pt x="0" y="13"/>
                  </a:cubicBezTo>
                  <a:cubicBezTo>
                    <a:pt x="0" y="48"/>
                    <a:pt x="0" y="48"/>
                    <a:pt x="0" y="48"/>
                  </a:cubicBezTo>
                  <a:cubicBezTo>
                    <a:pt x="0" y="50"/>
                    <a:pt x="2" y="52"/>
                    <a:pt x="4" y="52"/>
                  </a:cubicBezTo>
                  <a:cubicBezTo>
                    <a:pt x="7" y="52"/>
                    <a:pt x="8" y="50"/>
                    <a:pt x="8" y="48"/>
                  </a:cubicBezTo>
                  <a:cubicBezTo>
                    <a:pt x="8" y="17"/>
                    <a:pt x="8" y="17"/>
                    <a:pt x="8" y="17"/>
                  </a:cubicBezTo>
                  <a:cubicBezTo>
                    <a:pt x="12" y="17"/>
                    <a:pt x="12" y="17"/>
                    <a:pt x="12" y="17"/>
                  </a:cubicBezTo>
                  <a:cubicBezTo>
                    <a:pt x="12" y="46"/>
                    <a:pt x="12" y="46"/>
                    <a:pt x="12" y="46"/>
                  </a:cubicBezTo>
                  <a:cubicBezTo>
                    <a:pt x="12" y="47"/>
                    <a:pt x="12" y="47"/>
                    <a:pt x="12" y="47"/>
                  </a:cubicBezTo>
                  <a:cubicBezTo>
                    <a:pt x="12" y="99"/>
                    <a:pt x="12" y="99"/>
                    <a:pt x="12" y="99"/>
                  </a:cubicBezTo>
                  <a:cubicBezTo>
                    <a:pt x="12" y="102"/>
                    <a:pt x="15" y="105"/>
                    <a:pt x="18" y="105"/>
                  </a:cubicBezTo>
                  <a:cubicBezTo>
                    <a:pt x="21" y="105"/>
                    <a:pt x="24" y="102"/>
                    <a:pt x="24" y="99"/>
                  </a:cubicBezTo>
                  <a:cubicBezTo>
                    <a:pt x="24" y="53"/>
                    <a:pt x="24" y="53"/>
                    <a:pt x="24" y="53"/>
                  </a:cubicBezTo>
                  <a:cubicBezTo>
                    <a:pt x="26" y="53"/>
                    <a:pt x="26" y="53"/>
                    <a:pt x="26" y="53"/>
                  </a:cubicBezTo>
                  <a:cubicBezTo>
                    <a:pt x="26" y="99"/>
                    <a:pt x="26" y="99"/>
                    <a:pt x="26" y="99"/>
                  </a:cubicBezTo>
                  <a:cubicBezTo>
                    <a:pt x="26" y="102"/>
                    <a:pt x="29" y="105"/>
                    <a:pt x="32" y="105"/>
                  </a:cubicBezTo>
                  <a:cubicBezTo>
                    <a:pt x="35" y="105"/>
                    <a:pt x="38" y="102"/>
                    <a:pt x="38" y="99"/>
                  </a:cubicBezTo>
                  <a:cubicBezTo>
                    <a:pt x="38" y="46"/>
                    <a:pt x="38" y="46"/>
                    <a:pt x="38" y="46"/>
                  </a:cubicBezTo>
                  <a:cubicBezTo>
                    <a:pt x="38" y="46"/>
                    <a:pt x="38" y="46"/>
                    <a:pt x="38" y="46"/>
                  </a:cubicBezTo>
                  <a:cubicBezTo>
                    <a:pt x="38" y="17"/>
                    <a:pt x="38" y="17"/>
                    <a:pt x="38" y="17"/>
                  </a:cubicBezTo>
                  <a:cubicBezTo>
                    <a:pt x="41" y="17"/>
                    <a:pt x="41" y="17"/>
                    <a:pt x="41" y="17"/>
                  </a:cubicBezTo>
                  <a:cubicBezTo>
                    <a:pt x="41" y="48"/>
                    <a:pt x="41" y="48"/>
                    <a:pt x="41" y="48"/>
                  </a:cubicBezTo>
                  <a:cubicBezTo>
                    <a:pt x="41" y="50"/>
                    <a:pt x="43" y="52"/>
                    <a:pt x="45" y="52"/>
                  </a:cubicBezTo>
                  <a:cubicBezTo>
                    <a:pt x="48" y="52"/>
                    <a:pt x="50" y="50"/>
                    <a:pt x="50" y="48"/>
                  </a:cubicBezTo>
                  <a:cubicBezTo>
                    <a:pt x="50" y="13"/>
                    <a:pt x="50" y="13"/>
                    <a:pt x="50" y="13"/>
                  </a:cubicBezTo>
                  <a:cubicBezTo>
                    <a:pt x="50" y="11"/>
                    <a:pt x="50" y="11"/>
                    <a:pt x="50" y="11"/>
                  </a:cubicBezTo>
                  <a:cubicBezTo>
                    <a:pt x="50" y="10"/>
                    <a:pt x="50" y="10"/>
                    <a:pt x="50" y="10"/>
                  </a:cubicBezTo>
                  <a:cubicBezTo>
                    <a:pt x="50" y="7"/>
                    <a:pt x="46" y="1"/>
                    <a:pt x="38" y="1"/>
                  </a:cubicBezTo>
                  <a:close/>
                </a:path>
              </a:pathLst>
            </a:custGeom>
            <a:grpFill/>
            <a:ln>
              <a:noFill/>
            </a:ln>
          </p:spPr>
          <p:txBody>
            <a:bodyPr lIns="80296" tIns="40148" rIns="80296" bIns="40148"/>
            <a:lstStyle/>
            <a:p>
              <a:pPr>
                <a:defRPr/>
              </a:pPr>
              <a:endParaRPr lang="zh-CN" altLang="en-US" sz="1580">
                <a:solidFill>
                  <a:prstClr val="black"/>
                </a:solidFill>
              </a:endParaRPr>
            </a:p>
          </p:txBody>
        </p:sp>
        <p:sp>
          <p:nvSpPr>
            <p:cNvPr id="23" name="Oval 236"/>
            <p:cNvSpPr>
              <a:spLocks noChangeArrowheads="1"/>
            </p:cNvSpPr>
            <p:nvPr/>
          </p:nvSpPr>
          <p:spPr bwMode="auto">
            <a:xfrm>
              <a:off x="5541963" y="1409700"/>
              <a:ext cx="115887" cy="114300"/>
            </a:xfrm>
            <a:prstGeom prst="ellipse">
              <a:avLst/>
            </a:prstGeom>
            <a:grpFill/>
            <a:ln>
              <a:noFill/>
            </a:ln>
          </p:spPr>
          <p:txBody>
            <a:bodyPr lIns="80296" tIns="40148" rIns="80296" bIns="40148"/>
            <a:lstStyle/>
            <a:p>
              <a:pPr>
                <a:defRPr/>
              </a:pPr>
              <a:endParaRPr lang="zh-CN" altLang="en-US" sz="1580">
                <a:solidFill>
                  <a:prstClr val="black"/>
                </a:solidFill>
              </a:endParaRPr>
            </a:p>
          </p:txBody>
        </p:sp>
      </p:grpSp>
      <p:grpSp>
        <p:nvGrpSpPr>
          <p:cNvPr id="24" name="组合 23"/>
          <p:cNvGrpSpPr/>
          <p:nvPr/>
        </p:nvGrpSpPr>
        <p:grpSpPr>
          <a:xfrm>
            <a:off x="4229102" y="3519488"/>
            <a:ext cx="409575" cy="1030688"/>
            <a:chOff x="5454650" y="1409700"/>
            <a:chExt cx="288925" cy="727075"/>
          </a:xfrm>
          <a:solidFill>
            <a:srgbClr val="AABBC3"/>
          </a:solidFill>
        </p:grpSpPr>
        <p:sp>
          <p:nvSpPr>
            <p:cNvPr id="25" name="Freeform 235"/>
            <p:cNvSpPr/>
            <p:nvPr/>
          </p:nvSpPr>
          <p:spPr bwMode="auto">
            <a:xfrm>
              <a:off x="5454650" y="1530350"/>
              <a:ext cx="288925" cy="606425"/>
            </a:xfrm>
            <a:custGeom>
              <a:avLst/>
              <a:gdLst>
                <a:gd name="T0" fmla="*/ 38 w 50"/>
                <a:gd name="T1" fmla="*/ 1 h 105"/>
                <a:gd name="T2" fmla="*/ 13 w 50"/>
                <a:gd name="T3" fmla="*/ 0 h 105"/>
                <a:gd name="T4" fmla="*/ 0 w 50"/>
                <a:gd name="T5" fmla="*/ 11 h 105"/>
                <a:gd name="T6" fmla="*/ 0 w 50"/>
                <a:gd name="T7" fmla="*/ 11 h 105"/>
                <a:gd name="T8" fmla="*/ 0 w 50"/>
                <a:gd name="T9" fmla="*/ 13 h 105"/>
                <a:gd name="T10" fmla="*/ 0 w 50"/>
                <a:gd name="T11" fmla="*/ 48 h 105"/>
                <a:gd name="T12" fmla="*/ 4 w 50"/>
                <a:gd name="T13" fmla="*/ 52 h 105"/>
                <a:gd name="T14" fmla="*/ 8 w 50"/>
                <a:gd name="T15" fmla="*/ 48 h 105"/>
                <a:gd name="T16" fmla="*/ 8 w 50"/>
                <a:gd name="T17" fmla="*/ 17 h 105"/>
                <a:gd name="T18" fmla="*/ 12 w 50"/>
                <a:gd name="T19" fmla="*/ 17 h 105"/>
                <a:gd name="T20" fmla="*/ 12 w 50"/>
                <a:gd name="T21" fmla="*/ 46 h 105"/>
                <a:gd name="T22" fmla="*/ 12 w 50"/>
                <a:gd name="T23" fmla="*/ 47 h 105"/>
                <a:gd name="T24" fmla="*/ 12 w 50"/>
                <a:gd name="T25" fmla="*/ 99 h 105"/>
                <a:gd name="T26" fmla="*/ 18 w 50"/>
                <a:gd name="T27" fmla="*/ 105 h 105"/>
                <a:gd name="T28" fmla="*/ 24 w 50"/>
                <a:gd name="T29" fmla="*/ 99 h 105"/>
                <a:gd name="T30" fmla="*/ 24 w 50"/>
                <a:gd name="T31" fmla="*/ 53 h 105"/>
                <a:gd name="T32" fmla="*/ 26 w 50"/>
                <a:gd name="T33" fmla="*/ 53 h 105"/>
                <a:gd name="T34" fmla="*/ 26 w 50"/>
                <a:gd name="T35" fmla="*/ 99 h 105"/>
                <a:gd name="T36" fmla="*/ 32 w 50"/>
                <a:gd name="T37" fmla="*/ 105 h 105"/>
                <a:gd name="T38" fmla="*/ 38 w 50"/>
                <a:gd name="T39" fmla="*/ 99 h 105"/>
                <a:gd name="T40" fmla="*/ 38 w 50"/>
                <a:gd name="T41" fmla="*/ 46 h 105"/>
                <a:gd name="T42" fmla="*/ 38 w 50"/>
                <a:gd name="T43" fmla="*/ 46 h 105"/>
                <a:gd name="T44" fmla="*/ 38 w 50"/>
                <a:gd name="T45" fmla="*/ 17 h 105"/>
                <a:gd name="T46" fmla="*/ 41 w 50"/>
                <a:gd name="T47" fmla="*/ 17 h 105"/>
                <a:gd name="T48" fmla="*/ 41 w 50"/>
                <a:gd name="T49" fmla="*/ 48 h 105"/>
                <a:gd name="T50" fmla="*/ 45 w 50"/>
                <a:gd name="T51" fmla="*/ 52 h 105"/>
                <a:gd name="T52" fmla="*/ 50 w 50"/>
                <a:gd name="T53" fmla="*/ 48 h 105"/>
                <a:gd name="T54" fmla="*/ 50 w 50"/>
                <a:gd name="T55" fmla="*/ 13 h 105"/>
                <a:gd name="T56" fmla="*/ 50 w 50"/>
                <a:gd name="T57" fmla="*/ 11 h 105"/>
                <a:gd name="T58" fmla="*/ 50 w 50"/>
                <a:gd name="T59" fmla="*/ 10 h 105"/>
                <a:gd name="T60" fmla="*/ 38 w 50"/>
                <a:gd name="T61"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105">
                  <a:moveTo>
                    <a:pt x="38" y="1"/>
                  </a:moveTo>
                  <a:cubicBezTo>
                    <a:pt x="13" y="0"/>
                    <a:pt x="13" y="0"/>
                    <a:pt x="13" y="0"/>
                  </a:cubicBezTo>
                  <a:cubicBezTo>
                    <a:pt x="4" y="1"/>
                    <a:pt x="0" y="8"/>
                    <a:pt x="0" y="11"/>
                  </a:cubicBezTo>
                  <a:cubicBezTo>
                    <a:pt x="0" y="11"/>
                    <a:pt x="0" y="11"/>
                    <a:pt x="0" y="11"/>
                  </a:cubicBezTo>
                  <a:cubicBezTo>
                    <a:pt x="0" y="13"/>
                    <a:pt x="0" y="13"/>
                    <a:pt x="0" y="13"/>
                  </a:cubicBezTo>
                  <a:cubicBezTo>
                    <a:pt x="0" y="48"/>
                    <a:pt x="0" y="48"/>
                    <a:pt x="0" y="48"/>
                  </a:cubicBezTo>
                  <a:cubicBezTo>
                    <a:pt x="0" y="50"/>
                    <a:pt x="2" y="52"/>
                    <a:pt x="4" y="52"/>
                  </a:cubicBezTo>
                  <a:cubicBezTo>
                    <a:pt x="7" y="52"/>
                    <a:pt x="8" y="50"/>
                    <a:pt x="8" y="48"/>
                  </a:cubicBezTo>
                  <a:cubicBezTo>
                    <a:pt x="8" y="17"/>
                    <a:pt x="8" y="17"/>
                    <a:pt x="8" y="17"/>
                  </a:cubicBezTo>
                  <a:cubicBezTo>
                    <a:pt x="12" y="17"/>
                    <a:pt x="12" y="17"/>
                    <a:pt x="12" y="17"/>
                  </a:cubicBezTo>
                  <a:cubicBezTo>
                    <a:pt x="12" y="46"/>
                    <a:pt x="12" y="46"/>
                    <a:pt x="12" y="46"/>
                  </a:cubicBezTo>
                  <a:cubicBezTo>
                    <a:pt x="12" y="47"/>
                    <a:pt x="12" y="47"/>
                    <a:pt x="12" y="47"/>
                  </a:cubicBezTo>
                  <a:cubicBezTo>
                    <a:pt x="12" y="99"/>
                    <a:pt x="12" y="99"/>
                    <a:pt x="12" y="99"/>
                  </a:cubicBezTo>
                  <a:cubicBezTo>
                    <a:pt x="12" y="102"/>
                    <a:pt x="15" y="105"/>
                    <a:pt x="18" y="105"/>
                  </a:cubicBezTo>
                  <a:cubicBezTo>
                    <a:pt x="21" y="105"/>
                    <a:pt x="24" y="102"/>
                    <a:pt x="24" y="99"/>
                  </a:cubicBezTo>
                  <a:cubicBezTo>
                    <a:pt x="24" y="53"/>
                    <a:pt x="24" y="53"/>
                    <a:pt x="24" y="53"/>
                  </a:cubicBezTo>
                  <a:cubicBezTo>
                    <a:pt x="26" y="53"/>
                    <a:pt x="26" y="53"/>
                    <a:pt x="26" y="53"/>
                  </a:cubicBezTo>
                  <a:cubicBezTo>
                    <a:pt x="26" y="99"/>
                    <a:pt x="26" y="99"/>
                    <a:pt x="26" y="99"/>
                  </a:cubicBezTo>
                  <a:cubicBezTo>
                    <a:pt x="26" y="102"/>
                    <a:pt x="29" y="105"/>
                    <a:pt x="32" y="105"/>
                  </a:cubicBezTo>
                  <a:cubicBezTo>
                    <a:pt x="35" y="105"/>
                    <a:pt x="38" y="102"/>
                    <a:pt x="38" y="99"/>
                  </a:cubicBezTo>
                  <a:cubicBezTo>
                    <a:pt x="38" y="46"/>
                    <a:pt x="38" y="46"/>
                    <a:pt x="38" y="46"/>
                  </a:cubicBezTo>
                  <a:cubicBezTo>
                    <a:pt x="38" y="46"/>
                    <a:pt x="38" y="46"/>
                    <a:pt x="38" y="46"/>
                  </a:cubicBezTo>
                  <a:cubicBezTo>
                    <a:pt x="38" y="17"/>
                    <a:pt x="38" y="17"/>
                    <a:pt x="38" y="17"/>
                  </a:cubicBezTo>
                  <a:cubicBezTo>
                    <a:pt x="41" y="17"/>
                    <a:pt x="41" y="17"/>
                    <a:pt x="41" y="17"/>
                  </a:cubicBezTo>
                  <a:cubicBezTo>
                    <a:pt x="41" y="48"/>
                    <a:pt x="41" y="48"/>
                    <a:pt x="41" y="48"/>
                  </a:cubicBezTo>
                  <a:cubicBezTo>
                    <a:pt x="41" y="50"/>
                    <a:pt x="43" y="52"/>
                    <a:pt x="45" y="52"/>
                  </a:cubicBezTo>
                  <a:cubicBezTo>
                    <a:pt x="48" y="52"/>
                    <a:pt x="50" y="50"/>
                    <a:pt x="50" y="48"/>
                  </a:cubicBezTo>
                  <a:cubicBezTo>
                    <a:pt x="50" y="13"/>
                    <a:pt x="50" y="13"/>
                    <a:pt x="50" y="13"/>
                  </a:cubicBezTo>
                  <a:cubicBezTo>
                    <a:pt x="50" y="11"/>
                    <a:pt x="50" y="11"/>
                    <a:pt x="50" y="11"/>
                  </a:cubicBezTo>
                  <a:cubicBezTo>
                    <a:pt x="50" y="10"/>
                    <a:pt x="50" y="10"/>
                    <a:pt x="50" y="10"/>
                  </a:cubicBezTo>
                  <a:cubicBezTo>
                    <a:pt x="50" y="7"/>
                    <a:pt x="46" y="1"/>
                    <a:pt x="38" y="1"/>
                  </a:cubicBezTo>
                  <a:close/>
                </a:path>
              </a:pathLst>
            </a:custGeom>
            <a:grpFill/>
            <a:ln>
              <a:noFill/>
            </a:ln>
          </p:spPr>
          <p:txBody>
            <a:bodyPr lIns="80296" tIns="40148" rIns="80296" bIns="40148"/>
            <a:lstStyle/>
            <a:p>
              <a:pPr>
                <a:defRPr/>
              </a:pPr>
              <a:endParaRPr lang="zh-CN" altLang="en-US" sz="1580">
                <a:solidFill>
                  <a:prstClr val="black"/>
                </a:solidFill>
              </a:endParaRPr>
            </a:p>
          </p:txBody>
        </p:sp>
        <p:sp>
          <p:nvSpPr>
            <p:cNvPr id="26" name="Oval 236"/>
            <p:cNvSpPr>
              <a:spLocks noChangeArrowheads="1"/>
            </p:cNvSpPr>
            <p:nvPr/>
          </p:nvSpPr>
          <p:spPr bwMode="auto">
            <a:xfrm>
              <a:off x="5541963" y="1409700"/>
              <a:ext cx="115887" cy="114300"/>
            </a:xfrm>
            <a:prstGeom prst="ellipse">
              <a:avLst/>
            </a:prstGeom>
            <a:grpFill/>
            <a:ln>
              <a:noFill/>
            </a:ln>
          </p:spPr>
          <p:txBody>
            <a:bodyPr lIns="80296" tIns="40148" rIns="80296" bIns="40148"/>
            <a:lstStyle/>
            <a:p>
              <a:pPr>
                <a:defRPr/>
              </a:pPr>
              <a:endParaRPr lang="zh-CN" altLang="en-US" sz="1580">
                <a:solidFill>
                  <a:prstClr val="black"/>
                </a:solidFill>
              </a:endParaRPr>
            </a:p>
          </p:txBody>
        </p:sp>
      </p:grpSp>
      <p:grpSp>
        <p:nvGrpSpPr>
          <p:cNvPr id="27" name="组合 26"/>
          <p:cNvGrpSpPr/>
          <p:nvPr/>
        </p:nvGrpSpPr>
        <p:grpSpPr>
          <a:xfrm>
            <a:off x="6884089" y="2699344"/>
            <a:ext cx="409575" cy="1030688"/>
            <a:chOff x="5454650" y="1409700"/>
            <a:chExt cx="288925" cy="727075"/>
          </a:xfrm>
          <a:solidFill>
            <a:srgbClr val="4B5C69"/>
          </a:solidFill>
        </p:grpSpPr>
        <p:sp>
          <p:nvSpPr>
            <p:cNvPr id="28" name="Freeform 235"/>
            <p:cNvSpPr/>
            <p:nvPr/>
          </p:nvSpPr>
          <p:spPr bwMode="auto">
            <a:xfrm>
              <a:off x="5454650" y="1530350"/>
              <a:ext cx="288925" cy="606425"/>
            </a:xfrm>
            <a:custGeom>
              <a:avLst/>
              <a:gdLst>
                <a:gd name="T0" fmla="*/ 38 w 50"/>
                <a:gd name="T1" fmla="*/ 1 h 105"/>
                <a:gd name="T2" fmla="*/ 13 w 50"/>
                <a:gd name="T3" fmla="*/ 0 h 105"/>
                <a:gd name="T4" fmla="*/ 0 w 50"/>
                <a:gd name="T5" fmla="*/ 11 h 105"/>
                <a:gd name="T6" fmla="*/ 0 w 50"/>
                <a:gd name="T7" fmla="*/ 11 h 105"/>
                <a:gd name="T8" fmla="*/ 0 w 50"/>
                <a:gd name="T9" fmla="*/ 13 h 105"/>
                <a:gd name="T10" fmla="*/ 0 w 50"/>
                <a:gd name="T11" fmla="*/ 48 h 105"/>
                <a:gd name="T12" fmla="*/ 4 w 50"/>
                <a:gd name="T13" fmla="*/ 52 h 105"/>
                <a:gd name="T14" fmla="*/ 8 w 50"/>
                <a:gd name="T15" fmla="*/ 48 h 105"/>
                <a:gd name="T16" fmla="*/ 8 w 50"/>
                <a:gd name="T17" fmla="*/ 17 h 105"/>
                <a:gd name="T18" fmla="*/ 12 w 50"/>
                <a:gd name="T19" fmla="*/ 17 h 105"/>
                <a:gd name="T20" fmla="*/ 12 w 50"/>
                <a:gd name="T21" fmla="*/ 46 h 105"/>
                <a:gd name="T22" fmla="*/ 12 w 50"/>
                <a:gd name="T23" fmla="*/ 47 h 105"/>
                <a:gd name="T24" fmla="*/ 12 w 50"/>
                <a:gd name="T25" fmla="*/ 99 h 105"/>
                <a:gd name="T26" fmla="*/ 18 w 50"/>
                <a:gd name="T27" fmla="*/ 105 h 105"/>
                <a:gd name="T28" fmla="*/ 24 w 50"/>
                <a:gd name="T29" fmla="*/ 99 h 105"/>
                <a:gd name="T30" fmla="*/ 24 w 50"/>
                <a:gd name="T31" fmla="*/ 53 h 105"/>
                <a:gd name="T32" fmla="*/ 26 w 50"/>
                <a:gd name="T33" fmla="*/ 53 h 105"/>
                <a:gd name="T34" fmla="*/ 26 w 50"/>
                <a:gd name="T35" fmla="*/ 99 h 105"/>
                <a:gd name="T36" fmla="*/ 32 w 50"/>
                <a:gd name="T37" fmla="*/ 105 h 105"/>
                <a:gd name="T38" fmla="*/ 38 w 50"/>
                <a:gd name="T39" fmla="*/ 99 h 105"/>
                <a:gd name="T40" fmla="*/ 38 w 50"/>
                <a:gd name="T41" fmla="*/ 46 h 105"/>
                <a:gd name="T42" fmla="*/ 38 w 50"/>
                <a:gd name="T43" fmla="*/ 46 h 105"/>
                <a:gd name="T44" fmla="*/ 38 w 50"/>
                <a:gd name="T45" fmla="*/ 17 h 105"/>
                <a:gd name="T46" fmla="*/ 41 w 50"/>
                <a:gd name="T47" fmla="*/ 17 h 105"/>
                <a:gd name="T48" fmla="*/ 41 w 50"/>
                <a:gd name="T49" fmla="*/ 48 h 105"/>
                <a:gd name="T50" fmla="*/ 45 w 50"/>
                <a:gd name="T51" fmla="*/ 52 h 105"/>
                <a:gd name="T52" fmla="*/ 50 w 50"/>
                <a:gd name="T53" fmla="*/ 48 h 105"/>
                <a:gd name="T54" fmla="*/ 50 w 50"/>
                <a:gd name="T55" fmla="*/ 13 h 105"/>
                <a:gd name="T56" fmla="*/ 50 w 50"/>
                <a:gd name="T57" fmla="*/ 11 h 105"/>
                <a:gd name="T58" fmla="*/ 50 w 50"/>
                <a:gd name="T59" fmla="*/ 10 h 105"/>
                <a:gd name="T60" fmla="*/ 38 w 50"/>
                <a:gd name="T61"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105">
                  <a:moveTo>
                    <a:pt x="38" y="1"/>
                  </a:moveTo>
                  <a:cubicBezTo>
                    <a:pt x="13" y="0"/>
                    <a:pt x="13" y="0"/>
                    <a:pt x="13" y="0"/>
                  </a:cubicBezTo>
                  <a:cubicBezTo>
                    <a:pt x="4" y="1"/>
                    <a:pt x="0" y="8"/>
                    <a:pt x="0" y="11"/>
                  </a:cubicBezTo>
                  <a:cubicBezTo>
                    <a:pt x="0" y="11"/>
                    <a:pt x="0" y="11"/>
                    <a:pt x="0" y="11"/>
                  </a:cubicBezTo>
                  <a:cubicBezTo>
                    <a:pt x="0" y="13"/>
                    <a:pt x="0" y="13"/>
                    <a:pt x="0" y="13"/>
                  </a:cubicBezTo>
                  <a:cubicBezTo>
                    <a:pt x="0" y="48"/>
                    <a:pt x="0" y="48"/>
                    <a:pt x="0" y="48"/>
                  </a:cubicBezTo>
                  <a:cubicBezTo>
                    <a:pt x="0" y="50"/>
                    <a:pt x="2" y="52"/>
                    <a:pt x="4" y="52"/>
                  </a:cubicBezTo>
                  <a:cubicBezTo>
                    <a:pt x="7" y="52"/>
                    <a:pt x="8" y="50"/>
                    <a:pt x="8" y="48"/>
                  </a:cubicBezTo>
                  <a:cubicBezTo>
                    <a:pt x="8" y="17"/>
                    <a:pt x="8" y="17"/>
                    <a:pt x="8" y="17"/>
                  </a:cubicBezTo>
                  <a:cubicBezTo>
                    <a:pt x="12" y="17"/>
                    <a:pt x="12" y="17"/>
                    <a:pt x="12" y="17"/>
                  </a:cubicBezTo>
                  <a:cubicBezTo>
                    <a:pt x="12" y="46"/>
                    <a:pt x="12" y="46"/>
                    <a:pt x="12" y="46"/>
                  </a:cubicBezTo>
                  <a:cubicBezTo>
                    <a:pt x="12" y="47"/>
                    <a:pt x="12" y="47"/>
                    <a:pt x="12" y="47"/>
                  </a:cubicBezTo>
                  <a:cubicBezTo>
                    <a:pt x="12" y="99"/>
                    <a:pt x="12" y="99"/>
                    <a:pt x="12" y="99"/>
                  </a:cubicBezTo>
                  <a:cubicBezTo>
                    <a:pt x="12" y="102"/>
                    <a:pt x="15" y="105"/>
                    <a:pt x="18" y="105"/>
                  </a:cubicBezTo>
                  <a:cubicBezTo>
                    <a:pt x="21" y="105"/>
                    <a:pt x="24" y="102"/>
                    <a:pt x="24" y="99"/>
                  </a:cubicBezTo>
                  <a:cubicBezTo>
                    <a:pt x="24" y="53"/>
                    <a:pt x="24" y="53"/>
                    <a:pt x="24" y="53"/>
                  </a:cubicBezTo>
                  <a:cubicBezTo>
                    <a:pt x="26" y="53"/>
                    <a:pt x="26" y="53"/>
                    <a:pt x="26" y="53"/>
                  </a:cubicBezTo>
                  <a:cubicBezTo>
                    <a:pt x="26" y="99"/>
                    <a:pt x="26" y="99"/>
                    <a:pt x="26" y="99"/>
                  </a:cubicBezTo>
                  <a:cubicBezTo>
                    <a:pt x="26" y="102"/>
                    <a:pt x="29" y="105"/>
                    <a:pt x="32" y="105"/>
                  </a:cubicBezTo>
                  <a:cubicBezTo>
                    <a:pt x="35" y="105"/>
                    <a:pt x="38" y="102"/>
                    <a:pt x="38" y="99"/>
                  </a:cubicBezTo>
                  <a:cubicBezTo>
                    <a:pt x="38" y="46"/>
                    <a:pt x="38" y="46"/>
                    <a:pt x="38" y="46"/>
                  </a:cubicBezTo>
                  <a:cubicBezTo>
                    <a:pt x="38" y="46"/>
                    <a:pt x="38" y="46"/>
                    <a:pt x="38" y="46"/>
                  </a:cubicBezTo>
                  <a:cubicBezTo>
                    <a:pt x="38" y="17"/>
                    <a:pt x="38" y="17"/>
                    <a:pt x="38" y="17"/>
                  </a:cubicBezTo>
                  <a:cubicBezTo>
                    <a:pt x="41" y="17"/>
                    <a:pt x="41" y="17"/>
                    <a:pt x="41" y="17"/>
                  </a:cubicBezTo>
                  <a:cubicBezTo>
                    <a:pt x="41" y="48"/>
                    <a:pt x="41" y="48"/>
                    <a:pt x="41" y="48"/>
                  </a:cubicBezTo>
                  <a:cubicBezTo>
                    <a:pt x="41" y="50"/>
                    <a:pt x="43" y="52"/>
                    <a:pt x="45" y="52"/>
                  </a:cubicBezTo>
                  <a:cubicBezTo>
                    <a:pt x="48" y="52"/>
                    <a:pt x="50" y="50"/>
                    <a:pt x="50" y="48"/>
                  </a:cubicBezTo>
                  <a:cubicBezTo>
                    <a:pt x="50" y="13"/>
                    <a:pt x="50" y="13"/>
                    <a:pt x="50" y="13"/>
                  </a:cubicBezTo>
                  <a:cubicBezTo>
                    <a:pt x="50" y="11"/>
                    <a:pt x="50" y="11"/>
                    <a:pt x="50" y="11"/>
                  </a:cubicBezTo>
                  <a:cubicBezTo>
                    <a:pt x="50" y="10"/>
                    <a:pt x="50" y="10"/>
                    <a:pt x="50" y="10"/>
                  </a:cubicBezTo>
                  <a:cubicBezTo>
                    <a:pt x="50" y="7"/>
                    <a:pt x="46" y="1"/>
                    <a:pt x="38" y="1"/>
                  </a:cubicBezTo>
                  <a:close/>
                </a:path>
              </a:pathLst>
            </a:custGeom>
            <a:grpFill/>
            <a:ln>
              <a:noFill/>
            </a:ln>
          </p:spPr>
          <p:txBody>
            <a:bodyPr lIns="80296" tIns="40148" rIns="80296" bIns="40148"/>
            <a:lstStyle/>
            <a:p>
              <a:pPr>
                <a:defRPr/>
              </a:pPr>
              <a:endParaRPr lang="zh-CN" altLang="en-US" sz="1580">
                <a:solidFill>
                  <a:prstClr val="black"/>
                </a:solidFill>
              </a:endParaRPr>
            </a:p>
          </p:txBody>
        </p:sp>
        <p:sp>
          <p:nvSpPr>
            <p:cNvPr id="29" name="Oval 236"/>
            <p:cNvSpPr>
              <a:spLocks noChangeArrowheads="1"/>
            </p:cNvSpPr>
            <p:nvPr/>
          </p:nvSpPr>
          <p:spPr bwMode="auto">
            <a:xfrm>
              <a:off x="5541963" y="1409700"/>
              <a:ext cx="115887" cy="114300"/>
            </a:xfrm>
            <a:prstGeom prst="ellipse">
              <a:avLst/>
            </a:prstGeom>
            <a:grpFill/>
            <a:ln>
              <a:noFill/>
            </a:ln>
          </p:spPr>
          <p:txBody>
            <a:bodyPr lIns="80296" tIns="40148" rIns="80296" bIns="40148"/>
            <a:lstStyle/>
            <a:p>
              <a:pPr>
                <a:defRPr/>
              </a:pPr>
              <a:endParaRPr lang="zh-CN" altLang="en-US" sz="1580">
                <a:solidFill>
                  <a:prstClr val="black"/>
                </a:solidFill>
              </a:endParaRPr>
            </a:p>
          </p:txBody>
        </p:sp>
      </p:grpSp>
      <p:sp>
        <p:nvSpPr>
          <p:cNvPr id="30" name="流程图: 联系 29"/>
          <p:cNvSpPr/>
          <p:nvPr/>
        </p:nvSpPr>
        <p:spPr>
          <a:xfrm>
            <a:off x="5453063" y="3739033"/>
            <a:ext cx="128980" cy="128980"/>
          </a:xfrm>
          <a:prstGeom prst="flowChartConnector">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流程图: 联系 30"/>
          <p:cNvSpPr/>
          <p:nvPr/>
        </p:nvSpPr>
        <p:spPr>
          <a:xfrm>
            <a:off x="4692858" y="4506291"/>
            <a:ext cx="128980" cy="128980"/>
          </a:xfrm>
          <a:prstGeom prst="flowChartConnector">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流程图: 联系 31"/>
          <p:cNvSpPr/>
          <p:nvPr/>
        </p:nvSpPr>
        <p:spPr>
          <a:xfrm>
            <a:off x="5464565" y="5179690"/>
            <a:ext cx="128980" cy="128980"/>
          </a:xfrm>
          <a:prstGeom prst="flowChartConnector">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流程图: 联系 32"/>
          <p:cNvSpPr/>
          <p:nvPr/>
        </p:nvSpPr>
        <p:spPr>
          <a:xfrm>
            <a:off x="6976722" y="5171172"/>
            <a:ext cx="107392" cy="122307"/>
          </a:xfrm>
          <a:prstGeom prst="flowChartConnector">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流程图: 联系 33"/>
          <p:cNvSpPr/>
          <p:nvPr/>
        </p:nvSpPr>
        <p:spPr>
          <a:xfrm>
            <a:off x="7722917" y="4477323"/>
            <a:ext cx="45719" cy="45719"/>
          </a:xfrm>
          <a:prstGeom prst="flowChartConnector">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流程图: 联系 34"/>
          <p:cNvSpPr/>
          <p:nvPr/>
        </p:nvSpPr>
        <p:spPr>
          <a:xfrm>
            <a:off x="6961022" y="3760268"/>
            <a:ext cx="128980" cy="128980"/>
          </a:xfrm>
          <a:prstGeom prst="flowChartConnector">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147"/>
          <p:cNvSpPr>
            <a:spLocks noEditPoints="1"/>
          </p:cNvSpPr>
          <p:nvPr/>
        </p:nvSpPr>
        <p:spPr bwMode="auto">
          <a:xfrm>
            <a:off x="6119018" y="2242279"/>
            <a:ext cx="244475" cy="384175"/>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lIns="80296" tIns="40148" rIns="80296" bIns="40148"/>
          <a:lstStyle/>
          <a:p>
            <a:pPr>
              <a:defRPr/>
            </a:pPr>
            <a:endParaRPr lang="zh-CN" altLang="en-US" sz="1580">
              <a:solidFill>
                <a:prstClr val="black"/>
              </a:solidFill>
            </a:endParaRPr>
          </a:p>
        </p:txBody>
      </p:sp>
      <p:grpSp>
        <p:nvGrpSpPr>
          <p:cNvPr id="37" name="组合 36"/>
          <p:cNvGrpSpPr/>
          <p:nvPr/>
        </p:nvGrpSpPr>
        <p:grpSpPr>
          <a:xfrm>
            <a:off x="3742678" y="1889707"/>
            <a:ext cx="538216" cy="538216"/>
            <a:chOff x="3742678" y="1889707"/>
            <a:chExt cx="538216" cy="538216"/>
          </a:xfrm>
        </p:grpSpPr>
        <p:sp>
          <p:nvSpPr>
            <p:cNvPr id="38" name="流程图: 联系 37"/>
            <p:cNvSpPr/>
            <p:nvPr/>
          </p:nvSpPr>
          <p:spPr>
            <a:xfrm>
              <a:off x="3742678" y="1889707"/>
              <a:ext cx="538216" cy="538216"/>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Freeform 105"/>
            <p:cNvSpPr/>
            <p:nvPr/>
          </p:nvSpPr>
          <p:spPr bwMode="auto">
            <a:xfrm>
              <a:off x="3866231" y="2058066"/>
              <a:ext cx="291110" cy="214383"/>
            </a:xfrm>
            <a:custGeom>
              <a:avLst/>
              <a:gdLst>
                <a:gd name="T0" fmla="*/ 4 w 290"/>
                <a:gd name="T1" fmla="*/ 131 h 213"/>
                <a:gd name="T2" fmla="*/ 4 w 290"/>
                <a:gd name="T3" fmla="*/ 115 h 213"/>
                <a:gd name="T4" fmla="*/ 33 w 290"/>
                <a:gd name="T5" fmla="*/ 86 h 213"/>
                <a:gd name="T6" fmla="*/ 49 w 290"/>
                <a:gd name="T7" fmla="*/ 86 h 213"/>
                <a:gd name="T8" fmla="*/ 96 w 290"/>
                <a:gd name="T9" fmla="*/ 133 h 213"/>
                <a:gd name="T10" fmla="*/ 113 w 290"/>
                <a:gd name="T11" fmla="*/ 133 h 213"/>
                <a:gd name="T12" fmla="*/ 241 w 290"/>
                <a:gd name="T13" fmla="*/ 4 h 213"/>
                <a:gd name="T14" fmla="*/ 257 w 290"/>
                <a:gd name="T15" fmla="*/ 4 h 213"/>
                <a:gd name="T16" fmla="*/ 286 w 290"/>
                <a:gd name="T17" fmla="*/ 33 h 213"/>
                <a:gd name="T18" fmla="*/ 286 w 290"/>
                <a:gd name="T19" fmla="*/ 49 h 213"/>
                <a:gd name="T20" fmla="*/ 130 w 290"/>
                <a:gd name="T21" fmla="*/ 205 h 213"/>
                <a:gd name="T22" fmla="*/ 111 w 290"/>
                <a:gd name="T23" fmla="*/ 213 h 213"/>
                <a:gd name="T24" fmla="*/ 97 w 290"/>
                <a:gd name="T25" fmla="*/ 213 h 213"/>
                <a:gd name="T26" fmla="*/ 78 w 290"/>
                <a:gd name="T27" fmla="*/ 205 h 213"/>
                <a:gd name="T28" fmla="*/ 4 w 290"/>
                <a:gd name="T29" fmla="*/ 1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40" name="组合 39"/>
          <p:cNvGrpSpPr/>
          <p:nvPr/>
        </p:nvGrpSpPr>
        <p:grpSpPr>
          <a:xfrm>
            <a:off x="8448516" y="5039562"/>
            <a:ext cx="538216" cy="538216"/>
            <a:chOff x="3742678" y="1889707"/>
            <a:chExt cx="538216" cy="538216"/>
          </a:xfrm>
        </p:grpSpPr>
        <p:sp>
          <p:nvSpPr>
            <p:cNvPr id="41" name="流程图: 联系 40"/>
            <p:cNvSpPr/>
            <p:nvPr/>
          </p:nvSpPr>
          <p:spPr>
            <a:xfrm>
              <a:off x="3742678" y="1889707"/>
              <a:ext cx="538216" cy="538216"/>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Freeform 105"/>
            <p:cNvSpPr/>
            <p:nvPr/>
          </p:nvSpPr>
          <p:spPr bwMode="auto">
            <a:xfrm>
              <a:off x="3866231" y="2058066"/>
              <a:ext cx="291110" cy="214383"/>
            </a:xfrm>
            <a:custGeom>
              <a:avLst/>
              <a:gdLst>
                <a:gd name="T0" fmla="*/ 4 w 290"/>
                <a:gd name="T1" fmla="*/ 131 h 213"/>
                <a:gd name="T2" fmla="*/ 4 w 290"/>
                <a:gd name="T3" fmla="*/ 115 h 213"/>
                <a:gd name="T4" fmla="*/ 33 w 290"/>
                <a:gd name="T5" fmla="*/ 86 h 213"/>
                <a:gd name="T6" fmla="*/ 49 w 290"/>
                <a:gd name="T7" fmla="*/ 86 h 213"/>
                <a:gd name="T8" fmla="*/ 96 w 290"/>
                <a:gd name="T9" fmla="*/ 133 h 213"/>
                <a:gd name="T10" fmla="*/ 113 w 290"/>
                <a:gd name="T11" fmla="*/ 133 h 213"/>
                <a:gd name="T12" fmla="*/ 241 w 290"/>
                <a:gd name="T13" fmla="*/ 4 h 213"/>
                <a:gd name="T14" fmla="*/ 257 w 290"/>
                <a:gd name="T15" fmla="*/ 4 h 213"/>
                <a:gd name="T16" fmla="*/ 286 w 290"/>
                <a:gd name="T17" fmla="*/ 33 h 213"/>
                <a:gd name="T18" fmla="*/ 286 w 290"/>
                <a:gd name="T19" fmla="*/ 49 h 213"/>
                <a:gd name="T20" fmla="*/ 130 w 290"/>
                <a:gd name="T21" fmla="*/ 205 h 213"/>
                <a:gd name="T22" fmla="*/ 111 w 290"/>
                <a:gd name="T23" fmla="*/ 213 h 213"/>
                <a:gd name="T24" fmla="*/ 97 w 290"/>
                <a:gd name="T25" fmla="*/ 213 h 213"/>
                <a:gd name="T26" fmla="*/ 78 w 290"/>
                <a:gd name="T27" fmla="*/ 205 h 213"/>
                <a:gd name="T28" fmla="*/ 4 w 290"/>
                <a:gd name="T29" fmla="*/ 1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43" name="组合 42"/>
          <p:cNvGrpSpPr/>
          <p:nvPr/>
        </p:nvGrpSpPr>
        <p:grpSpPr>
          <a:xfrm>
            <a:off x="8984378" y="3368321"/>
            <a:ext cx="538216" cy="538216"/>
            <a:chOff x="3742678" y="1889707"/>
            <a:chExt cx="538216" cy="538216"/>
          </a:xfrm>
        </p:grpSpPr>
        <p:sp>
          <p:nvSpPr>
            <p:cNvPr id="44" name="流程图: 联系 43"/>
            <p:cNvSpPr/>
            <p:nvPr/>
          </p:nvSpPr>
          <p:spPr>
            <a:xfrm>
              <a:off x="3742678" y="1889707"/>
              <a:ext cx="538216" cy="538216"/>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Freeform 105"/>
            <p:cNvSpPr/>
            <p:nvPr/>
          </p:nvSpPr>
          <p:spPr bwMode="auto">
            <a:xfrm>
              <a:off x="3866231" y="2058066"/>
              <a:ext cx="291110" cy="214383"/>
            </a:xfrm>
            <a:custGeom>
              <a:avLst/>
              <a:gdLst>
                <a:gd name="T0" fmla="*/ 4 w 290"/>
                <a:gd name="T1" fmla="*/ 131 h 213"/>
                <a:gd name="T2" fmla="*/ 4 w 290"/>
                <a:gd name="T3" fmla="*/ 115 h 213"/>
                <a:gd name="T4" fmla="*/ 33 w 290"/>
                <a:gd name="T5" fmla="*/ 86 h 213"/>
                <a:gd name="T6" fmla="*/ 49 w 290"/>
                <a:gd name="T7" fmla="*/ 86 h 213"/>
                <a:gd name="T8" fmla="*/ 96 w 290"/>
                <a:gd name="T9" fmla="*/ 133 h 213"/>
                <a:gd name="T10" fmla="*/ 113 w 290"/>
                <a:gd name="T11" fmla="*/ 133 h 213"/>
                <a:gd name="T12" fmla="*/ 241 w 290"/>
                <a:gd name="T13" fmla="*/ 4 h 213"/>
                <a:gd name="T14" fmla="*/ 257 w 290"/>
                <a:gd name="T15" fmla="*/ 4 h 213"/>
                <a:gd name="T16" fmla="*/ 286 w 290"/>
                <a:gd name="T17" fmla="*/ 33 h 213"/>
                <a:gd name="T18" fmla="*/ 286 w 290"/>
                <a:gd name="T19" fmla="*/ 49 h 213"/>
                <a:gd name="T20" fmla="*/ 130 w 290"/>
                <a:gd name="T21" fmla="*/ 205 h 213"/>
                <a:gd name="T22" fmla="*/ 111 w 290"/>
                <a:gd name="T23" fmla="*/ 213 h 213"/>
                <a:gd name="T24" fmla="*/ 97 w 290"/>
                <a:gd name="T25" fmla="*/ 213 h 213"/>
                <a:gd name="T26" fmla="*/ 78 w 290"/>
                <a:gd name="T27" fmla="*/ 205 h 213"/>
                <a:gd name="T28" fmla="*/ 4 w 290"/>
                <a:gd name="T29" fmla="*/ 1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46" name="组合 45"/>
          <p:cNvGrpSpPr/>
          <p:nvPr/>
        </p:nvGrpSpPr>
        <p:grpSpPr>
          <a:xfrm>
            <a:off x="8211664" y="1925399"/>
            <a:ext cx="538216" cy="538216"/>
            <a:chOff x="3742678" y="1889707"/>
            <a:chExt cx="538216" cy="538216"/>
          </a:xfrm>
        </p:grpSpPr>
        <p:sp>
          <p:nvSpPr>
            <p:cNvPr id="47" name="流程图: 联系 46"/>
            <p:cNvSpPr/>
            <p:nvPr/>
          </p:nvSpPr>
          <p:spPr>
            <a:xfrm>
              <a:off x="3742678" y="1889707"/>
              <a:ext cx="538216" cy="538216"/>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Freeform 105"/>
            <p:cNvSpPr/>
            <p:nvPr/>
          </p:nvSpPr>
          <p:spPr bwMode="auto">
            <a:xfrm>
              <a:off x="3866231" y="2058066"/>
              <a:ext cx="291110" cy="214383"/>
            </a:xfrm>
            <a:custGeom>
              <a:avLst/>
              <a:gdLst>
                <a:gd name="T0" fmla="*/ 4 w 290"/>
                <a:gd name="T1" fmla="*/ 131 h 213"/>
                <a:gd name="T2" fmla="*/ 4 w 290"/>
                <a:gd name="T3" fmla="*/ 115 h 213"/>
                <a:gd name="T4" fmla="*/ 33 w 290"/>
                <a:gd name="T5" fmla="*/ 86 h 213"/>
                <a:gd name="T6" fmla="*/ 49 w 290"/>
                <a:gd name="T7" fmla="*/ 86 h 213"/>
                <a:gd name="T8" fmla="*/ 96 w 290"/>
                <a:gd name="T9" fmla="*/ 133 h 213"/>
                <a:gd name="T10" fmla="*/ 113 w 290"/>
                <a:gd name="T11" fmla="*/ 133 h 213"/>
                <a:gd name="T12" fmla="*/ 241 w 290"/>
                <a:gd name="T13" fmla="*/ 4 h 213"/>
                <a:gd name="T14" fmla="*/ 257 w 290"/>
                <a:gd name="T15" fmla="*/ 4 h 213"/>
                <a:gd name="T16" fmla="*/ 286 w 290"/>
                <a:gd name="T17" fmla="*/ 33 h 213"/>
                <a:gd name="T18" fmla="*/ 286 w 290"/>
                <a:gd name="T19" fmla="*/ 49 h 213"/>
                <a:gd name="T20" fmla="*/ 130 w 290"/>
                <a:gd name="T21" fmla="*/ 205 h 213"/>
                <a:gd name="T22" fmla="*/ 111 w 290"/>
                <a:gd name="T23" fmla="*/ 213 h 213"/>
                <a:gd name="T24" fmla="*/ 97 w 290"/>
                <a:gd name="T25" fmla="*/ 213 h 213"/>
                <a:gd name="T26" fmla="*/ 78 w 290"/>
                <a:gd name="T27" fmla="*/ 205 h 213"/>
                <a:gd name="T28" fmla="*/ 4 w 290"/>
                <a:gd name="T29" fmla="*/ 1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49" name="组合 48"/>
          <p:cNvGrpSpPr/>
          <p:nvPr/>
        </p:nvGrpSpPr>
        <p:grpSpPr>
          <a:xfrm>
            <a:off x="3553169" y="5039562"/>
            <a:ext cx="538216" cy="538216"/>
            <a:chOff x="3742678" y="1889707"/>
            <a:chExt cx="538216" cy="538216"/>
          </a:xfrm>
        </p:grpSpPr>
        <p:sp>
          <p:nvSpPr>
            <p:cNvPr id="50" name="流程图: 联系 49"/>
            <p:cNvSpPr/>
            <p:nvPr/>
          </p:nvSpPr>
          <p:spPr>
            <a:xfrm>
              <a:off x="3742678" y="1889707"/>
              <a:ext cx="538216" cy="538216"/>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Freeform 105"/>
            <p:cNvSpPr/>
            <p:nvPr/>
          </p:nvSpPr>
          <p:spPr bwMode="auto">
            <a:xfrm>
              <a:off x="3866231" y="2058066"/>
              <a:ext cx="291110" cy="214383"/>
            </a:xfrm>
            <a:custGeom>
              <a:avLst/>
              <a:gdLst>
                <a:gd name="T0" fmla="*/ 4 w 290"/>
                <a:gd name="T1" fmla="*/ 131 h 213"/>
                <a:gd name="T2" fmla="*/ 4 w 290"/>
                <a:gd name="T3" fmla="*/ 115 h 213"/>
                <a:gd name="T4" fmla="*/ 33 w 290"/>
                <a:gd name="T5" fmla="*/ 86 h 213"/>
                <a:gd name="T6" fmla="*/ 49 w 290"/>
                <a:gd name="T7" fmla="*/ 86 h 213"/>
                <a:gd name="T8" fmla="*/ 96 w 290"/>
                <a:gd name="T9" fmla="*/ 133 h 213"/>
                <a:gd name="T10" fmla="*/ 113 w 290"/>
                <a:gd name="T11" fmla="*/ 133 h 213"/>
                <a:gd name="T12" fmla="*/ 241 w 290"/>
                <a:gd name="T13" fmla="*/ 4 h 213"/>
                <a:gd name="T14" fmla="*/ 257 w 290"/>
                <a:gd name="T15" fmla="*/ 4 h 213"/>
                <a:gd name="T16" fmla="*/ 286 w 290"/>
                <a:gd name="T17" fmla="*/ 33 h 213"/>
                <a:gd name="T18" fmla="*/ 286 w 290"/>
                <a:gd name="T19" fmla="*/ 49 h 213"/>
                <a:gd name="T20" fmla="*/ 130 w 290"/>
                <a:gd name="T21" fmla="*/ 205 h 213"/>
                <a:gd name="T22" fmla="*/ 111 w 290"/>
                <a:gd name="T23" fmla="*/ 213 h 213"/>
                <a:gd name="T24" fmla="*/ 97 w 290"/>
                <a:gd name="T25" fmla="*/ 213 h 213"/>
                <a:gd name="T26" fmla="*/ 78 w 290"/>
                <a:gd name="T27" fmla="*/ 205 h 213"/>
                <a:gd name="T28" fmla="*/ 4 w 290"/>
                <a:gd name="T29" fmla="*/ 1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52" name="组合 51"/>
          <p:cNvGrpSpPr/>
          <p:nvPr/>
        </p:nvGrpSpPr>
        <p:grpSpPr>
          <a:xfrm>
            <a:off x="3002864" y="3361879"/>
            <a:ext cx="538216" cy="538216"/>
            <a:chOff x="3742678" y="1889707"/>
            <a:chExt cx="538216" cy="538216"/>
          </a:xfrm>
        </p:grpSpPr>
        <p:sp>
          <p:nvSpPr>
            <p:cNvPr id="53" name="流程图: 联系 52"/>
            <p:cNvSpPr/>
            <p:nvPr/>
          </p:nvSpPr>
          <p:spPr>
            <a:xfrm>
              <a:off x="3742678" y="1889707"/>
              <a:ext cx="538216" cy="538216"/>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Freeform 105"/>
            <p:cNvSpPr/>
            <p:nvPr/>
          </p:nvSpPr>
          <p:spPr bwMode="auto">
            <a:xfrm>
              <a:off x="3866231" y="2058066"/>
              <a:ext cx="291110" cy="214383"/>
            </a:xfrm>
            <a:custGeom>
              <a:avLst/>
              <a:gdLst>
                <a:gd name="T0" fmla="*/ 4 w 290"/>
                <a:gd name="T1" fmla="*/ 131 h 213"/>
                <a:gd name="T2" fmla="*/ 4 w 290"/>
                <a:gd name="T3" fmla="*/ 115 h 213"/>
                <a:gd name="T4" fmla="*/ 33 w 290"/>
                <a:gd name="T5" fmla="*/ 86 h 213"/>
                <a:gd name="T6" fmla="*/ 49 w 290"/>
                <a:gd name="T7" fmla="*/ 86 h 213"/>
                <a:gd name="T8" fmla="*/ 96 w 290"/>
                <a:gd name="T9" fmla="*/ 133 h 213"/>
                <a:gd name="T10" fmla="*/ 113 w 290"/>
                <a:gd name="T11" fmla="*/ 133 h 213"/>
                <a:gd name="T12" fmla="*/ 241 w 290"/>
                <a:gd name="T13" fmla="*/ 4 h 213"/>
                <a:gd name="T14" fmla="*/ 257 w 290"/>
                <a:gd name="T15" fmla="*/ 4 h 213"/>
                <a:gd name="T16" fmla="*/ 286 w 290"/>
                <a:gd name="T17" fmla="*/ 33 h 213"/>
                <a:gd name="T18" fmla="*/ 286 w 290"/>
                <a:gd name="T19" fmla="*/ 49 h 213"/>
                <a:gd name="T20" fmla="*/ 130 w 290"/>
                <a:gd name="T21" fmla="*/ 205 h 213"/>
                <a:gd name="T22" fmla="*/ 111 w 290"/>
                <a:gd name="T23" fmla="*/ 213 h 213"/>
                <a:gd name="T24" fmla="*/ 97 w 290"/>
                <a:gd name="T25" fmla="*/ 213 h 213"/>
                <a:gd name="T26" fmla="*/ 78 w 290"/>
                <a:gd name="T27" fmla="*/ 205 h 213"/>
                <a:gd name="T28" fmla="*/ 4 w 290"/>
                <a:gd name="T29" fmla="*/ 1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55" name="组合 54"/>
          <p:cNvGrpSpPr/>
          <p:nvPr/>
        </p:nvGrpSpPr>
        <p:grpSpPr>
          <a:xfrm>
            <a:off x="1646546" y="1849452"/>
            <a:ext cx="2047947" cy="1140360"/>
            <a:chOff x="1646546" y="1849452"/>
            <a:chExt cx="2047947" cy="1140360"/>
          </a:xfrm>
        </p:grpSpPr>
        <p:sp>
          <p:nvSpPr>
            <p:cNvPr id="56" name="文本框 55"/>
            <p:cNvSpPr txBox="1"/>
            <p:nvPr/>
          </p:nvSpPr>
          <p:spPr>
            <a:xfrm>
              <a:off x="1646546" y="2158815"/>
              <a:ext cx="2047947" cy="830997"/>
            </a:xfrm>
            <a:prstGeom prst="rect">
              <a:avLst/>
            </a:prstGeom>
            <a:noFill/>
          </p:spPr>
          <p:txBody>
            <a:bodyPr wrap="square" rtlCol="0">
              <a:spAutoFit/>
            </a:bodyPr>
            <a:lstStyle/>
            <a:p>
              <a:pPr algn="just"/>
              <a:r>
                <a:rPr lang="zh-CN" altLang="en-US" sz="12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2298678" y="1849452"/>
              <a:ext cx="1395815" cy="307777"/>
            </a:xfrm>
            <a:prstGeom prst="rect">
              <a:avLst/>
            </a:prstGeom>
            <a:noFill/>
          </p:spPr>
          <p:txBody>
            <a:bodyPr wrap="square" rtlCol="0">
              <a:spAutoFit/>
            </a:bodyPr>
            <a:lstStyle/>
            <a:p>
              <a:pPr algn="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点击添加标题</a:t>
              </a:r>
              <a:endPar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867808" y="3346911"/>
            <a:ext cx="2047947" cy="1140360"/>
            <a:chOff x="1646546" y="1849452"/>
            <a:chExt cx="2047947" cy="1140360"/>
          </a:xfrm>
        </p:grpSpPr>
        <p:sp>
          <p:nvSpPr>
            <p:cNvPr id="59" name="文本框 58"/>
            <p:cNvSpPr txBox="1"/>
            <p:nvPr/>
          </p:nvSpPr>
          <p:spPr>
            <a:xfrm>
              <a:off x="1646546" y="2158815"/>
              <a:ext cx="2047947" cy="830997"/>
            </a:xfrm>
            <a:prstGeom prst="rect">
              <a:avLst/>
            </a:prstGeom>
            <a:noFill/>
          </p:spPr>
          <p:txBody>
            <a:bodyPr wrap="square" rtlCol="0">
              <a:spAutoFit/>
            </a:bodyPr>
            <a:lstStyle/>
            <a:p>
              <a:pPr algn="just"/>
              <a:r>
                <a:rPr lang="zh-CN" altLang="en-US" sz="12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2298678" y="1849452"/>
              <a:ext cx="1395815" cy="307777"/>
            </a:xfrm>
            <a:prstGeom prst="rect">
              <a:avLst/>
            </a:prstGeom>
            <a:noFill/>
          </p:spPr>
          <p:txBody>
            <a:bodyPr wrap="square" rtlCol="0">
              <a:spAutoFit/>
            </a:bodyPr>
            <a:lstStyle/>
            <a:p>
              <a:pPr algn="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点击添加标题</a:t>
              </a:r>
              <a:endPar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1399178" y="5018485"/>
            <a:ext cx="2047947" cy="1140360"/>
            <a:chOff x="1646546" y="1849452"/>
            <a:chExt cx="2047947" cy="1140360"/>
          </a:xfrm>
        </p:grpSpPr>
        <p:sp>
          <p:nvSpPr>
            <p:cNvPr id="62" name="文本框 61"/>
            <p:cNvSpPr txBox="1"/>
            <p:nvPr/>
          </p:nvSpPr>
          <p:spPr>
            <a:xfrm>
              <a:off x="1646546" y="2158815"/>
              <a:ext cx="2047947" cy="830997"/>
            </a:xfrm>
            <a:prstGeom prst="rect">
              <a:avLst/>
            </a:prstGeom>
            <a:noFill/>
          </p:spPr>
          <p:txBody>
            <a:bodyPr wrap="square" rtlCol="0">
              <a:spAutoFit/>
            </a:bodyPr>
            <a:lstStyle/>
            <a:p>
              <a:pPr algn="just"/>
              <a:r>
                <a:rPr lang="zh-CN" altLang="en-US" sz="12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2298678" y="1849452"/>
              <a:ext cx="1395815" cy="307777"/>
            </a:xfrm>
            <a:prstGeom prst="rect">
              <a:avLst/>
            </a:prstGeom>
            <a:noFill/>
          </p:spPr>
          <p:txBody>
            <a:bodyPr wrap="square" rtlCol="0">
              <a:spAutoFit/>
            </a:bodyPr>
            <a:lstStyle/>
            <a:p>
              <a:pPr algn="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点击添加标题</a:t>
              </a:r>
              <a:endPar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8811651" y="1857480"/>
            <a:ext cx="2066072" cy="1132011"/>
            <a:chOff x="1740573" y="1801252"/>
            <a:chExt cx="2066072" cy="1132011"/>
          </a:xfrm>
        </p:grpSpPr>
        <p:sp>
          <p:nvSpPr>
            <p:cNvPr id="65" name="文本框 64"/>
            <p:cNvSpPr txBox="1"/>
            <p:nvPr/>
          </p:nvSpPr>
          <p:spPr>
            <a:xfrm>
              <a:off x="1758698" y="2102266"/>
              <a:ext cx="2047947" cy="830997"/>
            </a:xfrm>
            <a:prstGeom prst="rect">
              <a:avLst/>
            </a:prstGeom>
            <a:noFill/>
          </p:spPr>
          <p:txBody>
            <a:bodyPr wrap="square" rtlCol="0">
              <a:spAutoFit/>
            </a:bodyPr>
            <a:lstStyle/>
            <a:p>
              <a:pPr algn="just"/>
              <a:r>
                <a:rPr lang="zh-CN" altLang="en-US" sz="12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1740573" y="1801252"/>
              <a:ext cx="1395815" cy="307777"/>
            </a:xfrm>
            <a:prstGeom prst="rect">
              <a:avLst/>
            </a:prstGeom>
            <a:noFill/>
          </p:spPr>
          <p:txBody>
            <a:bodyPr wrap="square" rtlCol="0">
              <a:spAutoFit/>
            </a:bodyPr>
            <a:lstStyle/>
            <a:p>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点击添加标题</a:t>
              </a:r>
              <a:endPar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9630507" y="3300203"/>
            <a:ext cx="2066072" cy="1132011"/>
            <a:chOff x="1740573" y="1801252"/>
            <a:chExt cx="2066072" cy="1132011"/>
          </a:xfrm>
        </p:grpSpPr>
        <p:sp>
          <p:nvSpPr>
            <p:cNvPr id="68" name="文本框 67"/>
            <p:cNvSpPr txBox="1"/>
            <p:nvPr/>
          </p:nvSpPr>
          <p:spPr>
            <a:xfrm>
              <a:off x="1758698" y="2102266"/>
              <a:ext cx="2047947" cy="830997"/>
            </a:xfrm>
            <a:prstGeom prst="rect">
              <a:avLst/>
            </a:prstGeom>
            <a:noFill/>
          </p:spPr>
          <p:txBody>
            <a:bodyPr wrap="square" rtlCol="0">
              <a:spAutoFit/>
            </a:bodyPr>
            <a:lstStyle/>
            <a:p>
              <a:pPr algn="just"/>
              <a:r>
                <a:rPr lang="zh-CN" altLang="en-US" sz="12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1740573" y="1801252"/>
              <a:ext cx="1395815" cy="307777"/>
            </a:xfrm>
            <a:prstGeom prst="rect">
              <a:avLst/>
            </a:prstGeom>
            <a:noFill/>
          </p:spPr>
          <p:txBody>
            <a:bodyPr wrap="square" rtlCol="0">
              <a:spAutoFit/>
            </a:bodyPr>
            <a:lstStyle/>
            <a:p>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点击添加标题</a:t>
              </a:r>
              <a:endPar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9035387" y="4995902"/>
            <a:ext cx="2066072" cy="1132011"/>
            <a:chOff x="1740573" y="1801252"/>
            <a:chExt cx="2066072" cy="1132011"/>
          </a:xfrm>
        </p:grpSpPr>
        <p:sp>
          <p:nvSpPr>
            <p:cNvPr id="71" name="文本框 70"/>
            <p:cNvSpPr txBox="1"/>
            <p:nvPr/>
          </p:nvSpPr>
          <p:spPr>
            <a:xfrm>
              <a:off x="1758698" y="2102266"/>
              <a:ext cx="2047947" cy="830997"/>
            </a:xfrm>
            <a:prstGeom prst="rect">
              <a:avLst/>
            </a:prstGeom>
            <a:noFill/>
          </p:spPr>
          <p:txBody>
            <a:bodyPr wrap="square" rtlCol="0">
              <a:spAutoFit/>
            </a:bodyPr>
            <a:lstStyle/>
            <a:p>
              <a:pPr algn="just"/>
              <a:r>
                <a:rPr lang="zh-CN" altLang="en-US" sz="12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1740573" y="1801252"/>
              <a:ext cx="1395815" cy="307777"/>
            </a:xfrm>
            <a:prstGeom prst="rect">
              <a:avLst/>
            </a:prstGeom>
            <a:noFill/>
          </p:spPr>
          <p:txBody>
            <a:bodyPr wrap="square" rtlCol="0">
              <a:spAutoFit/>
            </a:bodyPr>
            <a:lstStyle/>
            <a:p>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点击添加标题</a:t>
              </a:r>
              <a:endPar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73" name="流程图: 联系 72"/>
          <p:cNvSpPr/>
          <p:nvPr/>
        </p:nvSpPr>
        <p:spPr>
          <a:xfrm>
            <a:off x="7709845" y="4438283"/>
            <a:ext cx="107392" cy="122307"/>
          </a:xfrm>
          <a:prstGeom prst="flowChartConnector">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b="4392"/>
          <a:stretch>
            <a:fillRect/>
          </a:stretch>
        </p:blipFill>
        <p:spPr>
          <a:xfrm>
            <a:off x="0" y="-1"/>
            <a:ext cx="12192000" cy="6858001"/>
          </a:xfrm>
          <a:prstGeom prst="rect">
            <a:avLst/>
          </a:prstGeom>
        </p:spPr>
      </p:pic>
      <p:sp>
        <p:nvSpPr>
          <p:cNvPr id="26" name="矩形 25"/>
          <p:cNvSpPr/>
          <p:nvPr/>
        </p:nvSpPr>
        <p:spPr>
          <a:xfrm rot="5400000">
            <a:off x="5167313" y="-876301"/>
            <a:ext cx="1857375" cy="3609978"/>
          </a:xfrm>
          <a:prstGeom prst="rect">
            <a:avLst/>
          </a:prstGeom>
          <a:solidFill>
            <a:srgbClr val="00A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4376737" y="467023"/>
            <a:ext cx="3438525" cy="830997"/>
          </a:xfrm>
          <a:prstGeom prst="rect">
            <a:avLst/>
          </a:prstGeom>
          <a:noFill/>
        </p:spPr>
        <p:txBody>
          <a:bodyPr wrap="square" rtlCol="0">
            <a:spAutoFit/>
          </a:bodyPr>
          <a:lstStyle/>
          <a:p>
            <a:r>
              <a:rPr lang="en-US" altLang="zh-CN" sz="4800" dirty="0">
                <a:solidFill>
                  <a:prstClr val="white"/>
                </a:solidFill>
                <a:latin typeface="微软雅黑 Light" panose="020B0502040204020203" pitchFamily="34" charset="-122"/>
                <a:ea typeface="微软雅黑 Light" panose="020B0502040204020203" pitchFamily="34" charset="-122"/>
              </a:rPr>
              <a:t>PART </a:t>
            </a:r>
            <a:r>
              <a:rPr lang="en-US" altLang="zh-CN" sz="4800" dirty="0" smtClean="0">
                <a:solidFill>
                  <a:prstClr val="white"/>
                </a:solidFill>
                <a:latin typeface="微软雅黑 Light" panose="020B0502040204020203" pitchFamily="34" charset="-122"/>
                <a:ea typeface="微软雅黑 Light" panose="020B0502040204020203" pitchFamily="34" charset="-122"/>
              </a:rPr>
              <a:t>TWO</a:t>
            </a:r>
            <a:endParaRPr lang="zh-CN" altLang="en-US" sz="4800" dirty="0">
              <a:solidFill>
                <a:prstClr val="white"/>
              </a:solidFill>
              <a:latin typeface="微软雅黑 Light" panose="020B0502040204020203" pitchFamily="34" charset="-122"/>
              <a:ea typeface="微软雅黑 Light" panose="020B0502040204020203" pitchFamily="34" charset="-122"/>
            </a:endParaRPr>
          </a:p>
        </p:txBody>
      </p:sp>
      <p:sp>
        <p:nvSpPr>
          <p:cNvPr id="30" name="矩形 29"/>
          <p:cNvSpPr/>
          <p:nvPr/>
        </p:nvSpPr>
        <p:spPr>
          <a:xfrm rot="5400000">
            <a:off x="5986463" y="-66675"/>
            <a:ext cx="219073" cy="3609978"/>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4279900" y="1854200"/>
            <a:ext cx="3632200" cy="50038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a:spLocks noChangeArrowheads="1"/>
          </p:cNvSpPr>
          <p:nvPr/>
        </p:nvSpPr>
        <p:spPr bwMode="auto">
          <a:xfrm>
            <a:off x="4429124" y="3606148"/>
            <a:ext cx="31908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grpSp>
        <p:nvGrpSpPr>
          <p:cNvPr id="7" name="Group 29"/>
          <p:cNvGrpSpPr/>
          <p:nvPr/>
        </p:nvGrpSpPr>
        <p:grpSpPr>
          <a:xfrm>
            <a:off x="3094644" y="1587500"/>
            <a:ext cx="5465156" cy="4191798"/>
            <a:chOff x="3127375" y="1144587"/>
            <a:chExt cx="6581775" cy="5048251"/>
          </a:xfrm>
          <a:solidFill>
            <a:srgbClr val="7F7F7F">
              <a:lumMod val="60000"/>
              <a:lumOff val="40000"/>
            </a:srgbClr>
          </a:solidFill>
        </p:grpSpPr>
        <p:sp>
          <p:nvSpPr>
            <p:cNvPr id="8" name="Freeform 5"/>
            <p:cNvSpPr/>
            <p:nvPr/>
          </p:nvSpPr>
          <p:spPr bwMode="auto">
            <a:xfrm>
              <a:off x="7824788" y="3460750"/>
              <a:ext cx="868363" cy="554037"/>
            </a:xfrm>
            <a:custGeom>
              <a:avLst/>
              <a:gdLst>
                <a:gd name="T0" fmla="*/ 43 w 350"/>
                <a:gd name="T1" fmla="*/ 154 h 223"/>
                <a:gd name="T2" fmla="*/ 39 w 350"/>
                <a:gd name="T3" fmla="*/ 156 h 223"/>
                <a:gd name="T4" fmla="*/ 20 w 350"/>
                <a:gd name="T5" fmla="*/ 172 h 223"/>
                <a:gd name="T6" fmla="*/ 0 w 350"/>
                <a:gd name="T7" fmla="*/ 184 h 223"/>
                <a:gd name="T8" fmla="*/ 1 w 350"/>
                <a:gd name="T9" fmla="*/ 185 h 223"/>
                <a:gd name="T10" fmla="*/ 13 w 350"/>
                <a:gd name="T11" fmla="*/ 190 h 223"/>
                <a:gd name="T12" fmla="*/ 30 w 350"/>
                <a:gd name="T13" fmla="*/ 202 h 223"/>
                <a:gd name="T14" fmla="*/ 57 w 350"/>
                <a:gd name="T15" fmla="*/ 220 h 223"/>
                <a:gd name="T16" fmla="*/ 79 w 350"/>
                <a:gd name="T17" fmla="*/ 197 h 223"/>
                <a:gd name="T18" fmla="*/ 106 w 350"/>
                <a:gd name="T19" fmla="*/ 204 h 223"/>
                <a:gd name="T20" fmla="*/ 115 w 350"/>
                <a:gd name="T21" fmla="*/ 208 h 223"/>
                <a:gd name="T22" fmla="*/ 124 w 350"/>
                <a:gd name="T23" fmla="*/ 218 h 223"/>
                <a:gd name="T24" fmla="*/ 127 w 350"/>
                <a:gd name="T25" fmla="*/ 223 h 223"/>
                <a:gd name="T26" fmla="*/ 129 w 350"/>
                <a:gd name="T27" fmla="*/ 222 h 223"/>
                <a:gd name="T28" fmla="*/ 158 w 350"/>
                <a:gd name="T29" fmla="*/ 205 h 223"/>
                <a:gd name="T30" fmla="*/ 165 w 350"/>
                <a:gd name="T31" fmla="*/ 210 h 223"/>
                <a:gd name="T32" fmla="*/ 172 w 350"/>
                <a:gd name="T33" fmla="*/ 219 h 223"/>
                <a:gd name="T34" fmla="*/ 185 w 350"/>
                <a:gd name="T35" fmla="*/ 200 h 223"/>
                <a:gd name="T36" fmla="*/ 201 w 350"/>
                <a:gd name="T37" fmla="*/ 188 h 223"/>
                <a:gd name="T38" fmla="*/ 204 w 350"/>
                <a:gd name="T39" fmla="*/ 191 h 223"/>
                <a:gd name="T40" fmla="*/ 207 w 350"/>
                <a:gd name="T41" fmla="*/ 170 h 223"/>
                <a:gd name="T42" fmla="*/ 233 w 350"/>
                <a:gd name="T43" fmla="*/ 141 h 223"/>
                <a:gd name="T44" fmla="*/ 258 w 350"/>
                <a:gd name="T45" fmla="*/ 116 h 223"/>
                <a:gd name="T46" fmla="*/ 271 w 350"/>
                <a:gd name="T47" fmla="*/ 100 h 223"/>
                <a:gd name="T48" fmla="*/ 296 w 350"/>
                <a:gd name="T49" fmla="*/ 77 h 223"/>
                <a:gd name="T50" fmla="*/ 319 w 350"/>
                <a:gd name="T51" fmla="*/ 63 h 223"/>
                <a:gd name="T52" fmla="*/ 342 w 350"/>
                <a:gd name="T53" fmla="*/ 56 h 223"/>
                <a:gd name="T54" fmla="*/ 350 w 350"/>
                <a:gd name="T55" fmla="*/ 26 h 223"/>
                <a:gd name="T56" fmla="*/ 326 w 350"/>
                <a:gd name="T57" fmla="*/ 26 h 223"/>
                <a:gd name="T58" fmla="*/ 308 w 350"/>
                <a:gd name="T59" fmla="*/ 26 h 223"/>
                <a:gd name="T60" fmla="*/ 279 w 350"/>
                <a:gd name="T61" fmla="*/ 26 h 223"/>
                <a:gd name="T62" fmla="*/ 253 w 350"/>
                <a:gd name="T63" fmla="*/ 8 h 223"/>
                <a:gd name="T64" fmla="*/ 226 w 350"/>
                <a:gd name="T65" fmla="*/ 32 h 223"/>
                <a:gd name="T66" fmla="*/ 201 w 350"/>
                <a:gd name="T67" fmla="*/ 54 h 223"/>
                <a:gd name="T68" fmla="*/ 174 w 350"/>
                <a:gd name="T69" fmla="*/ 40 h 223"/>
                <a:gd name="T70" fmla="*/ 181 w 350"/>
                <a:gd name="T71" fmla="*/ 25 h 223"/>
                <a:gd name="T72" fmla="*/ 174 w 350"/>
                <a:gd name="T73" fmla="*/ 17 h 223"/>
                <a:gd name="T74" fmla="*/ 172 w 350"/>
                <a:gd name="T75" fmla="*/ 8 h 223"/>
                <a:gd name="T76" fmla="*/ 147 w 350"/>
                <a:gd name="T77" fmla="*/ 8 h 223"/>
                <a:gd name="T78" fmla="*/ 128 w 350"/>
                <a:gd name="T79" fmla="*/ 13 h 223"/>
                <a:gd name="T80" fmla="*/ 120 w 350"/>
                <a:gd name="T81" fmla="*/ 22 h 223"/>
                <a:gd name="T82" fmla="*/ 119 w 350"/>
                <a:gd name="T83" fmla="*/ 22 h 223"/>
                <a:gd name="T84" fmla="*/ 99 w 350"/>
                <a:gd name="T85" fmla="*/ 33 h 223"/>
                <a:gd name="T86" fmla="*/ 50 w 350"/>
                <a:gd name="T87" fmla="*/ 57 h 223"/>
                <a:gd name="T88" fmla="*/ 26 w 350"/>
                <a:gd name="T89" fmla="*/ 118 h 223"/>
                <a:gd name="T90" fmla="*/ 25 w 350"/>
                <a:gd name="T91" fmla="*/ 118 h 223"/>
                <a:gd name="T92" fmla="*/ 22 w 350"/>
                <a:gd name="T93" fmla="*/ 122 h 223"/>
                <a:gd name="T94" fmla="*/ 24 w 350"/>
                <a:gd name="T95" fmla="*/ 125 h 223"/>
                <a:gd name="T96" fmla="*/ 46 w 350"/>
                <a:gd name="T97" fmla="*/ 139 h 223"/>
                <a:gd name="T98" fmla="*/ 49 w 350"/>
                <a:gd name="T99" fmla="*/ 147 h 223"/>
                <a:gd name="T100" fmla="*/ 43 w 350"/>
                <a:gd name="T101" fmla="*/ 15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0" h="223">
                  <a:moveTo>
                    <a:pt x="43" y="154"/>
                  </a:moveTo>
                  <a:cubicBezTo>
                    <a:pt x="41" y="155"/>
                    <a:pt x="40" y="155"/>
                    <a:pt x="39" y="156"/>
                  </a:cubicBezTo>
                  <a:cubicBezTo>
                    <a:pt x="36" y="157"/>
                    <a:pt x="35" y="157"/>
                    <a:pt x="20" y="172"/>
                  </a:cubicBezTo>
                  <a:cubicBezTo>
                    <a:pt x="12" y="180"/>
                    <a:pt x="5" y="183"/>
                    <a:pt x="0" y="184"/>
                  </a:cubicBezTo>
                  <a:cubicBezTo>
                    <a:pt x="1" y="184"/>
                    <a:pt x="1" y="184"/>
                    <a:pt x="1" y="185"/>
                  </a:cubicBezTo>
                  <a:cubicBezTo>
                    <a:pt x="6" y="189"/>
                    <a:pt x="9" y="190"/>
                    <a:pt x="13" y="190"/>
                  </a:cubicBezTo>
                  <a:cubicBezTo>
                    <a:pt x="18" y="191"/>
                    <a:pt x="24" y="193"/>
                    <a:pt x="30" y="202"/>
                  </a:cubicBezTo>
                  <a:cubicBezTo>
                    <a:pt x="36" y="212"/>
                    <a:pt x="50" y="218"/>
                    <a:pt x="57" y="220"/>
                  </a:cubicBezTo>
                  <a:cubicBezTo>
                    <a:pt x="59" y="212"/>
                    <a:pt x="67" y="197"/>
                    <a:pt x="79" y="197"/>
                  </a:cubicBezTo>
                  <a:cubicBezTo>
                    <a:pt x="89" y="197"/>
                    <a:pt x="99" y="201"/>
                    <a:pt x="106" y="204"/>
                  </a:cubicBezTo>
                  <a:cubicBezTo>
                    <a:pt x="109" y="206"/>
                    <a:pt x="112" y="207"/>
                    <a:pt x="115" y="208"/>
                  </a:cubicBezTo>
                  <a:cubicBezTo>
                    <a:pt x="119" y="209"/>
                    <a:pt x="122" y="214"/>
                    <a:pt x="124" y="218"/>
                  </a:cubicBezTo>
                  <a:cubicBezTo>
                    <a:pt x="125" y="220"/>
                    <a:pt x="127" y="222"/>
                    <a:pt x="127" y="223"/>
                  </a:cubicBezTo>
                  <a:cubicBezTo>
                    <a:pt x="128" y="223"/>
                    <a:pt x="128" y="223"/>
                    <a:pt x="129" y="222"/>
                  </a:cubicBezTo>
                  <a:cubicBezTo>
                    <a:pt x="137" y="213"/>
                    <a:pt x="149" y="204"/>
                    <a:pt x="158" y="205"/>
                  </a:cubicBezTo>
                  <a:cubicBezTo>
                    <a:pt x="161" y="206"/>
                    <a:pt x="164" y="207"/>
                    <a:pt x="165" y="210"/>
                  </a:cubicBezTo>
                  <a:cubicBezTo>
                    <a:pt x="167" y="213"/>
                    <a:pt x="170" y="217"/>
                    <a:pt x="172" y="219"/>
                  </a:cubicBezTo>
                  <a:cubicBezTo>
                    <a:pt x="185" y="200"/>
                    <a:pt x="185" y="200"/>
                    <a:pt x="185" y="200"/>
                  </a:cubicBezTo>
                  <a:cubicBezTo>
                    <a:pt x="201" y="188"/>
                    <a:pt x="201" y="188"/>
                    <a:pt x="201" y="188"/>
                  </a:cubicBezTo>
                  <a:cubicBezTo>
                    <a:pt x="204" y="191"/>
                    <a:pt x="204" y="191"/>
                    <a:pt x="204" y="191"/>
                  </a:cubicBezTo>
                  <a:cubicBezTo>
                    <a:pt x="204" y="191"/>
                    <a:pt x="193" y="176"/>
                    <a:pt x="207" y="170"/>
                  </a:cubicBezTo>
                  <a:cubicBezTo>
                    <a:pt x="220" y="164"/>
                    <a:pt x="227" y="145"/>
                    <a:pt x="233" y="141"/>
                  </a:cubicBezTo>
                  <a:cubicBezTo>
                    <a:pt x="239" y="137"/>
                    <a:pt x="250" y="118"/>
                    <a:pt x="258" y="116"/>
                  </a:cubicBezTo>
                  <a:cubicBezTo>
                    <a:pt x="267" y="113"/>
                    <a:pt x="260" y="111"/>
                    <a:pt x="271" y="100"/>
                  </a:cubicBezTo>
                  <a:cubicBezTo>
                    <a:pt x="282" y="89"/>
                    <a:pt x="286" y="77"/>
                    <a:pt x="296" y="77"/>
                  </a:cubicBezTo>
                  <a:cubicBezTo>
                    <a:pt x="306" y="77"/>
                    <a:pt x="313" y="63"/>
                    <a:pt x="319" y="63"/>
                  </a:cubicBezTo>
                  <a:cubicBezTo>
                    <a:pt x="326" y="63"/>
                    <a:pt x="335" y="72"/>
                    <a:pt x="342" y="56"/>
                  </a:cubicBezTo>
                  <a:cubicBezTo>
                    <a:pt x="349" y="39"/>
                    <a:pt x="350" y="26"/>
                    <a:pt x="350" y="26"/>
                  </a:cubicBezTo>
                  <a:cubicBezTo>
                    <a:pt x="326" y="26"/>
                    <a:pt x="326" y="26"/>
                    <a:pt x="326" y="26"/>
                  </a:cubicBezTo>
                  <a:cubicBezTo>
                    <a:pt x="326" y="26"/>
                    <a:pt x="314" y="25"/>
                    <a:pt x="308" y="26"/>
                  </a:cubicBezTo>
                  <a:cubicBezTo>
                    <a:pt x="303" y="28"/>
                    <a:pt x="279" y="26"/>
                    <a:pt x="279" y="26"/>
                  </a:cubicBezTo>
                  <a:cubicBezTo>
                    <a:pt x="279" y="26"/>
                    <a:pt x="264" y="4"/>
                    <a:pt x="253" y="8"/>
                  </a:cubicBezTo>
                  <a:cubicBezTo>
                    <a:pt x="241" y="12"/>
                    <a:pt x="230" y="24"/>
                    <a:pt x="226" y="32"/>
                  </a:cubicBezTo>
                  <a:cubicBezTo>
                    <a:pt x="222" y="40"/>
                    <a:pt x="220" y="57"/>
                    <a:pt x="201" y="54"/>
                  </a:cubicBezTo>
                  <a:cubicBezTo>
                    <a:pt x="181" y="51"/>
                    <a:pt x="172" y="49"/>
                    <a:pt x="174" y="40"/>
                  </a:cubicBezTo>
                  <a:cubicBezTo>
                    <a:pt x="177" y="32"/>
                    <a:pt x="181" y="29"/>
                    <a:pt x="181" y="25"/>
                  </a:cubicBezTo>
                  <a:cubicBezTo>
                    <a:pt x="181" y="21"/>
                    <a:pt x="174" y="22"/>
                    <a:pt x="174" y="17"/>
                  </a:cubicBezTo>
                  <a:cubicBezTo>
                    <a:pt x="174" y="11"/>
                    <a:pt x="187" y="11"/>
                    <a:pt x="172" y="8"/>
                  </a:cubicBezTo>
                  <a:cubicBezTo>
                    <a:pt x="156" y="4"/>
                    <a:pt x="154" y="0"/>
                    <a:pt x="147" y="8"/>
                  </a:cubicBezTo>
                  <a:cubicBezTo>
                    <a:pt x="141" y="13"/>
                    <a:pt x="133" y="15"/>
                    <a:pt x="128" y="13"/>
                  </a:cubicBezTo>
                  <a:cubicBezTo>
                    <a:pt x="120" y="22"/>
                    <a:pt x="120" y="22"/>
                    <a:pt x="120" y="22"/>
                  </a:cubicBezTo>
                  <a:cubicBezTo>
                    <a:pt x="119" y="22"/>
                    <a:pt x="119" y="22"/>
                    <a:pt x="119" y="22"/>
                  </a:cubicBezTo>
                  <a:cubicBezTo>
                    <a:pt x="119" y="22"/>
                    <a:pt x="106" y="28"/>
                    <a:pt x="99" y="33"/>
                  </a:cubicBezTo>
                  <a:cubicBezTo>
                    <a:pt x="92" y="38"/>
                    <a:pt x="58" y="53"/>
                    <a:pt x="50" y="57"/>
                  </a:cubicBezTo>
                  <a:cubicBezTo>
                    <a:pt x="26" y="118"/>
                    <a:pt x="26" y="118"/>
                    <a:pt x="26" y="118"/>
                  </a:cubicBezTo>
                  <a:cubicBezTo>
                    <a:pt x="25" y="118"/>
                    <a:pt x="25" y="118"/>
                    <a:pt x="25" y="118"/>
                  </a:cubicBezTo>
                  <a:cubicBezTo>
                    <a:pt x="23" y="119"/>
                    <a:pt x="21" y="121"/>
                    <a:pt x="22" y="122"/>
                  </a:cubicBezTo>
                  <a:cubicBezTo>
                    <a:pt x="22" y="123"/>
                    <a:pt x="22" y="123"/>
                    <a:pt x="24" y="125"/>
                  </a:cubicBezTo>
                  <a:cubicBezTo>
                    <a:pt x="36" y="130"/>
                    <a:pt x="45" y="139"/>
                    <a:pt x="46" y="139"/>
                  </a:cubicBezTo>
                  <a:cubicBezTo>
                    <a:pt x="46" y="139"/>
                    <a:pt x="49" y="142"/>
                    <a:pt x="49" y="147"/>
                  </a:cubicBezTo>
                  <a:cubicBezTo>
                    <a:pt x="49" y="149"/>
                    <a:pt x="47" y="152"/>
                    <a:pt x="43" y="154"/>
                  </a:cubicBezTo>
                  <a:close/>
                </a:path>
              </a:pathLst>
            </a:custGeom>
            <a:solidFill>
              <a:srgbClr val="00AF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9" name="Freeform 6"/>
            <p:cNvSpPr/>
            <p:nvPr/>
          </p:nvSpPr>
          <p:spPr bwMode="auto">
            <a:xfrm>
              <a:off x="5265739" y="2733674"/>
              <a:ext cx="2114550" cy="1671637"/>
            </a:xfrm>
            <a:custGeom>
              <a:avLst/>
              <a:gdLst>
                <a:gd name="T0" fmla="*/ 798 w 851"/>
                <a:gd name="T1" fmla="*/ 525 h 673"/>
                <a:gd name="T2" fmla="*/ 812 w 851"/>
                <a:gd name="T3" fmla="*/ 415 h 673"/>
                <a:gd name="T4" fmla="*/ 820 w 851"/>
                <a:gd name="T5" fmla="*/ 321 h 673"/>
                <a:gd name="T6" fmla="*/ 843 w 851"/>
                <a:gd name="T7" fmla="*/ 244 h 673"/>
                <a:gd name="T8" fmla="*/ 743 w 851"/>
                <a:gd name="T9" fmla="*/ 310 h 673"/>
                <a:gd name="T10" fmla="*/ 683 w 851"/>
                <a:gd name="T11" fmla="*/ 341 h 673"/>
                <a:gd name="T12" fmla="*/ 711 w 851"/>
                <a:gd name="T13" fmla="*/ 396 h 673"/>
                <a:gd name="T14" fmla="*/ 729 w 851"/>
                <a:gd name="T15" fmla="*/ 471 h 673"/>
                <a:gd name="T16" fmla="*/ 685 w 851"/>
                <a:gd name="T17" fmla="*/ 487 h 673"/>
                <a:gd name="T18" fmla="*/ 671 w 851"/>
                <a:gd name="T19" fmla="*/ 509 h 673"/>
                <a:gd name="T20" fmla="*/ 618 w 851"/>
                <a:gd name="T21" fmla="*/ 517 h 673"/>
                <a:gd name="T22" fmla="*/ 631 w 851"/>
                <a:gd name="T23" fmla="*/ 544 h 673"/>
                <a:gd name="T24" fmla="*/ 623 w 851"/>
                <a:gd name="T25" fmla="*/ 590 h 673"/>
                <a:gd name="T26" fmla="*/ 587 w 851"/>
                <a:gd name="T27" fmla="*/ 614 h 673"/>
                <a:gd name="T28" fmla="*/ 625 w 851"/>
                <a:gd name="T29" fmla="*/ 557 h 673"/>
                <a:gd name="T30" fmla="*/ 623 w 851"/>
                <a:gd name="T31" fmla="*/ 542 h 673"/>
                <a:gd name="T32" fmla="*/ 622 w 851"/>
                <a:gd name="T33" fmla="*/ 487 h 673"/>
                <a:gd name="T34" fmla="*/ 569 w 851"/>
                <a:gd name="T35" fmla="*/ 409 h 673"/>
                <a:gd name="T36" fmla="*/ 513 w 851"/>
                <a:gd name="T37" fmla="*/ 344 h 673"/>
                <a:gd name="T38" fmla="*/ 480 w 851"/>
                <a:gd name="T39" fmla="*/ 311 h 673"/>
                <a:gd name="T40" fmla="*/ 503 w 851"/>
                <a:gd name="T41" fmla="*/ 227 h 673"/>
                <a:gd name="T42" fmla="*/ 427 w 851"/>
                <a:gd name="T43" fmla="*/ 237 h 673"/>
                <a:gd name="T44" fmla="*/ 356 w 851"/>
                <a:gd name="T45" fmla="*/ 216 h 673"/>
                <a:gd name="T46" fmla="*/ 338 w 851"/>
                <a:gd name="T47" fmla="*/ 137 h 673"/>
                <a:gd name="T48" fmla="*/ 267 w 851"/>
                <a:gd name="T49" fmla="*/ 138 h 673"/>
                <a:gd name="T50" fmla="*/ 246 w 851"/>
                <a:gd name="T51" fmla="*/ 64 h 673"/>
                <a:gd name="T52" fmla="*/ 184 w 851"/>
                <a:gd name="T53" fmla="*/ 0 h 673"/>
                <a:gd name="T54" fmla="*/ 159 w 851"/>
                <a:gd name="T55" fmla="*/ 57 h 673"/>
                <a:gd name="T56" fmla="*/ 26 w 851"/>
                <a:gd name="T57" fmla="*/ 128 h 673"/>
                <a:gd name="T58" fmla="*/ 45 w 851"/>
                <a:gd name="T59" fmla="*/ 218 h 673"/>
                <a:gd name="T60" fmla="*/ 92 w 851"/>
                <a:gd name="T61" fmla="*/ 239 h 673"/>
                <a:gd name="T62" fmla="*/ 170 w 851"/>
                <a:gd name="T63" fmla="*/ 244 h 673"/>
                <a:gd name="T64" fmla="*/ 228 w 851"/>
                <a:gd name="T65" fmla="*/ 225 h 673"/>
                <a:gd name="T66" fmla="*/ 332 w 851"/>
                <a:gd name="T67" fmla="*/ 262 h 673"/>
                <a:gd name="T68" fmla="*/ 421 w 851"/>
                <a:gd name="T69" fmla="*/ 329 h 673"/>
                <a:gd name="T70" fmla="*/ 443 w 851"/>
                <a:gd name="T71" fmla="*/ 433 h 673"/>
                <a:gd name="T72" fmla="*/ 404 w 851"/>
                <a:gd name="T73" fmla="*/ 500 h 673"/>
                <a:gd name="T74" fmla="*/ 344 w 851"/>
                <a:gd name="T75" fmla="*/ 525 h 673"/>
                <a:gd name="T76" fmla="*/ 388 w 851"/>
                <a:gd name="T77" fmla="*/ 577 h 673"/>
                <a:gd name="T78" fmla="*/ 405 w 851"/>
                <a:gd name="T79" fmla="*/ 553 h 673"/>
                <a:gd name="T80" fmla="*/ 446 w 851"/>
                <a:gd name="T81" fmla="*/ 518 h 673"/>
                <a:gd name="T82" fmla="*/ 519 w 851"/>
                <a:gd name="T83" fmla="*/ 585 h 673"/>
                <a:gd name="T84" fmla="*/ 536 w 851"/>
                <a:gd name="T85" fmla="*/ 622 h 673"/>
                <a:gd name="T86" fmla="*/ 618 w 851"/>
                <a:gd name="T87" fmla="*/ 625 h 673"/>
                <a:gd name="T88" fmla="*/ 720 w 851"/>
                <a:gd name="T89" fmla="*/ 656 h 673"/>
                <a:gd name="T90" fmla="*/ 768 w 851"/>
                <a:gd name="T91" fmla="*/ 644 h 673"/>
                <a:gd name="T92" fmla="*/ 760 w 851"/>
                <a:gd name="T93" fmla="*/ 598 h 673"/>
                <a:gd name="T94" fmla="*/ 818 w 851"/>
                <a:gd name="T95" fmla="*/ 597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1" h="673">
                  <a:moveTo>
                    <a:pt x="831" y="566"/>
                  </a:moveTo>
                  <a:cubicBezTo>
                    <a:pt x="813" y="529"/>
                    <a:pt x="813" y="529"/>
                    <a:pt x="813" y="529"/>
                  </a:cubicBezTo>
                  <a:cubicBezTo>
                    <a:pt x="811" y="529"/>
                    <a:pt x="809" y="529"/>
                    <a:pt x="805" y="529"/>
                  </a:cubicBezTo>
                  <a:cubicBezTo>
                    <a:pt x="802" y="529"/>
                    <a:pt x="800" y="528"/>
                    <a:pt x="798" y="525"/>
                  </a:cubicBezTo>
                  <a:cubicBezTo>
                    <a:pt x="791" y="513"/>
                    <a:pt x="808" y="475"/>
                    <a:pt x="812" y="467"/>
                  </a:cubicBezTo>
                  <a:cubicBezTo>
                    <a:pt x="817" y="459"/>
                    <a:pt x="814" y="444"/>
                    <a:pt x="813" y="438"/>
                  </a:cubicBezTo>
                  <a:cubicBezTo>
                    <a:pt x="812" y="437"/>
                    <a:pt x="812" y="436"/>
                    <a:pt x="812" y="436"/>
                  </a:cubicBezTo>
                  <a:cubicBezTo>
                    <a:pt x="812" y="434"/>
                    <a:pt x="812" y="428"/>
                    <a:pt x="812" y="415"/>
                  </a:cubicBezTo>
                  <a:cubicBezTo>
                    <a:pt x="812" y="404"/>
                    <a:pt x="812" y="393"/>
                    <a:pt x="812" y="388"/>
                  </a:cubicBezTo>
                  <a:cubicBezTo>
                    <a:pt x="812" y="378"/>
                    <a:pt x="820" y="366"/>
                    <a:pt x="822" y="363"/>
                  </a:cubicBezTo>
                  <a:cubicBezTo>
                    <a:pt x="823" y="360"/>
                    <a:pt x="828" y="346"/>
                    <a:pt x="830" y="337"/>
                  </a:cubicBezTo>
                  <a:cubicBezTo>
                    <a:pt x="831" y="331"/>
                    <a:pt x="825" y="326"/>
                    <a:pt x="820" y="321"/>
                  </a:cubicBezTo>
                  <a:cubicBezTo>
                    <a:pt x="816" y="318"/>
                    <a:pt x="813" y="316"/>
                    <a:pt x="812" y="313"/>
                  </a:cubicBezTo>
                  <a:cubicBezTo>
                    <a:pt x="810" y="306"/>
                    <a:pt x="818" y="301"/>
                    <a:pt x="829" y="293"/>
                  </a:cubicBezTo>
                  <a:cubicBezTo>
                    <a:pt x="834" y="290"/>
                    <a:pt x="839" y="286"/>
                    <a:pt x="844" y="283"/>
                  </a:cubicBezTo>
                  <a:cubicBezTo>
                    <a:pt x="851" y="276"/>
                    <a:pt x="847" y="255"/>
                    <a:pt x="843" y="244"/>
                  </a:cubicBezTo>
                  <a:cubicBezTo>
                    <a:pt x="839" y="245"/>
                    <a:pt x="835" y="245"/>
                    <a:pt x="835" y="245"/>
                  </a:cubicBezTo>
                  <a:cubicBezTo>
                    <a:pt x="816" y="245"/>
                    <a:pt x="816" y="245"/>
                    <a:pt x="816" y="245"/>
                  </a:cubicBezTo>
                  <a:cubicBezTo>
                    <a:pt x="774" y="270"/>
                    <a:pt x="774" y="270"/>
                    <a:pt x="774" y="270"/>
                  </a:cubicBezTo>
                  <a:cubicBezTo>
                    <a:pt x="743" y="310"/>
                    <a:pt x="743" y="310"/>
                    <a:pt x="743" y="310"/>
                  </a:cubicBezTo>
                  <a:cubicBezTo>
                    <a:pt x="743" y="310"/>
                    <a:pt x="733" y="324"/>
                    <a:pt x="731" y="338"/>
                  </a:cubicBezTo>
                  <a:cubicBezTo>
                    <a:pt x="731" y="342"/>
                    <a:pt x="729" y="344"/>
                    <a:pt x="727" y="345"/>
                  </a:cubicBezTo>
                  <a:cubicBezTo>
                    <a:pt x="721" y="349"/>
                    <a:pt x="712" y="347"/>
                    <a:pt x="701" y="344"/>
                  </a:cubicBezTo>
                  <a:cubicBezTo>
                    <a:pt x="695" y="342"/>
                    <a:pt x="688" y="341"/>
                    <a:pt x="683" y="341"/>
                  </a:cubicBezTo>
                  <a:cubicBezTo>
                    <a:pt x="669" y="365"/>
                    <a:pt x="669" y="365"/>
                    <a:pt x="669" y="365"/>
                  </a:cubicBezTo>
                  <a:cubicBezTo>
                    <a:pt x="676" y="372"/>
                    <a:pt x="676" y="372"/>
                    <a:pt x="676" y="372"/>
                  </a:cubicBezTo>
                  <a:cubicBezTo>
                    <a:pt x="710" y="395"/>
                    <a:pt x="710" y="395"/>
                    <a:pt x="710" y="395"/>
                  </a:cubicBezTo>
                  <a:cubicBezTo>
                    <a:pt x="711" y="396"/>
                    <a:pt x="711" y="396"/>
                    <a:pt x="711" y="396"/>
                  </a:cubicBezTo>
                  <a:cubicBezTo>
                    <a:pt x="711" y="396"/>
                    <a:pt x="712" y="408"/>
                    <a:pt x="719" y="415"/>
                  </a:cubicBezTo>
                  <a:cubicBezTo>
                    <a:pt x="727" y="422"/>
                    <a:pt x="729" y="429"/>
                    <a:pt x="729" y="440"/>
                  </a:cubicBezTo>
                  <a:cubicBezTo>
                    <a:pt x="729" y="443"/>
                    <a:pt x="729" y="446"/>
                    <a:pt x="730" y="450"/>
                  </a:cubicBezTo>
                  <a:cubicBezTo>
                    <a:pt x="730" y="461"/>
                    <a:pt x="730" y="468"/>
                    <a:pt x="729" y="471"/>
                  </a:cubicBezTo>
                  <a:cubicBezTo>
                    <a:pt x="727" y="475"/>
                    <a:pt x="717" y="481"/>
                    <a:pt x="708" y="484"/>
                  </a:cubicBezTo>
                  <a:cubicBezTo>
                    <a:pt x="707" y="485"/>
                    <a:pt x="707" y="485"/>
                    <a:pt x="707" y="485"/>
                  </a:cubicBezTo>
                  <a:cubicBezTo>
                    <a:pt x="706" y="485"/>
                    <a:pt x="706" y="485"/>
                    <a:pt x="706" y="485"/>
                  </a:cubicBezTo>
                  <a:cubicBezTo>
                    <a:pt x="700" y="484"/>
                    <a:pt x="688" y="485"/>
                    <a:pt x="685" y="487"/>
                  </a:cubicBezTo>
                  <a:cubicBezTo>
                    <a:pt x="685" y="488"/>
                    <a:pt x="685" y="488"/>
                    <a:pt x="685" y="488"/>
                  </a:cubicBezTo>
                  <a:cubicBezTo>
                    <a:pt x="685" y="489"/>
                    <a:pt x="685" y="490"/>
                    <a:pt x="685" y="491"/>
                  </a:cubicBezTo>
                  <a:cubicBezTo>
                    <a:pt x="685" y="497"/>
                    <a:pt x="685" y="502"/>
                    <a:pt x="682" y="505"/>
                  </a:cubicBezTo>
                  <a:cubicBezTo>
                    <a:pt x="679" y="508"/>
                    <a:pt x="676" y="509"/>
                    <a:pt x="671" y="509"/>
                  </a:cubicBezTo>
                  <a:cubicBezTo>
                    <a:pt x="671" y="509"/>
                    <a:pt x="671" y="509"/>
                    <a:pt x="671" y="509"/>
                  </a:cubicBezTo>
                  <a:cubicBezTo>
                    <a:pt x="659" y="509"/>
                    <a:pt x="644" y="499"/>
                    <a:pt x="643" y="499"/>
                  </a:cubicBezTo>
                  <a:cubicBezTo>
                    <a:pt x="628" y="491"/>
                    <a:pt x="628" y="491"/>
                    <a:pt x="628" y="491"/>
                  </a:cubicBezTo>
                  <a:cubicBezTo>
                    <a:pt x="624" y="498"/>
                    <a:pt x="618" y="510"/>
                    <a:pt x="618" y="517"/>
                  </a:cubicBezTo>
                  <a:cubicBezTo>
                    <a:pt x="618" y="523"/>
                    <a:pt x="621" y="525"/>
                    <a:pt x="625" y="526"/>
                  </a:cubicBezTo>
                  <a:cubicBezTo>
                    <a:pt x="626" y="526"/>
                    <a:pt x="628" y="527"/>
                    <a:pt x="629" y="527"/>
                  </a:cubicBezTo>
                  <a:cubicBezTo>
                    <a:pt x="634" y="530"/>
                    <a:pt x="632" y="538"/>
                    <a:pt x="631" y="544"/>
                  </a:cubicBezTo>
                  <a:cubicBezTo>
                    <a:pt x="631" y="544"/>
                    <a:pt x="631" y="544"/>
                    <a:pt x="631" y="544"/>
                  </a:cubicBezTo>
                  <a:cubicBezTo>
                    <a:pt x="632" y="545"/>
                    <a:pt x="634" y="547"/>
                    <a:pt x="635" y="549"/>
                  </a:cubicBezTo>
                  <a:cubicBezTo>
                    <a:pt x="636" y="553"/>
                    <a:pt x="635" y="556"/>
                    <a:pt x="632" y="561"/>
                  </a:cubicBezTo>
                  <a:cubicBezTo>
                    <a:pt x="625" y="571"/>
                    <a:pt x="623" y="585"/>
                    <a:pt x="623" y="585"/>
                  </a:cubicBezTo>
                  <a:cubicBezTo>
                    <a:pt x="623" y="590"/>
                    <a:pt x="623" y="590"/>
                    <a:pt x="623" y="590"/>
                  </a:cubicBezTo>
                  <a:cubicBezTo>
                    <a:pt x="618" y="588"/>
                    <a:pt x="618" y="588"/>
                    <a:pt x="618" y="588"/>
                  </a:cubicBezTo>
                  <a:cubicBezTo>
                    <a:pt x="608" y="585"/>
                    <a:pt x="597" y="583"/>
                    <a:pt x="595" y="584"/>
                  </a:cubicBezTo>
                  <a:cubicBezTo>
                    <a:pt x="595" y="596"/>
                    <a:pt x="595" y="614"/>
                    <a:pt x="595" y="615"/>
                  </a:cubicBezTo>
                  <a:cubicBezTo>
                    <a:pt x="587" y="614"/>
                    <a:pt x="587" y="614"/>
                    <a:pt x="587" y="614"/>
                  </a:cubicBezTo>
                  <a:cubicBezTo>
                    <a:pt x="587" y="614"/>
                    <a:pt x="587" y="596"/>
                    <a:pt x="587" y="585"/>
                  </a:cubicBezTo>
                  <a:cubicBezTo>
                    <a:pt x="587" y="582"/>
                    <a:pt x="588" y="579"/>
                    <a:pt x="590" y="578"/>
                  </a:cubicBezTo>
                  <a:cubicBezTo>
                    <a:pt x="596" y="574"/>
                    <a:pt x="609" y="577"/>
                    <a:pt x="616" y="579"/>
                  </a:cubicBezTo>
                  <a:cubicBezTo>
                    <a:pt x="617" y="574"/>
                    <a:pt x="620" y="564"/>
                    <a:pt x="625" y="557"/>
                  </a:cubicBezTo>
                  <a:cubicBezTo>
                    <a:pt x="627" y="553"/>
                    <a:pt x="627" y="551"/>
                    <a:pt x="627" y="551"/>
                  </a:cubicBezTo>
                  <a:cubicBezTo>
                    <a:pt x="627" y="551"/>
                    <a:pt x="626" y="551"/>
                    <a:pt x="626" y="550"/>
                  </a:cubicBezTo>
                  <a:cubicBezTo>
                    <a:pt x="625" y="550"/>
                    <a:pt x="623" y="548"/>
                    <a:pt x="623" y="546"/>
                  </a:cubicBezTo>
                  <a:cubicBezTo>
                    <a:pt x="623" y="545"/>
                    <a:pt x="623" y="544"/>
                    <a:pt x="623" y="542"/>
                  </a:cubicBezTo>
                  <a:cubicBezTo>
                    <a:pt x="624" y="541"/>
                    <a:pt x="625" y="536"/>
                    <a:pt x="624" y="534"/>
                  </a:cubicBezTo>
                  <a:cubicBezTo>
                    <a:pt x="624" y="534"/>
                    <a:pt x="623" y="534"/>
                    <a:pt x="623" y="534"/>
                  </a:cubicBezTo>
                  <a:cubicBezTo>
                    <a:pt x="619" y="532"/>
                    <a:pt x="610" y="530"/>
                    <a:pt x="610" y="517"/>
                  </a:cubicBezTo>
                  <a:cubicBezTo>
                    <a:pt x="610" y="507"/>
                    <a:pt x="618" y="493"/>
                    <a:pt x="622" y="487"/>
                  </a:cubicBezTo>
                  <a:cubicBezTo>
                    <a:pt x="615" y="480"/>
                    <a:pt x="606" y="472"/>
                    <a:pt x="602" y="471"/>
                  </a:cubicBezTo>
                  <a:cubicBezTo>
                    <a:pt x="593" y="469"/>
                    <a:pt x="571" y="452"/>
                    <a:pt x="570" y="436"/>
                  </a:cubicBezTo>
                  <a:cubicBezTo>
                    <a:pt x="570" y="431"/>
                    <a:pt x="570" y="427"/>
                    <a:pt x="570" y="423"/>
                  </a:cubicBezTo>
                  <a:cubicBezTo>
                    <a:pt x="570" y="417"/>
                    <a:pt x="570" y="412"/>
                    <a:pt x="569" y="409"/>
                  </a:cubicBezTo>
                  <a:cubicBezTo>
                    <a:pt x="568" y="406"/>
                    <a:pt x="568" y="402"/>
                    <a:pt x="569" y="397"/>
                  </a:cubicBezTo>
                  <a:cubicBezTo>
                    <a:pt x="570" y="391"/>
                    <a:pt x="571" y="384"/>
                    <a:pt x="569" y="376"/>
                  </a:cubicBezTo>
                  <a:cubicBezTo>
                    <a:pt x="566" y="365"/>
                    <a:pt x="553" y="354"/>
                    <a:pt x="549" y="351"/>
                  </a:cubicBezTo>
                  <a:cubicBezTo>
                    <a:pt x="538" y="350"/>
                    <a:pt x="524" y="347"/>
                    <a:pt x="513" y="344"/>
                  </a:cubicBezTo>
                  <a:cubicBezTo>
                    <a:pt x="506" y="343"/>
                    <a:pt x="498" y="341"/>
                    <a:pt x="496" y="341"/>
                  </a:cubicBezTo>
                  <a:cubicBezTo>
                    <a:pt x="494" y="342"/>
                    <a:pt x="493" y="342"/>
                    <a:pt x="491" y="341"/>
                  </a:cubicBezTo>
                  <a:cubicBezTo>
                    <a:pt x="486" y="337"/>
                    <a:pt x="482" y="321"/>
                    <a:pt x="480" y="312"/>
                  </a:cubicBezTo>
                  <a:cubicBezTo>
                    <a:pt x="480" y="311"/>
                    <a:pt x="480" y="311"/>
                    <a:pt x="480" y="311"/>
                  </a:cubicBezTo>
                  <a:cubicBezTo>
                    <a:pt x="480" y="284"/>
                    <a:pt x="480" y="284"/>
                    <a:pt x="480" y="284"/>
                  </a:cubicBezTo>
                  <a:cubicBezTo>
                    <a:pt x="482" y="283"/>
                    <a:pt x="482" y="283"/>
                    <a:pt x="482" y="283"/>
                  </a:cubicBezTo>
                  <a:cubicBezTo>
                    <a:pt x="482" y="283"/>
                    <a:pt x="501" y="266"/>
                    <a:pt x="510" y="255"/>
                  </a:cubicBezTo>
                  <a:cubicBezTo>
                    <a:pt x="517" y="247"/>
                    <a:pt x="512" y="238"/>
                    <a:pt x="503" y="227"/>
                  </a:cubicBezTo>
                  <a:cubicBezTo>
                    <a:pt x="500" y="223"/>
                    <a:pt x="485" y="231"/>
                    <a:pt x="478" y="234"/>
                  </a:cubicBezTo>
                  <a:cubicBezTo>
                    <a:pt x="469" y="238"/>
                    <a:pt x="464" y="241"/>
                    <a:pt x="460" y="241"/>
                  </a:cubicBezTo>
                  <a:cubicBezTo>
                    <a:pt x="456" y="241"/>
                    <a:pt x="453" y="240"/>
                    <a:pt x="450" y="238"/>
                  </a:cubicBezTo>
                  <a:cubicBezTo>
                    <a:pt x="444" y="236"/>
                    <a:pt x="438" y="234"/>
                    <a:pt x="427" y="237"/>
                  </a:cubicBezTo>
                  <a:cubicBezTo>
                    <a:pt x="411" y="242"/>
                    <a:pt x="404" y="259"/>
                    <a:pt x="404" y="259"/>
                  </a:cubicBezTo>
                  <a:cubicBezTo>
                    <a:pt x="402" y="263"/>
                    <a:pt x="402" y="263"/>
                    <a:pt x="402" y="263"/>
                  </a:cubicBezTo>
                  <a:cubicBezTo>
                    <a:pt x="367" y="249"/>
                    <a:pt x="367" y="249"/>
                    <a:pt x="367" y="249"/>
                  </a:cubicBezTo>
                  <a:cubicBezTo>
                    <a:pt x="356" y="216"/>
                    <a:pt x="356" y="216"/>
                    <a:pt x="356" y="216"/>
                  </a:cubicBezTo>
                  <a:cubicBezTo>
                    <a:pt x="340" y="207"/>
                    <a:pt x="340" y="207"/>
                    <a:pt x="340" y="207"/>
                  </a:cubicBezTo>
                  <a:cubicBezTo>
                    <a:pt x="329" y="199"/>
                    <a:pt x="316" y="188"/>
                    <a:pt x="316" y="181"/>
                  </a:cubicBezTo>
                  <a:cubicBezTo>
                    <a:pt x="316" y="178"/>
                    <a:pt x="318" y="174"/>
                    <a:pt x="324" y="167"/>
                  </a:cubicBezTo>
                  <a:cubicBezTo>
                    <a:pt x="330" y="158"/>
                    <a:pt x="338" y="146"/>
                    <a:pt x="338" y="137"/>
                  </a:cubicBezTo>
                  <a:cubicBezTo>
                    <a:pt x="338" y="130"/>
                    <a:pt x="338" y="129"/>
                    <a:pt x="334" y="129"/>
                  </a:cubicBezTo>
                  <a:cubicBezTo>
                    <a:pt x="332" y="129"/>
                    <a:pt x="329" y="129"/>
                    <a:pt x="326" y="127"/>
                  </a:cubicBezTo>
                  <a:cubicBezTo>
                    <a:pt x="318" y="124"/>
                    <a:pt x="290" y="133"/>
                    <a:pt x="286" y="138"/>
                  </a:cubicBezTo>
                  <a:cubicBezTo>
                    <a:pt x="279" y="144"/>
                    <a:pt x="271" y="141"/>
                    <a:pt x="267" y="138"/>
                  </a:cubicBezTo>
                  <a:cubicBezTo>
                    <a:pt x="267" y="137"/>
                    <a:pt x="267" y="137"/>
                    <a:pt x="267" y="137"/>
                  </a:cubicBezTo>
                  <a:cubicBezTo>
                    <a:pt x="247" y="112"/>
                    <a:pt x="247" y="112"/>
                    <a:pt x="247" y="112"/>
                  </a:cubicBezTo>
                  <a:cubicBezTo>
                    <a:pt x="235" y="80"/>
                    <a:pt x="235" y="80"/>
                    <a:pt x="235" y="80"/>
                  </a:cubicBezTo>
                  <a:cubicBezTo>
                    <a:pt x="246" y="64"/>
                    <a:pt x="246" y="64"/>
                    <a:pt x="246" y="64"/>
                  </a:cubicBezTo>
                  <a:cubicBezTo>
                    <a:pt x="235" y="49"/>
                    <a:pt x="235" y="49"/>
                    <a:pt x="235" y="49"/>
                  </a:cubicBezTo>
                  <a:cubicBezTo>
                    <a:pt x="235" y="1"/>
                    <a:pt x="235" y="1"/>
                    <a:pt x="235" y="1"/>
                  </a:cubicBezTo>
                  <a:cubicBezTo>
                    <a:pt x="239" y="1"/>
                    <a:pt x="239" y="1"/>
                    <a:pt x="239" y="1"/>
                  </a:cubicBezTo>
                  <a:cubicBezTo>
                    <a:pt x="219" y="0"/>
                    <a:pt x="184" y="0"/>
                    <a:pt x="184" y="0"/>
                  </a:cubicBezTo>
                  <a:cubicBezTo>
                    <a:pt x="188" y="1"/>
                    <a:pt x="188" y="1"/>
                    <a:pt x="188" y="1"/>
                  </a:cubicBezTo>
                  <a:cubicBezTo>
                    <a:pt x="185" y="13"/>
                    <a:pt x="185" y="13"/>
                    <a:pt x="185" y="13"/>
                  </a:cubicBezTo>
                  <a:cubicBezTo>
                    <a:pt x="185" y="36"/>
                    <a:pt x="185" y="36"/>
                    <a:pt x="185" y="36"/>
                  </a:cubicBezTo>
                  <a:cubicBezTo>
                    <a:pt x="185" y="39"/>
                    <a:pt x="184" y="49"/>
                    <a:pt x="159" y="57"/>
                  </a:cubicBezTo>
                  <a:cubicBezTo>
                    <a:pt x="138" y="63"/>
                    <a:pt x="113" y="59"/>
                    <a:pt x="106" y="57"/>
                  </a:cubicBezTo>
                  <a:cubicBezTo>
                    <a:pt x="66" y="95"/>
                    <a:pt x="66" y="95"/>
                    <a:pt x="66" y="95"/>
                  </a:cubicBezTo>
                  <a:cubicBezTo>
                    <a:pt x="63" y="97"/>
                    <a:pt x="48" y="109"/>
                    <a:pt x="42" y="111"/>
                  </a:cubicBezTo>
                  <a:cubicBezTo>
                    <a:pt x="40" y="112"/>
                    <a:pt x="32" y="120"/>
                    <a:pt x="26" y="128"/>
                  </a:cubicBezTo>
                  <a:cubicBezTo>
                    <a:pt x="0" y="191"/>
                    <a:pt x="0" y="191"/>
                    <a:pt x="0" y="191"/>
                  </a:cubicBezTo>
                  <a:cubicBezTo>
                    <a:pt x="26" y="207"/>
                    <a:pt x="26" y="207"/>
                    <a:pt x="26" y="207"/>
                  </a:cubicBezTo>
                  <a:cubicBezTo>
                    <a:pt x="45" y="207"/>
                    <a:pt x="45" y="207"/>
                    <a:pt x="45" y="207"/>
                  </a:cubicBezTo>
                  <a:cubicBezTo>
                    <a:pt x="45" y="218"/>
                    <a:pt x="45" y="218"/>
                    <a:pt x="45" y="218"/>
                  </a:cubicBezTo>
                  <a:cubicBezTo>
                    <a:pt x="65" y="216"/>
                    <a:pt x="65" y="216"/>
                    <a:pt x="65" y="216"/>
                  </a:cubicBezTo>
                  <a:cubicBezTo>
                    <a:pt x="80" y="230"/>
                    <a:pt x="80" y="230"/>
                    <a:pt x="80" y="230"/>
                  </a:cubicBezTo>
                  <a:cubicBezTo>
                    <a:pt x="80" y="240"/>
                    <a:pt x="80" y="240"/>
                    <a:pt x="80" y="240"/>
                  </a:cubicBezTo>
                  <a:cubicBezTo>
                    <a:pt x="92" y="239"/>
                    <a:pt x="92" y="239"/>
                    <a:pt x="92" y="239"/>
                  </a:cubicBezTo>
                  <a:cubicBezTo>
                    <a:pt x="110" y="245"/>
                    <a:pt x="110" y="245"/>
                    <a:pt x="110" y="245"/>
                  </a:cubicBezTo>
                  <a:cubicBezTo>
                    <a:pt x="133" y="259"/>
                    <a:pt x="133" y="259"/>
                    <a:pt x="133" y="259"/>
                  </a:cubicBezTo>
                  <a:cubicBezTo>
                    <a:pt x="155" y="261"/>
                    <a:pt x="155" y="261"/>
                    <a:pt x="155" y="261"/>
                  </a:cubicBezTo>
                  <a:cubicBezTo>
                    <a:pt x="170" y="244"/>
                    <a:pt x="170" y="244"/>
                    <a:pt x="170" y="244"/>
                  </a:cubicBezTo>
                  <a:cubicBezTo>
                    <a:pt x="180" y="221"/>
                    <a:pt x="180" y="221"/>
                    <a:pt x="180" y="221"/>
                  </a:cubicBezTo>
                  <a:cubicBezTo>
                    <a:pt x="180" y="207"/>
                    <a:pt x="180" y="207"/>
                    <a:pt x="180" y="207"/>
                  </a:cubicBezTo>
                  <a:cubicBezTo>
                    <a:pt x="208" y="207"/>
                    <a:pt x="208" y="207"/>
                    <a:pt x="208" y="207"/>
                  </a:cubicBezTo>
                  <a:cubicBezTo>
                    <a:pt x="228" y="225"/>
                    <a:pt x="228" y="225"/>
                    <a:pt x="228" y="225"/>
                  </a:cubicBezTo>
                  <a:cubicBezTo>
                    <a:pt x="270" y="218"/>
                    <a:pt x="270" y="218"/>
                    <a:pt x="270" y="218"/>
                  </a:cubicBezTo>
                  <a:cubicBezTo>
                    <a:pt x="312" y="279"/>
                    <a:pt x="312" y="279"/>
                    <a:pt x="312" y="279"/>
                  </a:cubicBezTo>
                  <a:cubicBezTo>
                    <a:pt x="329" y="259"/>
                    <a:pt x="329" y="259"/>
                    <a:pt x="329" y="259"/>
                  </a:cubicBezTo>
                  <a:cubicBezTo>
                    <a:pt x="332" y="262"/>
                    <a:pt x="332" y="262"/>
                    <a:pt x="332" y="262"/>
                  </a:cubicBezTo>
                  <a:cubicBezTo>
                    <a:pt x="333" y="263"/>
                    <a:pt x="351" y="287"/>
                    <a:pt x="358" y="296"/>
                  </a:cubicBezTo>
                  <a:cubicBezTo>
                    <a:pt x="363" y="302"/>
                    <a:pt x="385" y="312"/>
                    <a:pt x="399" y="317"/>
                  </a:cubicBezTo>
                  <a:cubicBezTo>
                    <a:pt x="418" y="317"/>
                    <a:pt x="418" y="317"/>
                    <a:pt x="418" y="317"/>
                  </a:cubicBezTo>
                  <a:cubicBezTo>
                    <a:pt x="421" y="329"/>
                    <a:pt x="421" y="329"/>
                    <a:pt x="421" y="329"/>
                  </a:cubicBezTo>
                  <a:cubicBezTo>
                    <a:pt x="422" y="332"/>
                    <a:pt x="434" y="360"/>
                    <a:pt x="444" y="372"/>
                  </a:cubicBezTo>
                  <a:cubicBezTo>
                    <a:pt x="456" y="386"/>
                    <a:pt x="463" y="421"/>
                    <a:pt x="464" y="422"/>
                  </a:cubicBezTo>
                  <a:cubicBezTo>
                    <a:pt x="465" y="426"/>
                    <a:pt x="465" y="426"/>
                    <a:pt x="465" y="426"/>
                  </a:cubicBezTo>
                  <a:cubicBezTo>
                    <a:pt x="443" y="433"/>
                    <a:pt x="443" y="433"/>
                    <a:pt x="443" y="433"/>
                  </a:cubicBezTo>
                  <a:cubicBezTo>
                    <a:pt x="443" y="453"/>
                    <a:pt x="443" y="453"/>
                    <a:pt x="443" y="453"/>
                  </a:cubicBezTo>
                  <a:cubicBezTo>
                    <a:pt x="424" y="467"/>
                    <a:pt x="424" y="467"/>
                    <a:pt x="424" y="467"/>
                  </a:cubicBezTo>
                  <a:cubicBezTo>
                    <a:pt x="412" y="489"/>
                    <a:pt x="412" y="489"/>
                    <a:pt x="412" y="489"/>
                  </a:cubicBezTo>
                  <a:cubicBezTo>
                    <a:pt x="404" y="500"/>
                    <a:pt x="404" y="500"/>
                    <a:pt x="404" y="500"/>
                  </a:cubicBezTo>
                  <a:cubicBezTo>
                    <a:pt x="404" y="500"/>
                    <a:pt x="399" y="507"/>
                    <a:pt x="404" y="517"/>
                  </a:cubicBezTo>
                  <a:cubicBezTo>
                    <a:pt x="406" y="522"/>
                    <a:pt x="405" y="527"/>
                    <a:pt x="401" y="530"/>
                  </a:cubicBezTo>
                  <a:cubicBezTo>
                    <a:pt x="393" y="536"/>
                    <a:pt x="378" y="535"/>
                    <a:pt x="368" y="526"/>
                  </a:cubicBezTo>
                  <a:cubicBezTo>
                    <a:pt x="360" y="520"/>
                    <a:pt x="349" y="523"/>
                    <a:pt x="344" y="525"/>
                  </a:cubicBezTo>
                  <a:cubicBezTo>
                    <a:pt x="353" y="547"/>
                    <a:pt x="353" y="547"/>
                    <a:pt x="353" y="547"/>
                  </a:cubicBezTo>
                  <a:cubicBezTo>
                    <a:pt x="374" y="564"/>
                    <a:pt x="374" y="564"/>
                    <a:pt x="374" y="564"/>
                  </a:cubicBezTo>
                  <a:cubicBezTo>
                    <a:pt x="374" y="576"/>
                    <a:pt x="374" y="576"/>
                    <a:pt x="374" y="576"/>
                  </a:cubicBezTo>
                  <a:cubicBezTo>
                    <a:pt x="388" y="577"/>
                    <a:pt x="388" y="577"/>
                    <a:pt x="388" y="577"/>
                  </a:cubicBezTo>
                  <a:cubicBezTo>
                    <a:pt x="390" y="575"/>
                    <a:pt x="399" y="571"/>
                    <a:pt x="410" y="566"/>
                  </a:cubicBezTo>
                  <a:cubicBezTo>
                    <a:pt x="411" y="566"/>
                    <a:pt x="413" y="565"/>
                    <a:pt x="413" y="563"/>
                  </a:cubicBezTo>
                  <a:cubicBezTo>
                    <a:pt x="413" y="561"/>
                    <a:pt x="410" y="558"/>
                    <a:pt x="408" y="556"/>
                  </a:cubicBezTo>
                  <a:cubicBezTo>
                    <a:pt x="405" y="553"/>
                    <a:pt x="405" y="553"/>
                    <a:pt x="405" y="553"/>
                  </a:cubicBezTo>
                  <a:cubicBezTo>
                    <a:pt x="408" y="550"/>
                    <a:pt x="408" y="550"/>
                    <a:pt x="408" y="550"/>
                  </a:cubicBezTo>
                  <a:cubicBezTo>
                    <a:pt x="408" y="550"/>
                    <a:pt x="419" y="539"/>
                    <a:pt x="426" y="524"/>
                  </a:cubicBezTo>
                  <a:cubicBezTo>
                    <a:pt x="428" y="520"/>
                    <a:pt x="430" y="515"/>
                    <a:pt x="435" y="514"/>
                  </a:cubicBezTo>
                  <a:cubicBezTo>
                    <a:pt x="439" y="512"/>
                    <a:pt x="443" y="515"/>
                    <a:pt x="446" y="518"/>
                  </a:cubicBezTo>
                  <a:cubicBezTo>
                    <a:pt x="448" y="519"/>
                    <a:pt x="451" y="521"/>
                    <a:pt x="453" y="521"/>
                  </a:cubicBezTo>
                  <a:cubicBezTo>
                    <a:pt x="463" y="523"/>
                    <a:pt x="464" y="541"/>
                    <a:pt x="464" y="550"/>
                  </a:cubicBezTo>
                  <a:cubicBezTo>
                    <a:pt x="471" y="553"/>
                    <a:pt x="489" y="559"/>
                    <a:pt x="495" y="563"/>
                  </a:cubicBezTo>
                  <a:cubicBezTo>
                    <a:pt x="503" y="567"/>
                    <a:pt x="513" y="573"/>
                    <a:pt x="519" y="585"/>
                  </a:cubicBezTo>
                  <a:cubicBezTo>
                    <a:pt x="522" y="592"/>
                    <a:pt x="521" y="598"/>
                    <a:pt x="520" y="603"/>
                  </a:cubicBezTo>
                  <a:cubicBezTo>
                    <a:pt x="519" y="608"/>
                    <a:pt x="517" y="614"/>
                    <a:pt x="519" y="621"/>
                  </a:cubicBezTo>
                  <a:cubicBezTo>
                    <a:pt x="520" y="624"/>
                    <a:pt x="521" y="624"/>
                    <a:pt x="521" y="624"/>
                  </a:cubicBezTo>
                  <a:cubicBezTo>
                    <a:pt x="524" y="626"/>
                    <a:pt x="531" y="624"/>
                    <a:pt x="536" y="622"/>
                  </a:cubicBezTo>
                  <a:cubicBezTo>
                    <a:pt x="542" y="621"/>
                    <a:pt x="547" y="619"/>
                    <a:pt x="551" y="620"/>
                  </a:cubicBezTo>
                  <a:cubicBezTo>
                    <a:pt x="554" y="620"/>
                    <a:pt x="560" y="620"/>
                    <a:pt x="566" y="619"/>
                  </a:cubicBezTo>
                  <a:cubicBezTo>
                    <a:pt x="576" y="618"/>
                    <a:pt x="587" y="616"/>
                    <a:pt x="595" y="620"/>
                  </a:cubicBezTo>
                  <a:cubicBezTo>
                    <a:pt x="599" y="622"/>
                    <a:pt x="609" y="624"/>
                    <a:pt x="618" y="625"/>
                  </a:cubicBezTo>
                  <a:cubicBezTo>
                    <a:pt x="637" y="627"/>
                    <a:pt x="648" y="629"/>
                    <a:pt x="649" y="636"/>
                  </a:cubicBezTo>
                  <a:cubicBezTo>
                    <a:pt x="651" y="639"/>
                    <a:pt x="672" y="649"/>
                    <a:pt x="690" y="655"/>
                  </a:cubicBezTo>
                  <a:cubicBezTo>
                    <a:pt x="720" y="655"/>
                    <a:pt x="720" y="655"/>
                    <a:pt x="720" y="655"/>
                  </a:cubicBezTo>
                  <a:cubicBezTo>
                    <a:pt x="720" y="656"/>
                    <a:pt x="720" y="656"/>
                    <a:pt x="720" y="656"/>
                  </a:cubicBezTo>
                  <a:cubicBezTo>
                    <a:pt x="762" y="672"/>
                    <a:pt x="762" y="672"/>
                    <a:pt x="762" y="672"/>
                  </a:cubicBezTo>
                  <a:cubicBezTo>
                    <a:pt x="766" y="673"/>
                    <a:pt x="766" y="673"/>
                    <a:pt x="766" y="673"/>
                  </a:cubicBezTo>
                  <a:cubicBezTo>
                    <a:pt x="766" y="645"/>
                    <a:pt x="766" y="645"/>
                    <a:pt x="766" y="645"/>
                  </a:cubicBezTo>
                  <a:cubicBezTo>
                    <a:pt x="768" y="644"/>
                    <a:pt x="768" y="644"/>
                    <a:pt x="768" y="644"/>
                  </a:cubicBezTo>
                  <a:cubicBezTo>
                    <a:pt x="780" y="640"/>
                    <a:pt x="793" y="635"/>
                    <a:pt x="797" y="633"/>
                  </a:cubicBezTo>
                  <a:cubicBezTo>
                    <a:pt x="797" y="631"/>
                    <a:pt x="797" y="629"/>
                    <a:pt x="797" y="626"/>
                  </a:cubicBezTo>
                  <a:cubicBezTo>
                    <a:pt x="783" y="617"/>
                    <a:pt x="783" y="617"/>
                    <a:pt x="783" y="617"/>
                  </a:cubicBezTo>
                  <a:cubicBezTo>
                    <a:pt x="760" y="598"/>
                    <a:pt x="760" y="598"/>
                    <a:pt x="760" y="598"/>
                  </a:cubicBezTo>
                  <a:cubicBezTo>
                    <a:pt x="770" y="597"/>
                    <a:pt x="770" y="597"/>
                    <a:pt x="770" y="597"/>
                  </a:cubicBezTo>
                  <a:cubicBezTo>
                    <a:pt x="770" y="597"/>
                    <a:pt x="779" y="597"/>
                    <a:pt x="786" y="597"/>
                  </a:cubicBezTo>
                  <a:cubicBezTo>
                    <a:pt x="787" y="597"/>
                    <a:pt x="790" y="597"/>
                    <a:pt x="793" y="596"/>
                  </a:cubicBezTo>
                  <a:cubicBezTo>
                    <a:pt x="799" y="595"/>
                    <a:pt x="809" y="593"/>
                    <a:pt x="818" y="597"/>
                  </a:cubicBezTo>
                  <a:cubicBezTo>
                    <a:pt x="825" y="601"/>
                    <a:pt x="840" y="606"/>
                    <a:pt x="849" y="609"/>
                  </a:cubicBezTo>
                  <a:cubicBezTo>
                    <a:pt x="842" y="588"/>
                    <a:pt x="842" y="588"/>
                    <a:pt x="842" y="588"/>
                  </a:cubicBezTo>
                  <a:lnTo>
                    <a:pt x="831" y="5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0" name="Freeform 7"/>
            <p:cNvSpPr/>
            <p:nvPr/>
          </p:nvSpPr>
          <p:spPr bwMode="auto">
            <a:xfrm>
              <a:off x="6375401" y="4840287"/>
              <a:ext cx="790574" cy="641350"/>
            </a:xfrm>
            <a:custGeom>
              <a:avLst/>
              <a:gdLst>
                <a:gd name="T0" fmla="*/ 174 w 318"/>
                <a:gd name="T1" fmla="*/ 209 h 258"/>
                <a:gd name="T2" fmla="*/ 208 w 318"/>
                <a:gd name="T3" fmla="*/ 233 h 258"/>
                <a:gd name="T4" fmla="*/ 216 w 318"/>
                <a:gd name="T5" fmla="*/ 233 h 258"/>
                <a:gd name="T6" fmla="*/ 221 w 318"/>
                <a:gd name="T7" fmla="*/ 226 h 258"/>
                <a:gd name="T8" fmla="*/ 248 w 318"/>
                <a:gd name="T9" fmla="*/ 208 h 258"/>
                <a:gd name="T10" fmla="*/ 274 w 318"/>
                <a:gd name="T11" fmla="*/ 207 h 258"/>
                <a:gd name="T12" fmla="*/ 307 w 318"/>
                <a:gd name="T13" fmla="*/ 194 h 258"/>
                <a:gd name="T14" fmla="*/ 307 w 318"/>
                <a:gd name="T15" fmla="*/ 194 h 258"/>
                <a:gd name="T16" fmla="*/ 313 w 318"/>
                <a:gd name="T17" fmla="*/ 194 h 258"/>
                <a:gd name="T18" fmla="*/ 310 w 318"/>
                <a:gd name="T19" fmla="*/ 153 h 258"/>
                <a:gd name="T20" fmla="*/ 318 w 318"/>
                <a:gd name="T21" fmla="*/ 132 h 258"/>
                <a:gd name="T22" fmla="*/ 310 w 318"/>
                <a:gd name="T23" fmla="*/ 125 h 258"/>
                <a:gd name="T24" fmla="*/ 287 w 318"/>
                <a:gd name="T25" fmla="*/ 123 h 258"/>
                <a:gd name="T26" fmla="*/ 287 w 318"/>
                <a:gd name="T27" fmla="*/ 110 h 258"/>
                <a:gd name="T28" fmla="*/ 311 w 318"/>
                <a:gd name="T29" fmla="*/ 94 h 258"/>
                <a:gd name="T30" fmla="*/ 312 w 318"/>
                <a:gd name="T31" fmla="*/ 67 h 258"/>
                <a:gd name="T32" fmla="*/ 313 w 318"/>
                <a:gd name="T33" fmla="*/ 55 h 258"/>
                <a:gd name="T34" fmla="*/ 290 w 318"/>
                <a:gd name="T35" fmla="*/ 55 h 258"/>
                <a:gd name="T36" fmla="*/ 255 w 318"/>
                <a:gd name="T37" fmla="*/ 30 h 258"/>
                <a:gd name="T38" fmla="*/ 256 w 318"/>
                <a:gd name="T39" fmla="*/ 27 h 258"/>
                <a:gd name="T40" fmla="*/ 261 w 318"/>
                <a:gd name="T41" fmla="*/ 7 h 258"/>
                <a:gd name="T42" fmla="*/ 260 w 318"/>
                <a:gd name="T43" fmla="*/ 7 h 258"/>
                <a:gd name="T44" fmla="*/ 232 w 318"/>
                <a:gd name="T45" fmla="*/ 7 h 258"/>
                <a:gd name="T46" fmla="*/ 231 w 318"/>
                <a:gd name="T47" fmla="*/ 5 h 258"/>
                <a:gd name="T48" fmla="*/ 223 w 318"/>
                <a:gd name="T49" fmla="*/ 1 h 258"/>
                <a:gd name="T50" fmla="*/ 219 w 318"/>
                <a:gd name="T51" fmla="*/ 5 h 258"/>
                <a:gd name="T52" fmla="*/ 199 w 318"/>
                <a:gd name="T53" fmla="*/ 20 h 258"/>
                <a:gd name="T54" fmla="*/ 186 w 318"/>
                <a:gd name="T55" fmla="*/ 26 h 258"/>
                <a:gd name="T56" fmla="*/ 186 w 318"/>
                <a:gd name="T57" fmla="*/ 40 h 258"/>
                <a:gd name="T58" fmla="*/ 160 w 318"/>
                <a:gd name="T59" fmla="*/ 38 h 258"/>
                <a:gd name="T60" fmla="*/ 134 w 318"/>
                <a:gd name="T61" fmla="*/ 28 h 258"/>
                <a:gd name="T62" fmla="*/ 130 w 318"/>
                <a:gd name="T63" fmla="*/ 38 h 258"/>
                <a:gd name="T64" fmla="*/ 145 w 318"/>
                <a:gd name="T65" fmla="*/ 61 h 258"/>
                <a:gd name="T66" fmla="*/ 147 w 318"/>
                <a:gd name="T67" fmla="*/ 63 h 258"/>
                <a:gd name="T68" fmla="*/ 138 w 318"/>
                <a:gd name="T69" fmla="*/ 83 h 258"/>
                <a:gd name="T70" fmla="*/ 99 w 318"/>
                <a:gd name="T71" fmla="*/ 83 h 258"/>
                <a:gd name="T72" fmla="*/ 82 w 318"/>
                <a:gd name="T73" fmla="*/ 97 h 258"/>
                <a:gd name="T74" fmla="*/ 48 w 318"/>
                <a:gd name="T75" fmla="*/ 107 h 258"/>
                <a:gd name="T76" fmla="*/ 16 w 318"/>
                <a:gd name="T77" fmla="*/ 101 h 258"/>
                <a:gd name="T78" fmla="*/ 0 w 318"/>
                <a:gd name="T79" fmla="*/ 111 h 258"/>
                <a:gd name="T80" fmla="*/ 9 w 318"/>
                <a:gd name="T81" fmla="*/ 127 h 258"/>
                <a:gd name="T82" fmla="*/ 5 w 318"/>
                <a:gd name="T83" fmla="*/ 133 h 258"/>
                <a:gd name="T84" fmla="*/ 4 w 318"/>
                <a:gd name="T85" fmla="*/ 133 h 258"/>
                <a:gd name="T86" fmla="*/ 6 w 318"/>
                <a:gd name="T87" fmla="*/ 135 h 258"/>
                <a:gd name="T88" fmla="*/ 14 w 318"/>
                <a:gd name="T89" fmla="*/ 140 h 258"/>
                <a:gd name="T90" fmla="*/ 22 w 318"/>
                <a:gd name="T91" fmla="*/ 136 h 258"/>
                <a:gd name="T92" fmla="*/ 34 w 318"/>
                <a:gd name="T93" fmla="*/ 131 h 258"/>
                <a:gd name="T94" fmla="*/ 42 w 318"/>
                <a:gd name="T95" fmla="*/ 138 h 258"/>
                <a:gd name="T96" fmla="*/ 40 w 318"/>
                <a:gd name="T97" fmla="*/ 173 h 258"/>
                <a:gd name="T98" fmla="*/ 39 w 318"/>
                <a:gd name="T99" fmla="*/ 179 h 258"/>
                <a:gd name="T100" fmla="*/ 44 w 318"/>
                <a:gd name="T101" fmla="*/ 214 h 258"/>
                <a:gd name="T102" fmla="*/ 44 w 318"/>
                <a:gd name="T103" fmla="*/ 215 h 258"/>
                <a:gd name="T104" fmla="*/ 44 w 318"/>
                <a:gd name="T105" fmla="*/ 215 h 258"/>
                <a:gd name="T106" fmla="*/ 41 w 318"/>
                <a:gd name="T107" fmla="*/ 252 h 258"/>
                <a:gd name="T108" fmla="*/ 41 w 318"/>
                <a:gd name="T109" fmla="*/ 255 h 258"/>
                <a:gd name="T110" fmla="*/ 85 w 318"/>
                <a:gd name="T111" fmla="*/ 238 h 258"/>
                <a:gd name="T112" fmla="*/ 87 w 318"/>
                <a:gd name="T113" fmla="*/ 239 h 258"/>
                <a:gd name="T114" fmla="*/ 118 w 318"/>
                <a:gd name="T115" fmla="*/ 256 h 258"/>
                <a:gd name="T116" fmla="*/ 130 w 318"/>
                <a:gd name="T117" fmla="*/ 251 h 258"/>
                <a:gd name="T118" fmla="*/ 135 w 318"/>
                <a:gd name="T119" fmla="*/ 248 h 258"/>
                <a:gd name="T120" fmla="*/ 158 w 318"/>
                <a:gd name="T121" fmla="*/ 231 h 258"/>
                <a:gd name="T122" fmla="*/ 161 w 318"/>
                <a:gd name="T123" fmla="*/ 209 h 258"/>
                <a:gd name="T124" fmla="*/ 174 w 318"/>
                <a:gd name="T125" fmla="*/ 20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8" h="258">
                  <a:moveTo>
                    <a:pt x="174" y="209"/>
                  </a:moveTo>
                  <a:cubicBezTo>
                    <a:pt x="190" y="216"/>
                    <a:pt x="206" y="230"/>
                    <a:pt x="208" y="233"/>
                  </a:cubicBezTo>
                  <a:cubicBezTo>
                    <a:pt x="209" y="233"/>
                    <a:pt x="213" y="235"/>
                    <a:pt x="216" y="233"/>
                  </a:cubicBezTo>
                  <a:cubicBezTo>
                    <a:pt x="217" y="232"/>
                    <a:pt x="219" y="229"/>
                    <a:pt x="221" y="226"/>
                  </a:cubicBezTo>
                  <a:cubicBezTo>
                    <a:pt x="228" y="216"/>
                    <a:pt x="237" y="203"/>
                    <a:pt x="248" y="208"/>
                  </a:cubicBezTo>
                  <a:cubicBezTo>
                    <a:pt x="258" y="212"/>
                    <a:pt x="270" y="210"/>
                    <a:pt x="274" y="207"/>
                  </a:cubicBezTo>
                  <a:cubicBezTo>
                    <a:pt x="280" y="204"/>
                    <a:pt x="304" y="195"/>
                    <a:pt x="307" y="194"/>
                  </a:cubicBezTo>
                  <a:cubicBezTo>
                    <a:pt x="307" y="194"/>
                    <a:pt x="307" y="194"/>
                    <a:pt x="307" y="194"/>
                  </a:cubicBezTo>
                  <a:cubicBezTo>
                    <a:pt x="313" y="194"/>
                    <a:pt x="313" y="194"/>
                    <a:pt x="313" y="194"/>
                  </a:cubicBezTo>
                  <a:cubicBezTo>
                    <a:pt x="310" y="153"/>
                    <a:pt x="310" y="153"/>
                    <a:pt x="310" y="153"/>
                  </a:cubicBezTo>
                  <a:cubicBezTo>
                    <a:pt x="318" y="132"/>
                    <a:pt x="318" y="132"/>
                    <a:pt x="318" y="132"/>
                  </a:cubicBezTo>
                  <a:cubicBezTo>
                    <a:pt x="310" y="125"/>
                    <a:pt x="310" y="125"/>
                    <a:pt x="310" y="125"/>
                  </a:cubicBezTo>
                  <a:cubicBezTo>
                    <a:pt x="287" y="123"/>
                    <a:pt x="287" y="123"/>
                    <a:pt x="287" y="123"/>
                  </a:cubicBezTo>
                  <a:cubicBezTo>
                    <a:pt x="287" y="110"/>
                    <a:pt x="287" y="110"/>
                    <a:pt x="287" y="110"/>
                  </a:cubicBezTo>
                  <a:cubicBezTo>
                    <a:pt x="311" y="94"/>
                    <a:pt x="311" y="94"/>
                    <a:pt x="311" y="94"/>
                  </a:cubicBezTo>
                  <a:cubicBezTo>
                    <a:pt x="310" y="89"/>
                    <a:pt x="309" y="77"/>
                    <a:pt x="312" y="67"/>
                  </a:cubicBezTo>
                  <a:cubicBezTo>
                    <a:pt x="312" y="64"/>
                    <a:pt x="313" y="60"/>
                    <a:pt x="313" y="55"/>
                  </a:cubicBezTo>
                  <a:cubicBezTo>
                    <a:pt x="290" y="55"/>
                    <a:pt x="290" y="55"/>
                    <a:pt x="290" y="55"/>
                  </a:cubicBezTo>
                  <a:cubicBezTo>
                    <a:pt x="255" y="30"/>
                    <a:pt x="255" y="30"/>
                    <a:pt x="255" y="30"/>
                  </a:cubicBezTo>
                  <a:cubicBezTo>
                    <a:pt x="256" y="27"/>
                    <a:pt x="256" y="27"/>
                    <a:pt x="256" y="27"/>
                  </a:cubicBezTo>
                  <a:cubicBezTo>
                    <a:pt x="260" y="20"/>
                    <a:pt x="263" y="10"/>
                    <a:pt x="261" y="7"/>
                  </a:cubicBezTo>
                  <a:cubicBezTo>
                    <a:pt x="261" y="7"/>
                    <a:pt x="261" y="7"/>
                    <a:pt x="260" y="7"/>
                  </a:cubicBezTo>
                  <a:cubicBezTo>
                    <a:pt x="232" y="7"/>
                    <a:pt x="232" y="7"/>
                    <a:pt x="232" y="7"/>
                  </a:cubicBezTo>
                  <a:cubicBezTo>
                    <a:pt x="231" y="5"/>
                    <a:pt x="231" y="5"/>
                    <a:pt x="231" y="5"/>
                  </a:cubicBezTo>
                  <a:cubicBezTo>
                    <a:pt x="230" y="4"/>
                    <a:pt x="226" y="0"/>
                    <a:pt x="223" y="1"/>
                  </a:cubicBezTo>
                  <a:cubicBezTo>
                    <a:pt x="221" y="1"/>
                    <a:pt x="220" y="2"/>
                    <a:pt x="219" y="5"/>
                  </a:cubicBezTo>
                  <a:cubicBezTo>
                    <a:pt x="211" y="17"/>
                    <a:pt x="202" y="20"/>
                    <a:pt x="199" y="20"/>
                  </a:cubicBezTo>
                  <a:cubicBezTo>
                    <a:pt x="186" y="26"/>
                    <a:pt x="186" y="26"/>
                    <a:pt x="186" y="26"/>
                  </a:cubicBezTo>
                  <a:cubicBezTo>
                    <a:pt x="186" y="40"/>
                    <a:pt x="186" y="40"/>
                    <a:pt x="186" y="40"/>
                  </a:cubicBezTo>
                  <a:cubicBezTo>
                    <a:pt x="160" y="38"/>
                    <a:pt x="160" y="38"/>
                    <a:pt x="160" y="38"/>
                  </a:cubicBezTo>
                  <a:cubicBezTo>
                    <a:pt x="134" y="28"/>
                    <a:pt x="134" y="28"/>
                    <a:pt x="134" y="28"/>
                  </a:cubicBezTo>
                  <a:cubicBezTo>
                    <a:pt x="132" y="30"/>
                    <a:pt x="130" y="33"/>
                    <a:pt x="130" y="38"/>
                  </a:cubicBezTo>
                  <a:cubicBezTo>
                    <a:pt x="130" y="43"/>
                    <a:pt x="139" y="55"/>
                    <a:pt x="145" y="61"/>
                  </a:cubicBezTo>
                  <a:cubicBezTo>
                    <a:pt x="147" y="63"/>
                    <a:pt x="147" y="63"/>
                    <a:pt x="147" y="63"/>
                  </a:cubicBezTo>
                  <a:cubicBezTo>
                    <a:pt x="138" y="83"/>
                    <a:pt x="138" y="83"/>
                    <a:pt x="138" y="83"/>
                  </a:cubicBezTo>
                  <a:cubicBezTo>
                    <a:pt x="99" y="83"/>
                    <a:pt x="99" y="83"/>
                    <a:pt x="99" y="83"/>
                  </a:cubicBezTo>
                  <a:cubicBezTo>
                    <a:pt x="82" y="97"/>
                    <a:pt x="82" y="97"/>
                    <a:pt x="82" y="97"/>
                  </a:cubicBezTo>
                  <a:cubicBezTo>
                    <a:pt x="77" y="104"/>
                    <a:pt x="63" y="111"/>
                    <a:pt x="48" y="107"/>
                  </a:cubicBezTo>
                  <a:cubicBezTo>
                    <a:pt x="26" y="100"/>
                    <a:pt x="17" y="100"/>
                    <a:pt x="16" y="101"/>
                  </a:cubicBezTo>
                  <a:cubicBezTo>
                    <a:pt x="14" y="102"/>
                    <a:pt x="7" y="107"/>
                    <a:pt x="0" y="111"/>
                  </a:cubicBezTo>
                  <a:cubicBezTo>
                    <a:pt x="5" y="115"/>
                    <a:pt x="10" y="122"/>
                    <a:pt x="9" y="127"/>
                  </a:cubicBezTo>
                  <a:cubicBezTo>
                    <a:pt x="9" y="129"/>
                    <a:pt x="7" y="131"/>
                    <a:pt x="5" y="133"/>
                  </a:cubicBezTo>
                  <a:cubicBezTo>
                    <a:pt x="5" y="133"/>
                    <a:pt x="4" y="133"/>
                    <a:pt x="4" y="133"/>
                  </a:cubicBezTo>
                  <a:cubicBezTo>
                    <a:pt x="4" y="133"/>
                    <a:pt x="4" y="134"/>
                    <a:pt x="6" y="135"/>
                  </a:cubicBezTo>
                  <a:cubicBezTo>
                    <a:pt x="7" y="138"/>
                    <a:pt x="11" y="140"/>
                    <a:pt x="14" y="140"/>
                  </a:cubicBezTo>
                  <a:cubicBezTo>
                    <a:pt x="16" y="140"/>
                    <a:pt x="19" y="138"/>
                    <a:pt x="22" y="136"/>
                  </a:cubicBezTo>
                  <a:cubicBezTo>
                    <a:pt x="25" y="133"/>
                    <a:pt x="29" y="130"/>
                    <a:pt x="34" y="131"/>
                  </a:cubicBezTo>
                  <a:cubicBezTo>
                    <a:pt x="37" y="131"/>
                    <a:pt x="40" y="134"/>
                    <a:pt x="42" y="138"/>
                  </a:cubicBezTo>
                  <a:cubicBezTo>
                    <a:pt x="48" y="151"/>
                    <a:pt x="44" y="164"/>
                    <a:pt x="40" y="173"/>
                  </a:cubicBezTo>
                  <a:cubicBezTo>
                    <a:pt x="40" y="175"/>
                    <a:pt x="39" y="178"/>
                    <a:pt x="39" y="179"/>
                  </a:cubicBezTo>
                  <a:cubicBezTo>
                    <a:pt x="39" y="183"/>
                    <a:pt x="42" y="202"/>
                    <a:pt x="44" y="214"/>
                  </a:cubicBezTo>
                  <a:cubicBezTo>
                    <a:pt x="44" y="215"/>
                    <a:pt x="44" y="215"/>
                    <a:pt x="44" y="215"/>
                  </a:cubicBezTo>
                  <a:cubicBezTo>
                    <a:pt x="44" y="215"/>
                    <a:pt x="44" y="215"/>
                    <a:pt x="44" y="215"/>
                  </a:cubicBezTo>
                  <a:cubicBezTo>
                    <a:pt x="44" y="215"/>
                    <a:pt x="41" y="234"/>
                    <a:pt x="41" y="252"/>
                  </a:cubicBezTo>
                  <a:cubicBezTo>
                    <a:pt x="41" y="253"/>
                    <a:pt x="41" y="254"/>
                    <a:pt x="41" y="255"/>
                  </a:cubicBezTo>
                  <a:cubicBezTo>
                    <a:pt x="85" y="238"/>
                    <a:pt x="85" y="238"/>
                    <a:pt x="85" y="238"/>
                  </a:cubicBezTo>
                  <a:cubicBezTo>
                    <a:pt x="87" y="239"/>
                    <a:pt x="87" y="239"/>
                    <a:pt x="87" y="239"/>
                  </a:cubicBezTo>
                  <a:cubicBezTo>
                    <a:pt x="87" y="239"/>
                    <a:pt x="113" y="254"/>
                    <a:pt x="118" y="256"/>
                  </a:cubicBezTo>
                  <a:cubicBezTo>
                    <a:pt x="121" y="258"/>
                    <a:pt x="127" y="253"/>
                    <a:pt x="130" y="251"/>
                  </a:cubicBezTo>
                  <a:cubicBezTo>
                    <a:pt x="132" y="250"/>
                    <a:pt x="134" y="249"/>
                    <a:pt x="135" y="248"/>
                  </a:cubicBezTo>
                  <a:cubicBezTo>
                    <a:pt x="139" y="245"/>
                    <a:pt x="153" y="235"/>
                    <a:pt x="158" y="231"/>
                  </a:cubicBezTo>
                  <a:cubicBezTo>
                    <a:pt x="157" y="225"/>
                    <a:pt x="156" y="214"/>
                    <a:pt x="161" y="209"/>
                  </a:cubicBezTo>
                  <a:cubicBezTo>
                    <a:pt x="164" y="208"/>
                    <a:pt x="167" y="206"/>
                    <a:pt x="174" y="2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1" name="Freeform 8"/>
            <p:cNvSpPr/>
            <p:nvPr/>
          </p:nvSpPr>
          <p:spPr bwMode="auto">
            <a:xfrm>
              <a:off x="7108826" y="4684712"/>
              <a:ext cx="682624" cy="823913"/>
            </a:xfrm>
            <a:custGeom>
              <a:avLst/>
              <a:gdLst>
                <a:gd name="T0" fmla="*/ 215 w 275"/>
                <a:gd name="T1" fmla="*/ 281 h 332"/>
                <a:gd name="T2" fmla="*/ 255 w 275"/>
                <a:gd name="T3" fmla="*/ 281 h 332"/>
                <a:gd name="T4" fmla="*/ 264 w 275"/>
                <a:gd name="T5" fmla="*/ 283 h 332"/>
                <a:gd name="T6" fmla="*/ 268 w 275"/>
                <a:gd name="T7" fmla="*/ 283 h 332"/>
                <a:gd name="T8" fmla="*/ 275 w 275"/>
                <a:gd name="T9" fmla="*/ 240 h 332"/>
                <a:gd name="T10" fmla="*/ 275 w 275"/>
                <a:gd name="T11" fmla="*/ 211 h 332"/>
                <a:gd name="T12" fmla="*/ 271 w 275"/>
                <a:gd name="T13" fmla="*/ 202 h 332"/>
                <a:gd name="T14" fmla="*/ 268 w 275"/>
                <a:gd name="T15" fmla="*/ 174 h 332"/>
                <a:gd name="T16" fmla="*/ 243 w 275"/>
                <a:gd name="T17" fmla="*/ 145 h 332"/>
                <a:gd name="T18" fmla="*/ 260 w 275"/>
                <a:gd name="T19" fmla="*/ 114 h 332"/>
                <a:gd name="T20" fmla="*/ 275 w 275"/>
                <a:gd name="T21" fmla="*/ 79 h 332"/>
                <a:gd name="T22" fmla="*/ 263 w 275"/>
                <a:gd name="T23" fmla="*/ 66 h 332"/>
                <a:gd name="T24" fmla="*/ 245 w 275"/>
                <a:gd name="T25" fmla="*/ 66 h 332"/>
                <a:gd name="T26" fmla="*/ 243 w 275"/>
                <a:gd name="T27" fmla="*/ 31 h 332"/>
                <a:gd name="T28" fmla="*/ 230 w 275"/>
                <a:gd name="T29" fmla="*/ 31 h 332"/>
                <a:gd name="T30" fmla="*/ 208 w 275"/>
                <a:gd name="T31" fmla="*/ 54 h 332"/>
                <a:gd name="T32" fmla="*/ 208 w 275"/>
                <a:gd name="T33" fmla="*/ 25 h 332"/>
                <a:gd name="T34" fmla="*/ 182 w 275"/>
                <a:gd name="T35" fmla="*/ 25 h 332"/>
                <a:gd name="T36" fmla="*/ 125 w 275"/>
                <a:gd name="T37" fmla="*/ 12 h 332"/>
                <a:gd name="T38" fmla="*/ 78 w 275"/>
                <a:gd name="T39" fmla="*/ 3 h 332"/>
                <a:gd name="T40" fmla="*/ 78 w 275"/>
                <a:gd name="T41" fmla="*/ 7 h 332"/>
                <a:gd name="T42" fmla="*/ 77 w 275"/>
                <a:gd name="T43" fmla="*/ 34 h 332"/>
                <a:gd name="T44" fmla="*/ 74 w 275"/>
                <a:gd name="T45" fmla="*/ 39 h 332"/>
                <a:gd name="T46" fmla="*/ 71 w 275"/>
                <a:gd name="T47" fmla="*/ 35 h 332"/>
                <a:gd name="T48" fmla="*/ 52 w 275"/>
                <a:gd name="T49" fmla="*/ 31 h 332"/>
                <a:gd name="T50" fmla="*/ 24 w 275"/>
                <a:gd name="T51" fmla="*/ 62 h 332"/>
                <a:gd name="T52" fmla="*/ 25 w 275"/>
                <a:gd name="T53" fmla="*/ 96 h 332"/>
                <a:gd name="T54" fmla="*/ 24 w 275"/>
                <a:gd name="T55" fmla="*/ 132 h 332"/>
                <a:gd name="T56" fmla="*/ 24 w 275"/>
                <a:gd name="T57" fmla="*/ 158 h 332"/>
                <a:gd name="T58" fmla="*/ 25 w 275"/>
                <a:gd name="T59" fmla="*/ 160 h 332"/>
                <a:gd name="T60" fmla="*/ 0 w 275"/>
                <a:gd name="T61" fmla="*/ 177 h 332"/>
                <a:gd name="T62" fmla="*/ 0 w 275"/>
                <a:gd name="T63" fmla="*/ 179 h 332"/>
                <a:gd name="T64" fmla="*/ 18 w 275"/>
                <a:gd name="T65" fmla="*/ 181 h 332"/>
                <a:gd name="T66" fmla="*/ 33 w 275"/>
                <a:gd name="T67" fmla="*/ 193 h 332"/>
                <a:gd name="T68" fmla="*/ 23 w 275"/>
                <a:gd name="T69" fmla="*/ 217 h 332"/>
                <a:gd name="T70" fmla="*/ 26 w 275"/>
                <a:gd name="T71" fmla="*/ 257 h 332"/>
                <a:gd name="T72" fmla="*/ 32 w 275"/>
                <a:gd name="T73" fmla="*/ 257 h 332"/>
                <a:gd name="T74" fmla="*/ 40 w 275"/>
                <a:gd name="T75" fmla="*/ 224 h 332"/>
                <a:gd name="T76" fmla="*/ 46 w 275"/>
                <a:gd name="T77" fmla="*/ 229 h 332"/>
                <a:gd name="T78" fmla="*/ 61 w 275"/>
                <a:gd name="T79" fmla="*/ 240 h 332"/>
                <a:gd name="T80" fmla="*/ 75 w 275"/>
                <a:gd name="T81" fmla="*/ 226 h 332"/>
                <a:gd name="T82" fmla="*/ 81 w 275"/>
                <a:gd name="T83" fmla="*/ 228 h 332"/>
                <a:gd name="T84" fmla="*/ 105 w 275"/>
                <a:gd name="T85" fmla="*/ 227 h 332"/>
                <a:gd name="T86" fmla="*/ 108 w 275"/>
                <a:gd name="T87" fmla="*/ 226 h 332"/>
                <a:gd name="T88" fmla="*/ 109 w 275"/>
                <a:gd name="T89" fmla="*/ 228 h 332"/>
                <a:gd name="T90" fmla="*/ 121 w 275"/>
                <a:gd name="T91" fmla="*/ 255 h 332"/>
                <a:gd name="T92" fmla="*/ 112 w 275"/>
                <a:gd name="T93" fmla="*/ 288 h 332"/>
                <a:gd name="T94" fmla="*/ 104 w 275"/>
                <a:gd name="T95" fmla="*/ 305 h 332"/>
                <a:gd name="T96" fmla="*/ 120 w 275"/>
                <a:gd name="T97" fmla="*/ 298 h 332"/>
                <a:gd name="T98" fmla="*/ 128 w 275"/>
                <a:gd name="T99" fmla="*/ 323 h 332"/>
                <a:gd name="T100" fmla="*/ 138 w 275"/>
                <a:gd name="T101" fmla="*/ 318 h 332"/>
                <a:gd name="T102" fmla="*/ 154 w 275"/>
                <a:gd name="T103" fmla="*/ 329 h 332"/>
                <a:gd name="T104" fmla="*/ 154 w 275"/>
                <a:gd name="T105" fmla="*/ 330 h 332"/>
                <a:gd name="T106" fmla="*/ 155 w 275"/>
                <a:gd name="T107" fmla="*/ 331 h 332"/>
                <a:gd name="T108" fmla="*/ 155 w 275"/>
                <a:gd name="T109" fmla="*/ 332 h 332"/>
                <a:gd name="T110" fmla="*/ 169 w 275"/>
                <a:gd name="T111" fmla="*/ 317 h 332"/>
                <a:gd name="T112" fmla="*/ 180 w 275"/>
                <a:gd name="T113" fmla="*/ 294 h 332"/>
                <a:gd name="T114" fmla="*/ 192 w 275"/>
                <a:gd name="T115" fmla="*/ 295 h 332"/>
                <a:gd name="T116" fmla="*/ 209 w 275"/>
                <a:gd name="T117" fmla="*/ 307 h 332"/>
                <a:gd name="T118" fmla="*/ 210 w 275"/>
                <a:gd name="T119" fmla="*/ 285 h 332"/>
                <a:gd name="T120" fmla="*/ 215 w 275"/>
                <a:gd name="T121" fmla="*/ 281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 h="332">
                  <a:moveTo>
                    <a:pt x="215" y="281"/>
                  </a:moveTo>
                  <a:cubicBezTo>
                    <a:pt x="225" y="279"/>
                    <a:pt x="238" y="279"/>
                    <a:pt x="255" y="281"/>
                  </a:cubicBezTo>
                  <a:cubicBezTo>
                    <a:pt x="260" y="281"/>
                    <a:pt x="263" y="282"/>
                    <a:pt x="264" y="283"/>
                  </a:cubicBezTo>
                  <a:cubicBezTo>
                    <a:pt x="265" y="283"/>
                    <a:pt x="266" y="283"/>
                    <a:pt x="268" y="283"/>
                  </a:cubicBezTo>
                  <a:cubicBezTo>
                    <a:pt x="275" y="240"/>
                    <a:pt x="275" y="240"/>
                    <a:pt x="275" y="240"/>
                  </a:cubicBezTo>
                  <a:cubicBezTo>
                    <a:pt x="275" y="211"/>
                    <a:pt x="275" y="211"/>
                    <a:pt x="275" y="211"/>
                  </a:cubicBezTo>
                  <a:cubicBezTo>
                    <a:pt x="271" y="202"/>
                    <a:pt x="271" y="202"/>
                    <a:pt x="271" y="202"/>
                  </a:cubicBezTo>
                  <a:cubicBezTo>
                    <a:pt x="268" y="174"/>
                    <a:pt x="268" y="174"/>
                    <a:pt x="268" y="174"/>
                  </a:cubicBezTo>
                  <a:cubicBezTo>
                    <a:pt x="256" y="164"/>
                    <a:pt x="243" y="151"/>
                    <a:pt x="243" y="145"/>
                  </a:cubicBezTo>
                  <a:cubicBezTo>
                    <a:pt x="243" y="139"/>
                    <a:pt x="255" y="122"/>
                    <a:pt x="260" y="114"/>
                  </a:cubicBezTo>
                  <a:cubicBezTo>
                    <a:pt x="275" y="79"/>
                    <a:pt x="275" y="79"/>
                    <a:pt x="275" y="79"/>
                  </a:cubicBezTo>
                  <a:cubicBezTo>
                    <a:pt x="274" y="76"/>
                    <a:pt x="272" y="66"/>
                    <a:pt x="263" y="66"/>
                  </a:cubicBezTo>
                  <a:cubicBezTo>
                    <a:pt x="245" y="66"/>
                    <a:pt x="245" y="66"/>
                    <a:pt x="245" y="66"/>
                  </a:cubicBezTo>
                  <a:cubicBezTo>
                    <a:pt x="243" y="31"/>
                    <a:pt x="243" y="31"/>
                    <a:pt x="243" y="31"/>
                  </a:cubicBezTo>
                  <a:cubicBezTo>
                    <a:pt x="230" y="31"/>
                    <a:pt x="230" y="31"/>
                    <a:pt x="230" y="31"/>
                  </a:cubicBezTo>
                  <a:cubicBezTo>
                    <a:pt x="208" y="54"/>
                    <a:pt x="208" y="54"/>
                    <a:pt x="208" y="54"/>
                  </a:cubicBezTo>
                  <a:cubicBezTo>
                    <a:pt x="208" y="25"/>
                    <a:pt x="208" y="25"/>
                    <a:pt x="208" y="25"/>
                  </a:cubicBezTo>
                  <a:cubicBezTo>
                    <a:pt x="182" y="25"/>
                    <a:pt x="182" y="25"/>
                    <a:pt x="182" y="25"/>
                  </a:cubicBezTo>
                  <a:cubicBezTo>
                    <a:pt x="181" y="25"/>
                    <a:pt x="153" y="21"/>
                    <a:pt x="125" y="12"/>
                  </a:cubicBezTo>
                  <a:cubicBezTo>
                    <a:pt x="91" y="0"/>
                    <a:pt x="81" y="1"/>
                    <a:pt x="78" y="3"/>
                  </a:cubicBezTo>
                  <a:cubicBezTo>
                    <a:pt x="78" y="4"/>
                    <a:pt x="77" y="5"/>
                    <a:pt x="78" y="7"/>
                  </a:cubicBezTo>
                  <a:cubicBezTo>
                    <a:pt x="82" y="25"/>
                    <a:pt x="78" y="33"/>
                    <a:pt x="77" y="34"/>
                  </a:cubicBezTo>
                  <a:cubicBezTo>
                    <a:pt x="74" y="39"/>
                    <a:pt x="74" y="39"/>
                    <a:pt x="74" y="39"/>
                  </a:cubicBezTo>
                  <a:cubicBezTo>
                    <a:pt x="71" y="35"/>
                    <a:pt x="71" y="35"/>
                    <a:pt x="71" y="35"/>
                  </a:cubicBezTo>
                  <a:cubicBezTo>
                    <a:pt x="71" y="35"/>
                    <a:pt x="66" y="31"/>
                    <a:pt x="52" y="31"/>
                  </a:cubicBezTo>
                  <a:cubicBezTo>
                    <a:pt x="37" y="31"/>
                    <a:pt x="26" y="43"/>
                    <a:pt x="24" y="62"/>
                  </a:cubicBezTo>
                  <a:cubicBezTo>
                    <a:pt x="24" y="72"/>
                    <a:pt x="24" y="84"/>
                    <a:pt x="25" y="96"/>
                  </a:cubicBezTo>
                  <a:cubicBezTo>
                    <a:pt x="26" y="111"/>
                    <a:pt x="27" y="124"/>
                    <a:pt x="24" y="132"/>
                  </a:cubicBezTo>
                  <a:cubicBezTo>
                    <a:pt x="21" y="144"/>
                    <a:pt x="24" y="158"/>
                    <a:pt x="24" y="158"/>
                  </a:cubicBezTo>
                  <a:cubicBezTo>
                    <a:pt x="25" y="160"/>
                    <a:pt x="25" y="160"/>
                    <a:pt x="25" y="160"/>
                  </a:cubicBezTo>
                  <a:cubicBezTo>
                    <a:pt x="0" y="177"/>
                    <a:pt x="0" y="177"/>
                    <a:pt x="0" y="177"/>
                  </a:cubicBezTo>
                  <a:cubicBezTo>
                    <a:pt x="0" y="179"/>
                    <a:pt x="0" y="179"/>
                    <a:pt x="0" y="179"/>
                  </a:cubicBezTo>
                  <a:cubicBezTo>
                    <a:pt x="18" y="181"/>
                    <a:pt x="18" y="181"/>
                    <a:pt x="18" y="181"/>
                  </a:cubicBezTo>
                  <a:cubicBezTo>
                    <a:pt x="33" y="193"/>
                    <a:pt x="33" y="193"/>
                    <a:pt x="33" y="193"/>
                  </a:cubicBezTo>
                  <a:cubicBezTo>
                    <a:pt x="23" y="217"/>
                    <a:pt x="23" y="217"/>
                    <a:pt x="23" y="217"/>
                  </a:cubicBezTo>
                  <a:cubicBezTo>
                    <a:pt x="26" y="257"/>
                    <a:pt x="26" y="257"/>
                    <a:pt x="26" y="257"/>
                  </a:cubicBezTo>
                  <a:cubicBezTo>
                    <a:pt x="32" y="257"/>
                    <a:pt x="32" y="257"/>
                    <a:pt x="32" y="257"/>
                  </a:cubicBezTo>
                  <a:cubicBezTo>
                    <a:pt x="33" y="225"/>
                    <a:pt x="37" y="225"/>
                    <a:pt x="40" y="224"/>
                  </a:cubicBezTo>
                  <a:cubicBezTo>
                    <a:pt x="42" y="224"/>
                    <a:pt x="45" y="224"/>
                    <a:pt x="46" y="229"/>
                  </a:cubicBezTo>
                  <a:cubicBezTo>
                    <a:pt x="50" y="237"/>
                    <a:pt x="57" y="239"/>
                    <a:pt x="61" y="240"/>
                  </a:cubicBezTo>
                  <a:cubicBezTo>
                    <a:pt x="64" y="235"/>
                    <a:pt x="69" y="226"/>
                    <a:pt x="75" y="226"/>
                  </a:cubicBezTo>
                  <a:cubicBezTo>
                    <a:pt x="77" y="225"/>
                    <a:pt x="79" y="226"/>
                    <a:pt x="81" y="228"/>
                  </a:cubicBezTo>
                  <a:cubicBezTo>
                    <a:pt x="83" y="230"/>
                    <a:pt x="95" y="229"/>
                    <a:pt x="105" y="227"/>
                  </a:cubicBezTo>
                  <a:cubicBezTo>
                    <a:pt x="108" y="226"/>
                    <a:pt x="108" y="226"/>
                    <a:pt x="108" y="226"/>
                  </a:cubicBezTo>
                  <a:cubicBezTo>
                    <a:pt x="109" y="228"/>
                    <a:pt x="109" y="228"/>
                    <a:pt x="109" y="228"/>
                  </a:cubicBezTo>
                  <a:cubicBezTo>
                    <a:pt x="111" y="231"/>
                    <a:pt x="121" y="247"/>
                    <a:pt x="121" y="255"/>
                  </a:cubicBezTo>
                  <a:cubicBezTo>
                    <a:pt x="121" y="263"/>
                    <a:pt x="113" y="286"/>
                    <a:pt x="112" y="288"/>
                  </a:cubicBezTo>
                  <a:cubicBezTo>
                    <a:pt x="104" y="305"/>
                    <a:pt x="104" y="305"/>
                    <a:pt x="104" y="305"/>
                  </a:cubicBezTo>
                  <a:cubicBezTo>
                    <a:pt x="120" y="298"/>
                    <a:pt x="120" y="298"/>
                    <a:pt x="120" y="298"/>
                  </a:cubicBezTo>
                  <a:cubicBezTo>
                    <a:pt x="128" y="323"/>
                    <a:pt x="128" y="323"/>
                    <a:pt x="128" y="323"/>
                  </a:cubicBezTo>
                  <a:cubicBezTo>
                    <a:pt x="130" y="320"/>
                    <a:pt x="134" y="318"/>
                    <a:pt x="138" y="318"/>
                  </a:cubicBezTo>
                  <a:cubicBezTo>
                    <a:pt x="145" y="318"/>
                    <a:pt x="152" y="327"/>
                    <a:pt x="154" y="329"/>
                  </a:cubicBezTo>
                  <a:cubicBezTo>
                    <a:pt x="154" y="330"/>
                    <a:pt x="154" y="330"/>
                    <a:pt x="154" y="330"/>
                  </a:cubicBezTo>
                  <a:cubicBezTo>
                    <a:pt x="155" y="331"/>
                    <a:pt x="155" y="331"/>
                    <a:pt x="155" y="331"/>
                  </a:cubicBezTo>
                  <a:cubicBezTo>
                    <a:pt x="155" y="331"/>
                    <a:pt x="155" y="332"/>
                    <a:pt x="155" y="332"/>
                  </a:cubicBezTo>
                  <a:cubicBezTo>
                    <a:pt x="163" y="326"/>
                    <a:pt x="169" y="319"/>
                    <a:pt x="169" y="317"/>
                  </a:cubicBezTo>
                  <a:cubicBezTo>
                    <a:pt x="169" y="311"/>
                    <a:pt x="172" y="298"/>
                    <a:pt x="180" y="294"/>
                  </a:cubicBezTo>
                  <a:cubicBezTo>
                    <a:pt x="183" y="291"/>
                    <a:pt x="188" y="292"/>
                    <a:pt x="192" y="295"/>
                  </a:cubicBezTo>
                  <a:cubicBezTo>
                    <a:pt x="197" y="298"/>
                    <a:pt x="204" y="303"/>
                    <a:pt x="209" y="307"/>
                  </a:cubicBezTo>
                  <a:cubicBezTo>
                    <a:pt x="207" y="299"/>
                    <a:pt x="207" y="290"/>
                    <a:pt x="210" y="285"/>
                  </a:cubicBezTo>
                  <a:cubicBezTo>
                    <a:pt x="211" y="283"/>
                    <a:pt x="213" y="281"/>
                    <a:pt x="215" y="2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2" name="Freeform 9"/>
            <p:cNvSpPr/>
            <p:nvPr/>
          </p:nvSpPr>
          <p:spPr bwMode="auto">
            <a:xfrm>
              <a:off x="4776789" y="3219449"/>
              <a:ext cx="1619250" cy="1093787"/>
            </a:xfrm>
            <a:custGeom>
              <a:avLst/>
              <a:gdLst>
                <a:gd name="T0" fmla="*/ 0 w 652"/>
                <a:gd name="T1" fmla="*/ 216 h 440"/>
                <a:gd name="T2" fmla="*/ 1 w 652"/>
                <a:gd name="T3" fmla="*/ 251 h 440"/>
                <a:gd name="T4" fmla="*/ 13 w 652"/>
                <a:gd name="T5" fmla="*/ 279 h 440"/>
                <a:gd name="T6" fmla="*/ 44 w 652"/>
                <a:gd name="T7" fmla="*/ 304 h 440"/>
                <a:gd name="T8" fmla="*/ 89 w 652"/>
                <a:gd name="T9" fmla="*/ 343 h 440"/>
                <a:gd name="T10" fmla="*/ 127 w 652"/>
                <a:gd name="T11" fmla="*/ 348 h 440"/>
                <a:gd name="T12" fmla="*/ 197 w 652"/>
                <a:gd name="T13" fmla="*/ 388 h 440"/>
                <a:gd name="T14" fmla="*/ 228 w 652"/>
                <a:gd name="T15" fmla="*/ 394 h 440"/>
                <a:gd name="T16" fmla="*/ 271 w 652"/>
                <a:gd name="T17" fmla="*/ 440 h 440"/>
                <a:gd name="T18" fmla="*/ 296 w 652"/>
                <a:gd name="T19" fmla="*/ 430 h 440"/>
                <a:gd name="T20" fmla="*/ 315 w 652"/>
                <a:gd name="T21" fmla="*/ 440 h 440"/>
                <a:gd name="T22" fmla="*/ 349 w 652"/>
                <a:gd name="T23" fmla="*/ 411 h 440"/>
                <a:gd name="T24" fmla="*/ 357 w 652"/>
                <a:gd name="T25" fmla="*/ 395 h 440"/>
                <a:gd name="T26" fmla="*/ 381 w 652"/>
                <a:gd name="T27" fmla="*/ 323 h 440"/>
                <a:gd name="T28" fmla="*/ 427 w 652"/>
                <a:gd name="T29" fmla="*/ 333 h 440"/>
                <a:gd name="T30" fmla="*/ 441 w 652"/>
                <a:gd name="T31" fmla="*/ 370 h 440"/>
                <a:gd name="T32" fmla="*/ 486 w 652"/>
                <a:gd name="T33" fmla="*/ 394 h 440"/>
                <a:gd name="T34" fmla="*/ 514 w 652"/>
                <a:gd name="T35" fmla="*/ 412 h 440"/>
                <a:gd name="T36" fmla="*/ 544 w 652"/>
                <a:gd name="T37" fmla="*/ 402 h 440"/>
                <a:gd name="T38" fmla="*/ 563 w 652"/>
                <a:gd name="T39" fmla="*/ 372 h 440"/>
                <a:gd name="T40" fmla="*/ 531 w 652"/>
                <a:gd name="T41" fmla="*/ 326 h 440"/>
                <a:gd name="T42" fmla="*/ 570 w 652"/>
                <a:gd name="T43" fmla="*/ 324 h 440"/>
                <a:gd name="T44" fmla="*/ 593 w 652"/>
                <a:gd name="T45" fmla="*/ 324 h 440"/>
                <a:gd name="T46" fmla="*/ 603 w 652"/>
                <a:gd name="T47" fmla="*/ 288 h 440"/>
                <a:gd name="T48" fmla="*/ 632 w 652"/>
                <a:gd name="T49" fmla="*/ 253 h 440"/>
                <a:gd name="T50" fmla="*/ 652 w 652"/>
                <a:gd name="T51" fmla="*/ 224 h 440"/>
                <a:gd name="T52" fmla="*/ 610 w 652"/>
                <a:gd name="T53" fmla="*/ 136 h 440"/>
                <a:gd name="T54" fmla="*/ 609 w 652"/>
                <a:gd name="T55" fmla="*/ 129 h 440"/>
                <a:gd name="T56" fmla="*/ 594 w 652"/>
                <a:gd name="T57" fmla="*/ 128 h 440"/>
                <a:gd name="T58" fmla="*/ 526 w 652"/>
                <a:gd name="T59" fmla="*/ 75 h 440"/>
                <a:gd name="T60" fmla="*/ 463 w 652"/>
                <a:gd name="T61" fmla="*/ 31 h 440"/>
                <a:gd name="T62" fmla="*/ 402 w 652"/>
                <a:gd name="T63" fmla="*/ 19 h 440"/>
                <a:gd name="T64" fmla="*/ 385 w 652"/>
                <a:gd name="T65" fmla="*/ 27 h 440"/>
                <a:gd name="T66" fmla="*/ 355 w 652"/>
                <a:gd name="T67" fmla="*/ 73 h 440"/>
                <a:gd name="T68" fmla="*/ 303 w 652"/>
                <a:gd name="T69" fmla="*/ 56 h 440"/>
                <a:gd name="T70" fmla="*/ 269 w 652"/>
                <a:gd name="T71" fmla="*/ 53 h 440"/>
                <a:gd name="T72" fmla="*/ 259 w 652"/>
                <a:gd name="T73" fmla="*/ 28 h 440"/>
                <a:gd name="T74" fmla="*/ 234 w 652"/>
                <a:gd name="T75" fmla="*/ 19 h 440"/>
                <a:gd name="T76" fmla="*/ 190 w 652"/>
                <a:gd name="T77" fmla="*/ 0 h 440"/>
                <a:gd name="T78" fmla="*/ 80 w 652"/>
                <a:gd name="T79" fmla="*/ 11 h 440"/>
                <a:gd name="T80" fmla="*/ 103 w 652"/>
                <a:gd name="T81" fmla="*/ 61 h 440"/>
                <a:gd name="T82" fmla="*/ 103 w 652"/>
                <a:gd name="T83" fmla="*/ 103 h 440"/>
                <a:gd name="T84" fmla="*/ 84 w 652"/>
                <a:gd name="T85" fmla="*/ 145 h 440"/>
                <a:gd name="T86" fmla="*/ 15 w 652"/>
                <a:gd name="T87" fmla="*/ 172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2" h="440">
                  <a:moveTo>
                    <a:pt x="0" y="195"/>
                  </a:moveTo>
                  <a:cubicBezTo>
                    <a:pt x="0" y="216"/>
                    <a:pt x="0" y="216"/>
                    <a:pt x="0" y="216"/>
                  </a:cubicBezTo>
                  <a:cubicBezTo>
                    <a:pt x="15" y="226"/>
                    <a:pt x="15" y="226"/>
                    <a:pt x="15" y="226"/>
                  </a:cubicBezTo>
                  <a:cubicBezTo>
                    <a:pt x="1" y="251"/>
                    <a:pt x="1" y="251"/>
                    <a:pt x="1" y="251"/>
                  </a:cubicBezTo>
                  <a:cubicBezTo>
                    <a:pt x="13" y="278"/>
                    <a:pt x="13" y="278"/>
                    <a:pt x="13" y="278"/>
                  </a:cubicBezTo>
                  <a:cubicBezTo>
                    <a:pt x="13" y="279"/>
                    <a:pt x="13" y="279"/>
                    <a:pt x="13" y="279"/>
                  </a:cubicBezTo>
                  <a:cubicBezTo>
                    <a:pt x="14" y="284"/>
                    <a:pt x="17" y="300"/>
                    <a:pt x="25" y="305"/>
                  </a:cubicBezTo>
                  <a:cubicBezTo>
                    <a:pt x="28" y="308"/>
                    <a:pt x="37" y="306"/>
                    <a:pt x="44" y="304"/>
                  </a:cubicBezTo>
                  <a:cubicBezTo>
                    <a:pt x="53" y="301"/>
                    <a:pt x="64" y="298"/>
                    <a:pt x="69" y="307"/>
                  </a:cubicBezTo>
                  <a:cubicBezTo>
                    <a:pt x="73" y="316"/>
                    <a:pt x="85" y="336"/>
                    <a:pt x="89" y="343"/>
                  </a:cubicBezTo>
                  <a:cubicBezTo>
                    <a:pt x="98" y="340"/>
                    <a:pt x="117" y="336"/>
                    <a:pt x="124" y="341"/>
                  </a:cubicBezTo>
                  <a:cubicBezTo>
                    <a:pt x="126" y="343"/>
                    <a:pt x="127" y="345"/>
                    <a:pt x="127" y="348"/>
                  </a:cubicBezTo>
                  <a:cubicBezTo>
                    <a:pt x="127" y="353"/>
                    <a:pt x="141" y="366"/>
                    <a:pt x="154" y="374"/>
                  </a:cubicBezTo>
                  <a:cubicBezTo>
                    <a:pt x="197" y="388"/>
                    <a:pt x="197" y="388"/>
                    <a:pt x="197" y="388"/>
                  </a:cubicBezTo>
                  <a:cubicBezTo>
                    <a:pt x="201" y="386"/>
                    <a:pt x="213" y="382"/>
                    <a:pt x="222" y="389"/>
                  </a:cubicBezTo>
                  <a:cubicBezTo>
                    <a:pt x="224" y="391"/>
                    <a:pt x="226" y="392"/>
                    <a:pt x="228" y="394"/>
                  </a:cubicBezTo>
                  <a:cubicBezTo>
                    <a:pt x="235" y="399"/>
                    <a:pt x="244" y="405"/>
                    <a:pt x="253" y="420"/>
                  </a:cubicBezTo>
                  <a:cubicBezTo>
                    <a:pt x="261" y="433"/>
                    <a:pt x="268" y="438"/>
                    <a:pt x="271" y="440"/>
                  </a:cubicBezTo>
                  <a:cubicBezTo>
                    <a:pt x="294" y="429"/>
                    <a:pt x="294" y="429"/>
                    <a:pt x="294" y="429"/>
                  </a:cubicBezTo>
                  <a:cubicBezTo>
                    <a:pt x="296" y="430"/>
                    <a:pt x="296" y="430"/>
                    <a:pt x="296" y="430"/>
                  </a:cubicBezTo>
                  <a:cubicBezTo>
                    <a:pt x="303" y="435"/>
                    <a:pt x="311" y="440"/>
                    <a:pt x="313" y="440"/>
                  </a:cubicBezTo>
                  <a:cubicBezTo>
                    <a:pt x="315" y="440"/>
                    <a:pt x="315" y="440"/>
                    <a:pt x="315" y="440"/>
                  </a:cubicBezTo>
                  <a:cubicBezTo>
                    <a:pt x="339" y="430"/>
                    <a:pt x="339" y="430"/>
                    <a:pt x="339" y="430"/>
                  </a:cubicBezTo>
                  <a:cubicBezTo>
                    <a:pt x="349" y="411"/>
                    <a:pt x="349" y="411"/>
                    <a:pt x="349" y="411"/>
                  </a:cubicBezTo>
                  <a:cubicBezTo>
                    <a:pt x="364" y="411"/>
                    <a:pt x="364" y="411"/>
                    <a:pt x="364" y="411"/>
                  </a:cubicBezTo>
                  <a:cubicBezTo>
                    <a:pt x="357" y="395"/>
                    <a:pt x="357" y="395"/>
                    <a:pt x="357" y="395"/>
                  </a:cubicBezTo>
                  <a:cubicBezTo>
                    <a:pt x="366" y="364"/>
                    <a:pt x="366" y="364"/>
                    <a:pt x="366" y="364"/>
                  </a:cubicBezTo>
                  <a:cubicBezTo>
                    <a:pt x="367" y="348"/>
                    <a:pt x="369" y="323"/>
                    <a:pt x="381" y="323"/>
                  </a:cubicBezTo>
                  <a:cubicBezTo>
                    <a:pt x="391" y="323"/>
                    <a:pt x="422" y="332"/>
                    <a:pt x="425" y="333"/>
                  </a:cubicBezTo>
                  <a:cubicBezTo>
                    <a:pt x="427" y="333"/>
                    <a:pt x="427" y="333"/>
                    <a:pt x="427" y="333"/>
                  </a:cubicBezTo>
                  <a:cubicBezTo>
                    <a:pt x="428" y="335"/>
                    <a:pt x="428" y="335"/>
                    <a:pt x="428" y="335"/>
                  </a:cubicBezTo>
                  <a:cubicBezTo>
                    <a:pt x="428" y="335"/>
                    <a:pt x="433" y="350"/>
                    <a:pt x="441" y="370"/>
                  </a:cubicBezTo>
                  <a:cubicBezTo>
                    <a:pt x="452" y="400"/>
                    <a:pt x="463" y="412"/>
                    <a:pt x="467" y="411"/>
                  </a:cubicBezTo>
                  <a:cubicBezTo>
                    <a:pt x="475" y="408"/>
                    <a:pt x="483" y="398"/>
                    <a:pt x="486" y="394"/>
                  </a:cubicBezTo>
                  <a:cubicBezTo>
                    <a:pt x="488" y="390"/>
                    <a:pt x="488" y="390"/>
                    <a:pt x="488" y="390"/>
                  </a:cubicBezTo>
                  <a:cubicBezTo>
                    <a:pt x="514" y="412"/>
                    <a:pt x="514" y="412"/>
                    <a:pt x="514" y="412"/>
                  </a:cubicBezTo>
                  <a:cubicBezTo>
                    <a:pt x="527" y="422"/>
                    <a:pt x="527" y="422"/>
                    <a:pt x="527" y="422"/>
                  </a:cubicBezTo>
                  <a:cubicBezTo>
                    <a:pt x="544" y="402"/>
                    <a:pt x="544" y="402"/>
                    <a:pt x="544" y="402"/>
                  </a:cubicBezTo>
                  <a:cubicBezTo>
                    <a:pt x="563" y="393"/>
                    <a:pt x="563" y="393"/>
                    <a:pt x="563" y="393"/>
                  </a:cubicBezTo>
                  <a:cubicBezTo>
                    <a:pt x="563" y="372"/>
                    <a:pt x="563" y="372"/>
                    <a:pt x="563" y="372"/>
                  </a:cubicBezTo>
                  <a:cubicBezTo>
                    <a:pt x="543" y="356"/>
                    <a:pt x="543" y="356"/>
                    <a:pt x="543" y="356"/>
                  </a:cubicBezTo>
                  <a:cubicBezTo>
                    <a:pt x="531" y="326"/>
                    <a:pt x="531" y="326"/>
                    <a:pt x="531" y="326"/>
                  </a:cubicBezTo>
                  <a:cubicBezTo>
                    <a:pt x="534" y="324"/>
                    <a:pt x="534" y="324"/>
                    <a:pt x="534" y="324"/>
                  </a:cubicBezTo>
                  <a:cubicBezTo>
                    <a:pt x="534" y="323"/>
                    <a:pt x="555" y="311"/>
                    <a:pt x="570" y="324"/>
                  </a:cubicBezTo>
                  <a:cubicBezTo>
                    <a:pt x="578" y="331"/>
                    <a:pt x="589" y="331"/>
                    <a:pt x="593" y="328"/>
                  </a:cubicBezTo>
                  <a:cubicBezTo>
                    <a:pt x="594" y="327"/>
                    <a:pt x="594" y="326"/>
                    <a:pt x="593" y="324"/>
                  </a:cubicBezTo>
                  <a:cubicBezTo>
                    <a:pt x="587" y="310"/>
                    <a:pt x="594" y="299"/>
                    <a:pt x="595" y="299"/>
                  </a:cubicBezTo>
                  <a:cubicBezTo>
                    <a:pt x="603" y="288"/>
                    <a:pt x="603" y="288"/>
                    <a:pt x="603" y="288"/>
                  </a:cubicBezTo>
                  <a:cubicBezTo>
                    <a:pt x="614" y="265"/>
                    <a:pt x="614" y="265"/>
                    <a:pt x="614" y="265"/>
                  </a:cubicBezTo>
                  <a:cubicBezTo>
                    <a:pt x="632" y="253"/>
                    <a:pt x="632" y="253"/>
                    <a:pt x="632" y="253"/>
                  </a:cubicBezTo>
                  <a:cubicBezTo>
                    <a:pt x="632" y="232"/>
                    <a:pt x="632" y="232"/>
                    <a:pt x="632" y="232"/>
                  </a:cubicBezTo>
                  <a:cubicBezTo>
                    <a:pt x="652" y="224"/>
                    <a:pt x="652" y="224"/>
                    <a:pt x="652" y="224"/>
                  </a:cubicBezTo>
                  <a:cubicBezTo>
                    <a:pt x="650" y="215"/>
                    <a:pt x="643" y="192"/>
                    <a:pt x="635" y="181"/>
                  </a:cubicBezTo>
                  <a:cubicBezTo>
                    <a:pt x="623" y="168"/>
                    <a:pt x="610" y="137"/>
                    <a:pt x="610" y="136"/>
                  </a:cubicBezTo>
                  <a:cubicBezTo>
                    <a:pt x="610" y="135"/>
                    <a:pt x="610" y="135"/>
                    <a:pt x="610" y="135"/>
                  </a:cubicBezTo>
                  <a:cubicBezTo>
                    <a:pt x="609" y="129"/>
                    <a:pt x="609" y="129"/>
                    <a:pt x="609" y="129"/>
                  </a:cubicBezTo>
                  <a:cubicBezTo>
                    <a:pt x="594" y="129"/>
                    <a:pt x="594" y="129"/>
                    <a:pt x="594" y="129"/>
                  </a:cubicBezTo>
                  <a:cubicBezTo>
                    <a:pt x="594" y="128"/>
                    <a:pt x="594" y="128"/>
                    <a:pt x="594" y="128"/>
                  </a:cubicBezTo>
                  <a:cubicBezTo>
                    <a:pt x="590" y="127"/>
                    <a:pt x="557" y="115"/>
                    <a:pt x="549" y="105"/>
                  </a:cubicBezTo>
                  <a:cubicBezTo>
                    <a:pt x="544" y="98"/>
                    <a:pt x="532" y="83"/>
                    <a:pt x="526" y="75"/>
                  </a:cubicBezTo>
                  <a:cubicBezTo>
                    <a:pt x="509" y="97"/>
                    <a:pt x="509" y="97"/>
                    <a:pt x="509" y="97"/>
                  </a:cubicBezTo>
                  <a:cubicBezTo>
                    <a:pt x="463" y="31"/>
                    <a:pt x="463" y="31"/>
                    <a:pt x="463" y="31"/>
                  </a:cubicBezTo>
                  <a:cubicBezTo>
                    <a:pt x="423" y="38"/>
                    <a:pt x="423" y="38"/>
                    <a:pt x="423" y="38"/>
                  </a:cubicBezTo>
                  <a:cubicBezTo>
                    <a:pt x="402" y="19"/>
                    <a:pt x="402" y="19"/>
                    <a:pt x="402" y="19"/>
                  </a:cubicBezTo>
                  <a:cubicBezTo>
                    <a:pt x="385" y="19"/>
                    <a:pt x="385" y="19"/>
                    <a:pt x="385" y="19"/>
                  </a:cubicBezTo>
                  <a:cubicBezTo>
                    <a:pt x="385" y="27"/>
                    <a:pt x="385" y="27"/>
                    <a:pt x="385" y="27"/>
                  </a:cubicBezTo>
                  <a:cubicBezTo>
                    <a:pt x="373" y="53"/>
                    <a:pt x="373" y="53"/>
                    <a:pt x="373" y="53"/>
                  </a:cubicBezTo>
                  <a:cubicBezTo>
                    <a:pt x="355" y="73"/>
                    <a:pt x="355" y="73"/>
                    <a:pt x="355" y="73"/>
                  </a:cubicBezTo>
                  <a:cubicBezTo>
                    <a:pt x="328" y="71"/>
                    <a:pt x="328" y="71"/>
                    <a:pt x="328" y="71"/>
                  </a:cubicBezTo>
                  <a:cubicBezTo>
                    <a:pt x="303" y="56"/>
                    <a:pt x="303" y="56"/>
                    <a:pt x="303" y="56"/>
                  </a:cubicBezTo>
                  <a:cubicBezTo>
                    <a:pt x="288" y="51"/>
                    <a:pt x="288" y="51"/>
                    <a:pt x="288" y="51"/>
                  </a:cubicBezTo>
                  <a:cubicBezTo>
                    <a:pt x="269" y="53"/>
                    <a:pt x="269" y="53"/>
                    <a:pt x="269" y="53"/>
                  </a:cubicBezTo>
                  <a:cubicBezTo>
                    <a:pt x="269" y="37"/>
                    <a:pt x="269" y="37"/>
                    <a:pt x="269" y="37"/>
                  </a:cubicBezTo>
                  <a:cubicBezTo>
                    <a:pt x="259" y="28"/>
                    <a:pt x="259" y="28"/>
                    <a:pt x="259" y="28"/>
                  </a:cubicBezTo>
                  <a:cubicBezTo>
                    <a:pt x="234" y="30"/>
                    <a:pt x="234" y="30"/>
                    <a:pt x="234" y="30"/>
                  </a:cubicBezTo>
                  <a:cubicBezTo>
                    <a:pt x="234" y="19"/>
                    <a:pt x="234" y="19"/>
                    <a:pt x="234" y="19"/>
                  </a:cubicBezTo>
                  <a:cubicBezTo>
                    <a:pt x="220" y="19"/>
                    <a:pt x="220" y="19"/>
                    <a:pt x="220" y="19"/>
                  </a:cubicBezTo>
                  <a:cubicBezTo>
                    <a:pt x="190" y="0"/>
                    <a:pt x="190" y="0"/>
                    <a:pt x="190" y="0"/>
                  </a:cubicBezTo>
                  <a:cubicBezTo>
                    <a:pt x="100" y="0"/>
                    <a:pt x="100" y="0"/>
                    <a:pt x="100" y="0"/>
                  </a:cubicBezTo>
                  <a:cubicBezTo>
                    <a:pt x="91" y="0"/>
                    <a:pt x="81" y="9"/>
                    <a:pt x="80" y="11"/>
                  </a:cubicBezTo>
                  <a:cubicBezTo>
                    <a:pt x="80" y="30"/>
                    <a:pt x="80" y="30"/>
                    <a:pt x="80" y="30"/>
                  </a:cubicBezTo>
                  <a:cubicBezTo>
                    <a:pt x="85" y="35"/>
                    <a:pt x="101" y="50"/>
                    <a:pt x="103" y="61"/>
                  </a:cubicBezTo>
                  <a:cubicBezTo>
                    <a:pt x="105" y="72"/>
                    <a:pt x="103" y="101"/>
                    <a:pt x="103" y="102"/>
                  </a:cubicBezTo>
                  <a:cubicBezTo>
                    <a:pt x="103" y="103"/>
                    <a:pt x="103" y="103"/>
                    <a:pt x="103" y="103"/>
                  </a:cubicBezTo>
                  <a:cubicBezTo>
                    <a:pt x="84" y="123"/>
                    <a:pt x="84" y="123"/>
                    <a:pt x="84" y="123"/>
                  </a:cubicBezTo>
                  <a:cubicBezTo>
                    <a:pt x="84" y="145"/>
                    <a:pt x="84" y="145"/>
                    <a:pt x="84" y="145"/>
                  </a:cubicBezTo>
                  <a:cubicBezTo>
                    <a:pt x="25" y="145"/>
                    <a:pt x="25" y="145"/>
                    <a:pt x="25" y="145"/>
                  </a:cubicBezTo>
                  <a:cubicBezTo>
                    <a:pt x="23" y="152"/>
                    <a:pt x="18" y="167"/>
                    <a:pt x="15" y="172"/>
                  </a:cubicBezTo>
                  <a:cubicBezTo>
                    <a:pt x="11" y="176"/>
                    <a:pt x="3" y="191"/>
                    <a:pt x="0"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3" name="Freeform 10"/>
            <p:cNvSpPr/>
            <p:nvPr/>
          </p:nvSpPr>
          <p:spPr bwMode="auto">
            <a:xfrm>
              <a:off x="7732713" y="4684712"/>
              <a:ext cx="603250" cy="814388"/>
            </a:xfrm>
            <a:custGeom>
              <a:avLst/>
              <a:gdLst>
                <a:gd name="T0" fmla="*/ 216 w 243"/>
                <a:gd name="T1" fmla="*/ 34 h 328"/>
                <a:gd name="T2" fmla="*/ 219 w 243"/>
                <a:gd name="T3" fmla="*/ 24 h 328"/>
                <a:gd name="T4" fmla="*/ 218 w 243"/>
                <a:gd name="T5" fmla="*/ 23 h 328"/>
                <a:gd name="T6" fmla="*/ 211 w 243"/>
                <a:gd name="T7" fmla="*/ 19 h 328"/>
                <a:gd name="T8" fmla="*/ 198 w 243"/>
                <a:gd name="T9" fmla="*/ 14 h 328"/>
                <a:gd name="T10" fmla="*/ 180 w 243"/>
                <a:gd name="T11" fmla="*/ 6 h 328"/>
                <a:gd name="T12" fmla="*/ 168 w 243"/>
                <a:gd name="T13" fmla="*/ 1 h 328"/>
                <a:gd name="T14" fmla="*/ 161 w 243"/>
                <a:gd name="T15" fmla="*/ 10 h 328"/>
                <a:gd name="T16" fmla="*/ 148 w 243"/>
                <a:gd name="T17" fmla="*/ 1 h 328"/>
                <a:gd name="T18" fmla="*/ 137 w 243"/>
                <a:gd name="T19" fmla="*/ 2 h 328"/>
                <a:gd name="T20" fmla="*/ 96 w 243"/>
                <a:gd name="T21" fmla="*/ 16 h 328"/>
                <a:gd name="T22" fmla="*/ 53 w 243"/>
                <a:gd name="T23" fmla="*/ 32 h 328"/>
                <a:gd name="T24" fmla="*/ 24 w 243"/>
                <a:gd name="T25" fmla="*/ 62 h 328"/>
                <a:gd name="T26" fmla="*/ 32 w 243"/>
                <a:gd name="T27" fmla="*/ 79 h 328"/>
                <a:gd name="T28" fmla="*/ 32 w 243"/>
                <a:gd name="T29" fmla="*/ 80 h 328"/>
                <a:gd name="T30" fmla="*/ 15 w 243"/>
                <a:gd name="T31" fmla="*/ 118 h 328"/>
                <a:gd name="T32" fmla="*/ 0 w 243"/>
                <a:gd name="T33" fmla="*/ 146 h 328"/>
                <a:gd name="T34" fmla="*/ 23 w 243"/>
                <a:gd name="T35" fmla="*/ 168 h 328"/>
                <a:gd name="T36" fmla="*/ 24 w 243"/>
                <a:gd name="T37" fmla="*/ 169 h 328"/>
                <a:gd name="T38" fmla="*/ 28 w 243"/>
                <a:gd name="T39" fmla="*/ 200 h 328"/>
                <a:gd name="T40" fmla="*/ 32 w 243"/>
                <a:gd name="T41" fmla="*/ 210 h 328"/>
                <a:gd name="T42" fmla="*/ 32 w 243"/>
                <a:gd name="T43" fmla="*/ 241 h 328"/>
                <a:gd name="T44" fmla="*/ 25 w 243"/>
                <a:gd name="T45" fmla="*/ 283 h 328"/>
                <a:gd name="T46" fmla="*/ 51 w 243"/>
                <a:gd name="T47" fmla="*/ 280 h 328"/>
                <a:gd name="T48" fmla="*/ 56 w 243"/>
                <a:gd name="T49" fmla="*/ 278 h 328"/>
                <a:gd name="T50" fmla="*/ 56 w 243"/>
                <a:gd name="T51" fmla="*/ 314 h 328"/>
                <a:gd name="T52" fmla="*/ 54 w 243"/>
                <a:gd name="T53" fmla="*/ 315 h 328"/>
                <a:gd name="T54" fmla="*/ 39 w 243"/>
                <a:gd name="T55" fmla="*/ 325 h 328"/>
                <a:gd name="T56" fmla="*/ 39 w 243"/>
                <a:gd name="T57" fmla="*/ 326 h 328"/>
                <a:gd name="T58" fmla="*/ 80 w 243"/>
                <a:gd name="T59" fmla="*/ 322 h 328"/>
                <a:gd name="T60" fmla="*/ 87 w 243"/>
                <a:gd name="T61" fmla="*/ 318 h 328"/>
                <a:gd name="T62" fmla="*/ 107 w 243"/>
                <a:gd name="T63" fmla="*/ 317 h 328"/>
                <a:gd name="T64" fmla="*/ 112 w 243"/>
                <a:gd name="T65" fmla="*/ 319 h 328"/>
                <a:gd name="T66" fmla="*/ 112 w 243"/>
                <a:gd name="T67" fmla="*/ 286 h 328"/>
                <a:gd name="T68" fmla="*/ 130 w 243"/>
                <a:gd name="T69" fmla="*/ 261 h 328"/>
                <a:gd name="T70" fmla="*/ 142 w 243"/>
                <a:gd name="T71" fmla="*/ 226 h 328"/>
                <a:gd name="T72" fmla="*/ 150 w 243"/>
                <a:gd name="T73" fmla="*/ 213 h 328"/>
                <a:gd name="T74" fmla="*/ 150 w 243"/>
                <a:gd name="T75" fmla="*/ 201 h 328"/>
                <a:gd name="T76" fmla="*/ 162 w 243"/>
                <a:gd name="T77" fmla="*/ 181 h 328"/>
                <a:gd name="T78" fmla="*/ 176 w 243"/>
                <a:gd name="T79" fmla="*/ 157 h 328"/>
                <a:gd name="T80" fmla="*/ 175 w 243"/>
                <a:gd name="T81" fmla="*/ 155 h 328"/>
                <a:gd name="T82" fmla="*/ 169 w 243"/>
                <a:gd name="T83" fmla="*/ 127 h 328"/>
                <a:gd name="T84" fmla="*/ 180 w 243"/>
                <a:gd name="T85" fmla="*/ 119 h 328"/>
                <a:gd name="T86" fmla="*/ 202 w 243"/>
                <a:gd name="T87" fmla="*/ 117 h 328"/>
                <a:gd name="T88" fmla="*/ 220 w 243"/>
                <a:gd name="T89" fmla="*/ 113 h 328"/>
                <a:gd name="T90" fmla="*/ 226 w 243"/>
                <a:gd name="T91" fmla="*/ 106 h 328"/>
                <a:gd name="T92" fmla="*/ 243 w 243"/>
                <a:gd name="T93" fmla="*/ 88 h 328"/>
                <a:gd name="T94" fmla="*/ 243 w 243"/>
                <a:gd name="T95" fmla="*/ 62 h 328"/>
                <a:gd name="T96" fmla="*/ 214 w 243"/>
                <a:gd name="T97" fmla="*/ 37 h 328"/>
                <a:gd name="T98" fmla="*/ 216 w 243"/>
                <a:gd name="T99" fmla="*/ 3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3" h="328">
                  <a:moveTo>
                    <a:pt x="216" y="34"/>
                  </a:moveTo>
                  <a:cubicBezTo>
                    <a:pt x="217" y="31"/>
                    <a:pt x="219" y="26"/>
                    <a:pt x="219" y="24"/>
                  </a:cubicBezTo>
                  <a:cubicBezTo>
                    <a:pt x="218" y="23"/>
                    <a:pt x="218" y="23"/>
                    <a:pt x="218" y="23"/>
                  </a:cubicBezTo>
                  <a:cubicBezTo>
                    <a:pt x="215" y="21"/>
                    <a:pt x="213" y="20"/>
                    <a:pt x="211" y="19"/>
                  </a:cubicBezTo>
                  <a:cubicBezTo>
                    <a:pt x="208" y="17"/>
                    <a:pt x="206" y="15"/>
                    <a:pt x="198" y="14"/>
                  </a:cubicBezTo>
                  <a:cubicBezTo>
                    <a:pt x="192" y="13"/>
                    <a:pt x="185" y="9"/>
                    <a:pt x="180" y="6"/>
                  </a:cubicBezTo>
                  <a:cubicBezTo>
                    <a:pt x="176" y="4"/>
                    <a:pt x="170" y="0"/>
                    <a:pt x="168" y="1"/>
                  </a:cubicBezTo>
                  <a:cubicBezTo>
                    <a:pt x="161" y="10"/>
                    <a:pt x="161" y="10"/>
                    <a:pt x="161" y="10"/>
                  </a:cubicBezTo>
                  <a:cubicBezTo>
                    <a:pt x="148" y="1"/>
                    <a:pt x="148" y="1"/>
                    <a:pt x="148" y="1"/>
                  </a:cubicBezTo>
                  <a:cubicBezTo>
                    <a:pt x="137" y="2"/>
                    <a:pt x="137" y="2"/>
                    <a:pt x="137" y="2"/>
                  </a:cubicBezTo>
                  <a:cubicBezTo>
                    <a:pt x="133" y="3"/>
                    <a:pt x="108" y="12"/>
                    <a:pt x="96" y="16"/>
                  </a:cubicBezTo>
                  <a:cubicBezTo>
                    <a:pt x="84" y="19"/>
                    <a:pt x="58" y="30"/>
                    <a:pt x="53" y="32"/>
                  </a:cubicBezTo>
                  <a:cubicBezTo>
                    <a:pt x="24" y="62"/>
                    <a:pt x="24" y="62"/>
                    <a:pt x="24" y="62"/>
                  </a:cubicBezTo>
                  <a:cubicBezTo>
                    <a:pt x="29" y="67"/>
                    <a:pt x="31" y="74"/>
                    <a:pt x="32" y="79"/>
                  </a:cubicBezTo>
                  <a:cubicBezTo>
                    <a:pt x="32" y="80"/>
                    <a:pt x="32" y="80"/>
                    <a:pt x="32" y="80"/>
                  </a:cubicBezTo>
                  <a:cubicBezTo>
                    <a:pt x="15" y="118"/>
                    <a:pt x="15" y="118"/>
                    <a:pt x="15" y="118"/>
                  </a:cubicBezTo>
                  <a:cubicBezTo>
                    <a:pt x="8" y="129"/>
                    <a:pt x="0" y="143"/>
                    <a:pt x="0" y="146"/>
                  </a:cubicBezTo>
                  <a:cubicBezTo>
                    <a:pt x="1" y="148"/>
                    <a:pt x="13" y="160"/>
                    <a:pt x="23" y="168"/>
                  </a:cubicBezTo>
                  <a:cubicBezTo>
                    <a:pt x="24" y="169"/>
                    <a:pt x="24" y="169"/>
                    <a:pt x="24" y="169"/>
                  </a:cubicBezTo>
                  <a:cubicBezTo>
                    <a:pt x="28" y="200"/>
                    <a:pt x="28" y="200"/>
                    <a:pt x="28" y="200"/>
                  </a:cubicBezTo>
                  <a:cubicBezTo>
                    <a:pt x="32" y="210"/>
                    <a:pt x="32" y="210"/>
                    <a:pt x="32" y="210"/>
                  </a:cubicBezTo>
                  <a:cubicBezTo>
                    <a:pt x="32" y="241"/>
                    <a:pt x="32" y="241"/>
                    <a:pt x="32" y="241"/>
                  </a:cubicBezTo>
                  <a:cubicBezTo>
                    <a:pt x="25" y="283"/>
                    <a:pt x="25" y="283"/>
                    <a:pt x="25" y="283"/>
                  </a:cubicBezTo>
                  <a:cubicBezTo>
                    <a:pt x="40" y="282"/>
                    <a:pt x="51" y="280"/>
                    <a:pt x="51" y="280"/>
                  </a:cubicBezTo>
                  <a:cubicBezTo>
                    <a:pt x="56" y="278"/>
                    <a:pt x="56" y="278"/>
                    <a:pt x="56" y="278"/>
                  </a:cubicBezTo>
                  <a:cubicBezTo>
                    <a:pt x="56" y="314"/>
                    <a:pt x="56" y="314"/>
                    <a:pt x="56" y="314"/>
                  </a:cubicBezTo>
                  <a:cubicBezTo>
                    <a:pt x="54" y="315"/>
                    <a:pt x="54" y="315"/>
                    <a:pt x="54" y="315"/>
                  </a:cubicBezTo>
                  <a:cubicBezTo>
                    <a:pt x="47" y="318"/>
                    <a:pt x="41" y="323"/>
                    <a:pt x="39" y="325"/>
                  </a:cubicBezTo>
                  <a:cubicBezTo>
                    <a:pt x="39" y="326"/>
                    <a:pt x="39" y="326"/>
                    <a:pt x="39" y="326"/>
                  </a:cubicBezTo>
                  <a:cubicBezTo>
                    <a:pt x="52" y="327"/>
                    <a:pt x="69" y="328"/>
                    <a:pt x="80" y="322"/>
                  </a:cubicBezTo>
                  <a:cubicBezTo>
                    <a:pt x="83" y="321"/>
                    <a:pt x="85" y="320"/>
                    <a:pt x="87" y="318"/>
                  </a:cubicBezTo>
                  <a:cubicBezTo>
                    <a:pt x="93" y="315"/>
                    <a:pt x="99" y="311"/>
                    <a:pt x="107" y="317"/>
                  </a:cubicBezTo>
                  <a:cubicBezTo>
                    <a:pt x="108" y="318"/>
                    <a:pt x="110" y="319"/>
                    <a:pt x="112" y="319"/>
                  </a:cubicBezTo>
                  <a:cubicBezTo>
                    <a:pt x="112" y="286"/>
                    <a:pt x="112" y="286"/>
                    <a:pt x="112" y="286"/>
                  </a:cubicBezTo>
                  <a:cubicBezTo>
                    <a:pt x="130" y="261"/>
                    <a:pt x="130" y="261"/>
                    <a:pt x="130" y="261"/>
                  </a:cubicBezTo>
                  <a:cubicBezTo>
                    <a:pt x="142" y="226"/>
                    <a:pt x="142" y="226"/>
                    <a:pt x="142" y="226"/>
                  </a:cubicBezTo>
                  <a:cubicBezTo>
                    <a:pt x="150" y="213"/>
                    <a:pt x="150" y="213"/>
                    <a:pt x="150" y="213"/>
                  </a:cubicBezTo>
                  <a:cubicBezTo>
                    <a:pt x="150" y="201"/>
                    <a:pt x="150" y="201"/>
                    <a:pt x="150" y="201"/>
                  </a:cubicBezTo>
                  <a:cubicBezTo>
                    <a:pt x="151" y="199"/>
                    <a:pt x="153" y="186"/>
                    <a:pt x="162" y="181"/>
                  </a:cubicBezTo>
                  <a:cubicBezTo>
                    <a:pt x="167" y="179"/>
                    <a:pt x="175" y="162"/>
                    <a:pt x="176" y="157"/>
                  </a:cubicBezTo>
                  <a:cubicBezTo>
                    <a:pt x="176" y="157"/>
                    <a:pt x="176" y="156"/>
                    <a:pt x="175" y="155"/>
                  </a:cubicBezTo>
                  <a:cubicBezTo>
                    <a:pt x="171" y="149"/>
                    <a:pt x="164" y="136"/>
                    <a:pt x="169" y="127"/>
                  </a:cubicBezTo>
                  <a:cubicBezTo>
                    <a:pt x="170" y="124"/>
                    <a:pt x="173" y="120"/>
                    <a:pt x="180" y="119"/>
                  </a:cubicBezTo>
                  <a:cubicBezTo>
                    <a:pt x="188" y="118"/>
                    <a:pt x="195" y="117"/>
                    <a:pt x="202" y="117"/>
                  </a:cubicBezTo>
                  <a:cubicBezTo>
                    <a:pt x="210" y="116"/>
                    <a:pt x="218" y="115"/>
                    <a:pt x="220" y="113"/>
                  </a:cubicBezTo>
                  <a:cubicBezTo>
                    <a:pt x="222" y="112"/>
                    <a:pt x="224" y="109"/>
                    <a:pt x="226" y="106"/>
                  </a:cubicBezTo>
                  <a:cubicBezTo>
                    <a:pt x="231" y="99"/>
                    <a:pt x="236" y="91"/>
                    <a:pt x="243" y="88"/>
                  </a:cubicBezTo>
                  <a:cubicBezTo>
                    <a:pt x="243" y="62"/>
                    <a:pt x="243" y="62"/>
                    <a:pt x="243" y="62"/>
                  </a:cubicBezTo>
                  <a:cubicBezTo>
                    <a:pt x="214" y="37"/>
                    <a:pt x="214" y="37"/>
                    <a:pt x="214" y="37"/>
                  </a:cubicBezTo>
                  <a:lnTo>
                    <a:pt x="21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4" name="Freeform 11"/>
            <p:cNvSpPr/>
            <p:nvPr/>
          </p:nvSpPr>
          <p:spPr bwMode="auto">
            <a:xfrm>
              <a:off x="7254876" y="3135312"/>
              <a:ext cx="482600" cy="892176"/>
            </a:xfrm>
            <a:custGeom>
              <a:avLst/>
              <a:gdLst>
                <a:gd name="T0" fmla="*/ 150 w 194"/>
                <a:gd name="T1" fmla="*/ 35 h 359"/>
                <a:gd name="T2" fmla="*/ 145 w 194"/>
                <a:gd name="T3" fmla="*/ 34 h 359"/>
                <a:gd name="T4" fmla="*/ 128 w 194"/>
                <a:gd name="T5" fmla="*/ 34 h 359"/>
                <a:gd name="T6" fmla="*/ 89 w 194"/>
                <a:gd name="T7" fmla="*/ 35 h 359"/>
                <a:gd name="T8" fmla="*/ 66 w 194"/>
                <a:gd name="T9" fmla="*/ 71 h 359"/>
                <a:gd name="T10" fmla="*/ 50 w 194"/>
                <a:gd name="T11" fmla="*/ 80 h 359"/>
                <a:gd name="T12" fmla="*/ 48 w 194"/>
                <a:gd name="T13" fmla="*/ 127 h 359"/>
                <a:gd name="T14" fmla="*/ 33 w 194"/>
                <a:gd name="T15" fmla="*/ 138 h 359"/>
                <a:gd name="T16" fmla="*/ 19 w 194"/>
                <a:gd name="T17" fmla="*/ 148 h 359"/>
                <a:gd name="T18" fmla="*/ 24 w 194"/>
                <a:gd name="T19" fmla="*/ 153 h 359"/>
                <a:gd name="T20" fmla="*/ 37 w 194"/>
                <a:gd name="T21" fmla="*/ 176 h 359"/>
                <a:gd name="T22" fmla="*/ 28 w 194"/>
                <a:gd name="T23" fmla="*/ 205 h 359"/>
                <a:gd name="T24" fmla="*/ 28 w 194"/>
                <a:gd name="T25" fmla="*/ 205 h 359"/>
                <a:gd name="T26" fmla="*/ 28 w 194"/>
                <a:gd name="T27" fmla="*/ 206 h 359"/>
                <a:gd name="T28" fmla="*/ 19 w 194"/>
                <a:gd name="T29" fmla="*/ 226 h 359"/>
                <a:gd name="T30" fmla="*/ 19 w 194"/>
                <a:gd name="T31" fmla="*/ 253 h 359"/>
                <a:gd name="T32" fmla="*/ 19 w 194"/>
                <a:gd name="T33" fmla="*/ 273 h 359"/>
                <a:gd name="T34" fmla="*/ 19 w 194"/>
                <a:gd name="T35" fmla="*/ 275 h 359"/>
                <a:gd name="T36" fmla="*/ 18 w 194"/>
                <a:gd name="T37" fmla="*/ 310 h 359"/>
                <a:gd name="T38" fmla="*/ 4 w 194"/>
                <a:gd name="T39" fmla="*/ 359 h 359"/>
                <a:gd name="T40" fmla="*/ 18 w 194"/>
                <a:gd name="T41" fmla="*/ 357 h 359"/>
                <a:gd name="T42" fmla="*/ 42 w 194"/>
                <a:gd name="T43" fmla="*/ 351 h 359"/>
                <a:gd name="T44" fmla="*/ 90 w 194"/>
                <a:gd name="T45" fmla="*/ 334 h 359"/>
                <a:gd name="T46" fmla="*/ 113 w 194"/>
                <a:gd name="T47" fmla="*/ 316 h 359"/>
                <a:gd name="T48" fmla="*/ 121 w 194"/>
                <a:gd name="T49" fmla="*/ 313 h 359"/>
                <a:gd name="T50" fmla="*/ 159 w 194"/>
                <a:gd name="T51" fmla="*/ 291 h 359"/>
                <a:gd name="T52" fmla="*/ 171 w 194"/>
                <a:gd name="T53" fmla="*/ 248 h 359"/>
                <a:gd name="T54" fmla="*/ 162 w 194"/>
                <a:gd name="T55" fmla="*/ 219 h 359"/>
                <a:gd name="T56" fmla="*/ 167 w 194"/>
                <a:gd name="T57" fmla="*/ 200 h 359"/>
                <a:gd name="T58" fmla="*/ 171 w 194"/>
                <a:gd name="T59" fmla="*/ 184 h 359"/>
                <a:gd name="T60" fmla="*/ 176 w 194"/>
                <a:gd name="T61" fmla="*/ 174 h 359"/>
                <a:gd name="T62" fmla="*/ 172 w 194"/>
                <a:gd name="T63" fmla="*/ 154 h 359"/>
                <a:gd name="T64" fmla="*/ 156 w 194"/>
                <a:gd name="T65" fmla="*/ 110 h 359"/>
                <a:gd name="T66" fmla="*/ 156 w 194"/>
                <a:gd name="T67" fmla="*/ 108 h 359"/>
                <a:gd name="T68" fmla="*/ 158 w 194"/>
                <a:gd name="T69" fmla="*/ 107 h 359"/>
                <a:gd name="T70" fmla="*/ 180 w 194"/>
                <a:gd name="T71" fmla="*/ 91 h 359"/>
                <a:gd name="T72" fmla="*/ 182 w 194"/>
                <a:gd name="T73" fmla="*/ 89 h 359"/>
                <a:gd name="T74" fmla="*/ 194 w 194"/>
                <a:gd name="T75" fmla="*/ 69 h 359"/>
                <a:gd name="T76" fmla="*/ 186 w 194"/>
                <a:gd name="T77" fmla="*/ 53 h 359"/>
                <a:gd name="T78" fmla="*/ 183 w 194"/>
                <a:gd name="T79" fmla="*/ 54 h 359"/>
                <a:gd name="T80" fmla="*/ 175 w 194"/>
                <a:gd name="T81" fmla="*/ 42 h 359"/>
                <a:gd name="T82" fmla="*/ 173 w 194"/>
                <a:gd name="T83" fmla="*/ 33 h 359"/>
                <a:gd name="T84" fmla="*/ 181 w 194"/>
                <a:gd name="T85" fmla="*/ 38 h 359"/>
                <a:gd name="T86" fmla="*/ 182 w 194"/>
                <a:gd name="T87" fmla="*/ 39 h 359"/>
                <a:gd name="T88" fmla="*/ 182 w 194"/>
                <a:gd name="T89" fmla="*/ 30 h 359"/>
                <a:gd name="T90" fmla="*/ 179 w 194"/>
                <a:gd name="T91" fmla="*/ 0 h 359"/>
                <a:gd name="T92" fmla="*/ 174 w 194"/>
                <a:gd name="T93" fmla="*/ 1 h 359"/>
                <a:gd name="T94" fmla="*/ 174 w 194"/>
                <a:gd name="T95" fmla="*/ 1 h 359"/>
                <a:gd name="T96" fmla="*/ 150 w 194"/>
                <a:gd name="T97" fmla="*/ 10 h 359"/>
                <a:gd name="T98" fmla="*/ 150 w 194"/>
                <a:gd name="T99" fmla="*/ 3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4" h="359">
                  <a:moveTo>
                    <a:pt x="150" y="35"/>
                  </a:moveTo>
                  <a:cubicBezTo>
                    <a:pt x="145" y="34"/>
                    <a:pt x="145" y="34"/>
                    <a:pt x="145" y="34"/>
                  </a:cubicBezTo>
                  <a:cubicBezTo>
                    <a:pt x="145" y="34"/>
                    <a:pt x="136" y="33"/>
                    <a:pt x="128" y="34"/>
                  </a:cubicBezTo>
                  <a:cubicBezTo>
                    <a:pt x="120" y="36"/>
                    <a:pt x="97" y="35"/>
                    <a:pt x="89" y="35"/>
                  </a:cubicBezTo>
                  <a:cubicBezTo>
                    <a:pt x="86" y="42"/>
                    <a:pt x="78" y="61"/>
                    <a:pt x="66" y="71"/>
                  </a:cubicBezTo>
                  <a:cubicBezTo>
                    <a:pt x="61" y="75"/>
                    <a:pt x="55" y="78"/>
                    <a:pt x="50" y="80"/>
                  </a:cubicBezTo>
                  <a:cubicBezTo>
                    <a:pt x="53" y="90"/>
                    <a:pt x="60" y="117"/>
                    <a:pt x="48" y="127"/>
                  </a:cubicBezTo>
                  <a:cubicBezTo>
                    <a:pt x="43" y="131"/>
                    <a:pt x="38" y="134"/>
                    <a:pt x="33" y="138"/>
                  </a:cubicBezTo>
                  <a:cubicBezTo>
                    <a:pt x="28" y="141"/>
                    <a:pt x="20" y="146"/>
                    <a:pt x="19" y="148"/>
                  </a:cubicBezTo>
                  <a:cubicBezTo>
                    <a:pt x="20" y="150"/>
                    <a:pt x="22" y="152"/>
                    <a:pt x="24" y="153"/>
                  </a:cubicBezTo>
                  <a:cubicBezTo>
                    <a:pt x="30" y="159"/>
                    <a:pt x="39" y="167"/>
                    <a:pt x="37" y="176"/>
                  </a:cubicBezTo>
                  <a:cubicBezTo>
                    <a:pt x="34" y="188"/>
                    <a:pt x="29" y="204"/>
                    <a:pt x="28" y="205"/>
                  </a:cubicBezTo>
                  <a:cubicBezTo>
                    <a:pt x="28" y="205"/>
                    <a:pt x="28" y="205"/>
                    <a:pt x="28" y="205"/>
                  </a:cubicBezTo>
                  <a:cubicBezTo>
                    <a:pt x="28" y="206"/>
                    <a:pt x="28" y="206"/>
                    <a:pt x="28" y="206"/>
                  </a:cubicBezTo>
                  <a:cubicBezTo>
                    <a:pt x="25" y="209"/>
                    <a:pt x="19" y="219"/>
                    <a:pt x="19" y="226"/>
                  </a:cubicBezTo>
                  <a:cubicBezTo>
                    <a:pt x="19" y="230"/>
                    <a:pt x="19" y="242"/>
                    <a:pt x="19" y="253"/>
                  </a:cubicBezTo>
                  <a:cubicBezTo>
                    <a:pt x="19" y="262"/>
                    <a:pt x="19" y="271"/>
                    <a:pt x="19" y="273"/>
                  </a:cubicBezTo>
                  <a:cubicBezTo>
                    <a:pt x="19" y="273"/>
                    <a:pt x="19" y="274"/>
                    <a:pt x="19" y="275"/>
                  </a:cubicBezTo>
                  <a:cubicBezTo>
                    <a:pt x="21" y="282"/>
                    <a:pt x="25" y="299"/>
                    <a:pt x="18" y="310"/>
                  </a:cubicBezTo>
                  <a:cubicBezTo>
                    <a:pt x="10" y="322"/>
                    <a:pt x="0" y="355"/>
                    <a:pt x="4" y="359"/>
                  </a:cubicBezTo>
                  <a:cubicBezTo>
                    <a:pt x="11" y="359"/>
                    <a:pt x="12" y="359"/>
                    <a:pt x="18" y="357"/>
                  </a:cubicBezTo>
                  <a:cubicBezTo>
                    <a:pt x="23" y="356"/>
                    <a:pt x="29" y="354"/>
                    <a:pt x="42" y="351"/>
                  </a:cubicBezTo>
                  <a:cubicBezTo>
                    <a:pt x="89" y="341"/>
                    <a:pt x="90" y="334"/>
                    <a:pt x="90" y="334"/>
                  </a:cubicBezTo>
                  <a:cubicBezTo>
                    <a:pt x="89" y="324"/>
                    <a:pt x="98" y="321"/>
                    <a:pt x="113" y="316"/>
                  </a:cubicBezTo>
                  <a:cubicBezTo>
                    <a:pt x="121" y="313"/>
                    <a:pt x="121" y="313"/>
                    <a:pt x="121" y="313"/>
                  </a:cubicBezTo>
                  <a:cubicBezTo>
                    <a:pt x="136" y="309"/>
                    <a:pt x="153" y="303"/>
                    <a:pt x="159" y="291"/>
                  </a:cubicBezTo>
                  <a:cubicBezTo>
                    <a:pt x="165" y="279"/>
                    <a:pt x="170" y="254"/>
                    <a:pt x="171" y="248"/>
                  </a:cubicBezTo>
                  <a:cubicBezTo>
                    <a:pt x="168" y="243"/>
                    <a:pt x="158" y="228"/>
                    <a:pt x="162" y="219"/>
                  </a:cubicBezTo>
                  <a:cubicBezTo>
                    <a:pt x="164" y="213"/>
                    <a:pt x="166" y="207"/>
                    <a:pt x="167" y="200"/>
                  </a:cubicBezTo>
                  <a:cubicBezTo>
                    <a:pt x="169" y="194"/>
                    <a:pt x="170" y="189"/>
                    <a:pt x="171" y="184"/>
                  </a:cubicBezTo>
                  <a:cubicBezTo>
                    <a:pt x="173" y="180"/>
                    <a:pt x="174" y="176"/>
                    <a:pt x="176" y="174"/>
                  </a:cubicBezTo>
                  <a:cubicBezTo>
                    <a:pt x="179" y="167"/>
                    <a:pt x="181" y="164"/>
                    <a:pt x="172" y="154"/>
                  </a:cubicBezTo>
                  <a:cubicBezTo>
                    <a:pt x="157" y="136"/>
                    <a:pt x="156" y="111"/>
                    <a:pt x="156" y="110"/>
                  </a:cubicBezTo>
                  <a:cubicBezTo>
                    <a:pt x="156" y="108"/>
                    <a:pt x="156" y="108"/>
                    <a:pt x="156" y="108"/>
                  </a:cubicBezTo>
                  <a:cubicBezTo>
                    <a:pt x="158" y="107"/>
                    <a:pt x="158" y="107"/>
                    <a:pt x="158" y="107"/>
                  </a:cubicBezTo>
                  <a:cubicBezTo>
                    <a:pt x="166" y="102"/>
                    <a:pt x="177" y="93"/>
                    <a:pt x="180" y="91"/>
                  </a:cubicBezTo>
                  <a:cubicBezTo>
                    <a:pt x="181" y="90"/>
                    <a:pt x="181" y="89"/>
                    <a:pt x="182" y="89"/>
                  </a:cubicBezTo>
                  <a:cubicBezTo>
                    <a:pt x="187" y="85"/>
                    <a:pt x="192" y="80"/>
                    <a:pt x="194" y="69"/>
                  </a:cubicBezTo>
                  <a:cubicBezTo>
                    <a:pt x="194" y="63"/>
                    <a:pt x="190" y="57"/>
                    <a:pt x="186" y="53"/>
                  </a:cubicBezTo>
                  <a:cubicBezTo>
                    <a:pt x="185" y="53"/>
                    <a:pt x="184" y="54"/>
                    <a:pt x="183" y="54"/>
                  </a:cubicBezTo>
                  <a:cubicBezTo>
                    <a:pt x="179" y="54"/>
                    <a:pt x="177" y="51"/>
                    <a:pt x="175" y="42"/>
                  </a:cubicBezTo>
                  <a:cubicBezTo>
                    <a:pt x="173" y="33"/>
                    <a:pt x="173" y="33"/>
                    <a:pt x="173" y="33"/>
                  </a:cubicBezTo>
                  <a:cubicBezTo>
                    <a:pt x="181" y="38"/>
                    <a:pt x="181" y="38"/>
                    <a:pt x="181" y="38"/>
                  </a:cubicBezTo>
                  <a:cubicBezTo>
                    <a:pt x="181" y="38"/>
                    <a:pt x="181" y="38"/>
                    <a:pt x="182" y="39"/>
                  </a:cubicBezTo>
                  <a:cubicBezTo>
                    <a:pt x="182" y="36"/>
                    <a:pt x="182" y="34"/>
                    <a:pt x="182" y="30"/>
                  </a:cubicBezTo>
                  <a:cubicBezTo>
                    <a:pt x="184" y="8"/>
                    <a:pt x="180" y="1"/>
                    <a:pt x="179" y="0"/>
                  </a:cubicBezTo>
                  <a:cubicBezTo>
                    <a:pt x="174" y="1"/>
                    <a:pt x="174" y="1"/>
                    <a:pt x="174" y="1"/>
                  </a:cubicBezTo>
                  <a:cubicBezTo>
                    <a:pt x="174" y="1"/>
                    <a:pt x="174" y="1"/>
                    <a:pt x="174" y="1"/>
                  </a:cubicBezTo>
                  <a:cubicBezTo>
                    <a:pt x="150" y="10"/>
                    <a:pt x="150" y="10"/>
                    <a:pt x="150" y="10"/>
                  </a:cubicBezTo>
                  <a:lnTo>
                    <a:pt x="15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5" name="Freeform 12"/>
            <p:cNvSpPr/>
            <p:nvPr/>
          </p:nvSpPr>
          <p:spPr bwMode="auto">
            <a:xfrm>
              <a:off x="8037514" y="3935412"/>
              <a:ext cx="690563" cy="577850"/>
            </a:xfrm>
            <a:custGeom>
              <a:avLst/>
              <a:gdLst>
                <a:gd name="T0" fmla="*/ 105 w 278"/>
                <a:gd name="T1" fmla="*/ 14 h 232"/>
                <a:gd name="T2" fmla="*/ 88 w 278"/>
                <a:gd name="T3" fmla="*/ 39 h 232"/>
                <a:gd name="T4" fmla="*/ 85 w 278"/>
                <a:gd name="T5" fmla="*/ 37 h 232"/>
                <a:gd name="T6" fmla="*/ 72 w 278"/>
                <a:gd name="T7" fmla="*/ 23 h 232"/>
                <a:gd name="T8" fmla="*/ 71 w 278"/>
                <a:gd name="T9" fmla="*/ 22 h 232"/>
                <a:gd name="T10" fmla="*/ 49 w 278"/>
                <a:gd name="T11" fmla="*/ 36 h 232"/>
                <a:gd name="T12" fmla="*/ 41 w 278"/>
                <a:gd name="T13" fmla="*/ 40 h 232"/>
                <a:gd name="T14" fmla="*/ 41 w 278"/>
                <a:gd name="T15" fmla="*/ 40 h 232"/>
                <a:gd name="T16" fmla="*/ 31 w 278"/>
                <a:gd name="T17" fmla="*/ 31 h 232"/>
                <a:gd name="T18" fmla="*/ 27 w 278"/>
                <a:gd name="T19" fmla="*/ 25 h 232"/>
                <a:gd name="T20" fmla="*/ 17 w 278"/>
                <a:gd name="T21" fmla="*/ 21 h 232"/>
                <a:gd name="T22" fmla="*/ 0 w 278"/>
                <a:gd name="T23" fmla="*/ 14 h 232"/>
                <a:gd name="T24" fmla="*/ 15 w 278"/>
                <a:gd name="T25" fmla="*/ 38 h 232"/>
                <a:gd name="T26" fmla="*/ 51 w 278"/>
                <a:gd name="T27" fmla="*/ 52 h 232"/>
                <a:gd name="T28" fmla="*/ 52 w 278"/>
                <a:gd name="T29" fmla="*/ 53 h 232"/>
                <a:gd name="T30" fmla="*/ 80 w 278"/>
                <a:gd name="T31" fmla="*/ 67 h 232"/>
                <a:gd name="T32" fmla="*/ 80 w 278"/>
                <a:gd name="T33" fmla="*/ 70 h 232"/>
                <a:gd name="T34" fmla="*/ 80 w 278"/>
                <a:gd name="T35" fmla="*/ 94 h 232"/>
                <a:gd name="T36" fmla="*/ 100 w 278"/>
                <a:gd name="T37" fmla="*/ 126 h 232"/>
                <a:gd name="T38" fmla="*/ 116 w 278"/>
                <a:gd name="T39" fmla="*/ 126 h 232"/>
                <a:gd name="T40" fmla="*/ 134 w 278"/>
                <a:gd name="T41" fmla="*/ 110 h 232"/>
                <a:gd name="T42" fmla="*/ 139 w 278"/>
                <a:gd name="T43" fmla="*/ 117 h 232"/>
                <a:gd name="T44" fmla="*/ 125 w 278"/>
                <a:gd name="T45" fmla="*/ 144 h 232"/>
                <a:gd name="T46" fmla="*/ 118 w 278"/>
                <a:gd name="T47" fmla="*/ 158 h 232"/>
                <a:gd name="T48" fmla="*/ 103 w 278"/>
                <a:gd name="T49" fmla="*/ 166 h 232"/>
                <a:gd name="T50" fmla="*/ 102 w 278"/>
                <a:gd name="T51" fmla="*/ 166 h 232"/>
                <a:gd name="T52" fmla="*/ 103 w 278"/>
                <a:gd name="T53" fmla="*/ 174 h 232"/>
                <a:gd name="T54" fmla="*/ 119 w 278"/>
                <a:gd name="T55" fmla="*/ 192 h 232"/>
                <a:gd name="T56" fmla="*/ 126 w 278"/>
                <a:gd name="T57" fmla="*/ 199 h 232"/>
                <a:gd name="T58" fmla="*/ 128 w 278"/>
                <a:gd name="T59" fmla="*/ 205 h 232"/>
                <a:gd name="T60" fmla="*/ 139 w 278"/>
                <a:gd name="T61" fmla="*/ 212 h 232"/>
                <a:gd name="T62" fmla="*/ 147 w 278"/>
                <a:gd name="T63" fmla="*/ 215 h 232"/>
                <a:gd name="T64" fmla="*/ 175 w 278"/>
                <a:gd name="T65" fmla="*/ 213 h 232"/>
                <a:gd name="T66" fmla="*/ 184 w 278"/>
                <a:gd name="T67" fmla="*/ 206 h 232"/>
                <a:gd name="T68" fmla="*/ 194 w 278"/>
                <a:gd name="T69" fmla="*/ 214 h 232"/>
                <a:gd name="T70" fmla="*/ 219 w 278"/>
                <a:gd name="T71" fmla="*/ 232 h 232"/>
                <a:gd name="T72" fmla="*/ 235 w 278"/>
                <a:gd name="T73" fmla="*/ 224 h 232"/>
                <a:gd name="T74" fmla="*/ 251 w 278"/>
                <a:gd name="T75" fmla="*/ 194 h 232"/>
                <a:gd name="T76" fmla="*/ 255 w 278"/>
                <a:gd name="T77" fmla="*/ 196 h 232"/>
                <a:gd name="T78" fmla="*/ 233 w 278"/>
                <a:gd name="T79" fmla="*/ 178 h 232"/>
                <a:gd name="T80" fmla="*/ 246 w 278"/>
                <a:gd name="T81" fmla="*/ 167 h 232"/>
                <a:gd name="T82" fmla="*/ 266 w 278"/>
                <a:gd name="T83" fmla="*/ 176 h 232"/>
                <a:gd name="T84" fmla="*/ 267 w 278"/>
                <a:gd name="T85" fmla="*/ 166 h 232"/>
                <a:gd name="T86" fmla="*/ 245 w 278"/>
                <a:gd name="T87" fmla="*/ 146 h 232"/>
                <a:gd name="T88" fmla="*/ 233 w 278"/>
                <a:gd name="T89" fmla="*/ 123 h 232"/>
                <a:gd name="T90" fmla="*/ 214 w 278"/>
                <a:gd name="T91" fmla="*/ 123 h 232"/>
                <a:gd name="T92" fmla="*/ 214 w 278"/>
                <a:gd name="T93" fmla="*/ 103 h 232"/>
                <a:gd name="T94" fmla="*/ 196 w 278"/>
                <a:gd name="T95" fmla="*/ 89 h 232"/>
                <a:gd name="T96" fmla="*/ 189 w 278"/>
                <a:gd name="T97" fmla="*/ 68 h 232"/>
                <a:gd name="T98" fmla="*/ 151 w 278"/>
                <a:gd name="T99" fmla="*/ 21 h 232"/>
                <a:gd name="T100" fmla="*/ 118 w 278"/>
                <a:gd name="T101" fmla="*/ 0 h 232"/>
                <a:gd name="T102" fmla="*/ 120 w 278"/>
                <a:gd name="T103" fmla="*/ 3 h 232"/>
                <a:gd name="T104" fmla="*/ 105 w 278"/>
                <a:gd name="T105" fmla="*/ 1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 h="232">
                  <a:moveTo>
                    <a:pt x="105" y="14"/>
                  </a:moveTo>
                  <a:cubicBezTo>
                    <a:pt x="88" y="39"/>
                    <a:pt x="88" y="39"/>
                    <a:pt x="88" y="39"/>
                  </a:cubicBezTo>
                  <a:cubicBezTo>
                    <a:pt x="85" y="37"/>
                    <a:pt x="85" y="37"/>
                    <a:pt x="85" y="37"/>
                  </a:cubicBezTo>
                  <a:cubicBezTo>
                    <a:pt x="84" y="36"/>
                    <a:pt x="77" y="31"/>
                    <a:pt x="72" y="23"/>
                  </a:cubicBezTo>
                  <a:cubicBezTo>
                    <a:pt x="72" y="22"/>
                    <a:pt x="72" y="22"/>
                    <a:pt x="71" y="22"/>
                  </a:cubicBezTo>
                  <a:cubicBezTo>
                    <a:pt x="67" y="22"/>
                    <a:pt x="57" y="27"/>
                    <a:pt x="49" y="36"/>
                  </a:cubicBezTo>
                  <a:cubicBezTo>
                    <a:pt x="48" y="37"/>
                    <a:pt x="45" y="40"/>
                    <a:pt x="41" y="40"/>
                  </a:cubicBezTo>
                  <a:cubicBezTo>
                    <a:pt x="41" y="40"/>
                    <a:pt x="41" y="40"/>
                    <a:pt x="41" y="40"/>
                  </a:cubicBezTo>
                  <a:cubicBezTo>
                    <a:pt x="36" y="40"/>
                    <a:pt x="33" y="35"/>
                    <a:pt x="31" y="31"/>
                  </a:cubicBezTo>
                  <a:cubicBezTo>
                    <a:pt x="30" y="29"/>
                    <a:pt x="28" y="25"/>
                    <a:pt x="27" y="25"/>
                  </a:cubicBezTo>
                  <a:cubicBezTo>
                    <a:pt x="24" y="24"/>
                    <a:pt x="20" y="22"/>
                    <a:pt x="17" y="21"/>
                  </a:cubicBezTo>
                  <a:cubicBezTo>
                    <a:pt x="12" y="18"/>
                    <a:pt x="6" y="16"/>
                    <a:pt x="0" y="14"/>
                  </a:cubicBezTo>
                  <a:cubicBezTo>
                    <a:pt x="6" y="25"/>
                    <a:pt x="12" y="36"/>
                    <a:pt x="15" y="38"/>
                  </a:cubicBezTo>
                  <a:cubicBezTo>
                    <a:pt x="19" y="40"/>
                    <a:pt x="39" y="48"/>
                    <a:pt x="51" y="52"/>
                  </a:cubicBezTo>
                  <a:cubicBezTo>
                    <a:pt x="52" y="53"/>
                    <a:pt x="52" y="53"/>
                    <a:pt x="52" y="53"/>
                  </a:cubicBezTo>
                  <a:cubicBezTo>
                    <a:pt x="80" y="67"/>
                    <a:pt x="80" y="67"/>
                    <a:pt x="80" y="67"/>
                  </a:cubicBezTo>
                  <a:cubicBezTo>
                    <a:pt x="80" y="70"/>
                    <a:pt x="80" y="70"/>
                    <a:pt x="80" y="70"/>
                  </a:cubicBezTo>
                  <a:cubicBezTo>
                    <a:pt x="80" y="70"/>
                    <a:pt x="78" y="86"/>
                    <a:pt x="80" y="94"/>
                  </a:cubicBezTo>
                  <a:cubicBezTo>
                    <a:pt x="81" y="101"/>
                    <a:pt x="95" y="122"/>
                    <a:pt x="100" y="126"/>
                  </a:cubicBezTo>
                  <a:cubicBezTo>
                    <a:pt x="102" y="126"/>
                    <a:pt x="107" y="125"/>
                    <a:pt x="116" y="126"/>
                  </a:cubicBezTo>
                  <a:cubicBezTo>
                    <a:pt x="123" y="114"/>
                    <a:pt x="129" y="109"/>
                    <a:pt x="134" y="110"/>
                  </a:cubicBezTo>
                  <a:cubicBezTo>
                    <a:pt x="136" y="110"/>
                    <a:pt x="139" y="112"/>
                    <a:pt x="139" y="117"/>
                  </a:cubicBezTo>
                  <a:cubicBezTo>
                    <a:pt x="141" y="130"/>
                    <a:pt x="141" y="141"/>
                    <a:pt x="125" y="144"/>
                  </a:cubicBezTo>
                  <a:cubicBezTo>
                    <a:pt x="126" y="148"/>
                    <a:pt x="124" y="152"/>
                    <a:pt x="118" y="158"/>
                  </a:cubicBezTo>
                  <a:cubicBezTo>
                    <a:pt x="112" y="163"/>
                    <a:pt x="107" y="165"/>
                    <a:pt x="103" y="166"/>
                  </a:cubicBezTo>
                  <a:cubicBezTo>
                    <a:pt x="103" y="166"/>
                    <a:pt x="102" y="166"/>
                    <a:pt x="102" y="166"/>
                  </a:cubicBezTo>
                  <a:cubicBezTo>
                    <a:pt x="102" y="167"/>
                    <a:pt x="102" y="169"/>
                    <a:pt x="103" y="174"/>
                  </a:cubicBezTo>
                  <a:cubicBezTo>
                    <a:pt x="109" y="190"/>
                    <a:pt x="113" y="191"/>
                    <a:pt x="119" y="192"/>
                  </a:cubicBezTo>
                  <a:cubicBezTo>
                    <a:pt x="124" y="193"/>
                    <a:pt x="126" y="195"/>
                    <a:pt x="126" y="199"/>
                  </a:cubicBezTo>
                  <a:cubicBezTo>
                    <a:pt x="126" y="201"/>
                    <a:pt x="127" y="202"/>
                    <a:pt x="128" y="205"/>
                  </a:cubicBezTo>
                  <a:cubicBezTo>
                    <a:pt x="130" y="209"/>
                    <a:pt x="133" y="210"/>
                    <a:pt x="139" y="212"/>
                  </a:cubicBezTo>
                  <a:cubicBezTo>
                    <a:pt x="141" y="212"/>
                    <a:pt x="144" y="213"/>
                    <a:pt x="147" y="215"/>
                  </a:cubicBezTo>
                  <a:cubicBezTo>
                    <a:pt x="150" y="216"/>
                    <a:pt x="163" y="215"/>
                    <a:pt x="175" y="213"/>
                  </a:cubicBezTo>
                  <a:cubicBezTo>
                    <a:pt x="177" y="208"/>
                    <a:pt x="180" y="206"/>
                    <a:pt x="184" y="206"/>
                  </a:cubicBezTo>
                  <a:cubicBezTo>
                    <a:pt x="189" y="206"/>
                    <a:pt x="193" y="211"/>
                    <a:pt x="194" y="214"/>
                  </a:cubicBezTo>
                  <a:cubicBezTo>
                    <a:pt x="204" y="222"/>
                    <a:pt x="216" y="232"/>
                    <a:pt x="219" y="232"/>
                  </a:cubicBezTo>
                  <a:cubicBezTo>
                    <a:pt x="222" y="232"/>
                    <a:pt x="229" y="228"/>
                    <a:pt x="235" y="224"/>
                  </a:cubicBezTo>
                  <a:cubicBezTo>
                    <a:pt x="251" y="194"/>
                    <a:pt x="251" y="194"/>
                    <a:pt x="251" y="194"/>
                  </a:cubicBezTo>
                  <a:cubicBezTo>
                    <a:pt x="255" y="196"/>
                    <a:pt x="255" y="196"/>
                    <a:pt x="255" y="196"/>
                  </a:cubicBezTo>
                  <a:cubicBezTo>
                    <a:pt x="247" y="191"/>
                    <a:pt x="237" y="183"/>
                    <a:pt x="233" y="178"/>
                  </a:cubicBezTo>
                  <a:cubicBezTo>
                    <a:pt x="228" y="171"/>
                    <a:pt x="236" y="163"/>
                    <a:pt x="246" y="167"/>
                  </a:cubicBezTo>
                  <a:cubicBezTo>
                    <a:pt x="256" y="171"/>
                    <a:pt x="266" y="176"/>
                    <a:pt x="266" y="176"/>
                  </a:cubicBezTo>
                  <a:cubicBezTo>
                    <a:pt x="266" y="176"/>
                    <a:pt x="278" y="178"/>
                    <a:pt x="267" y="166"/>
                  </a:cubicBezTo>
                  <a:cubicBezTo>
                    <a:pt x="256" y="155"/>
                    <a:pt x="247" y="150"/>
                    <a:pt x="245" y="146"/>
                  </a:cubicBezTo>
                  <a:cubicBezTo>
                    <a:pt x="242" y="142"/>
                    <a:pt x="243" y="123"/>
                    <a:pt x="233" y="123"/>
                  </a:cubicBezTo>
                  <a:cubicBezTo>
                    <a:pt x="224" y="123"/>
                    <a:pt x="214" y="123"/>
                    <a:pt x="214" y="123"/>
                  </a:cubicBezTo>
                  <a:cubicBezTo>
                    <a:pt x="214" y="123"/>
                    <a:pt x="215" y="107"/>
                    <a:pt x="214" y="103"/>
                  </a:cubicBezTo>
                  <a:cubicBezTo>
                    <a:pt x="213" y="99"/>
                    <a:pt x="196" y="89"/>
                    <a:pt x="196" y="89"/>
                  </a:cubicBezTo>
                  <a:cubicBezTo>
                    <a:pt x="196" y="89"/>
                    <a:pt x="189" y="78"/>
                    <a:pt x="189" y="68"/>
                  </a:cubicBezTo>
                  <a:cubicBezTo>
                    <a:pt x="189" y="58"/>
                    <a:pt x="169" y="36"/>
                    <a:pt x="151" y="21"/>
                  </a:cubicBezTo>
                  <a:cubicBezTo>
                    <a:pt x="133" y="5"/>
                    <a:pt x="118" y="0"/>
                    <a:pt x="118" y="0"/>
                  </a:cubicBezTo>
                  <a:cubicBezTo>
                    <a:pt x="120" y="3"/>
                    <a:pt x="120" y="3"/>
                    <a:pt x="120" y="3"/>
                  </a:cubicBezTo>
                  <a:lnTo>
                    <a:pt x="10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6" name="Freeform 13"/>
            <p:cNvSpPr/>
            <p:nvPr/>
          </p:nvSpPr>
          <p:spPr bwMode="auto">
            <a:xfrm>
              <a:off x="5868988" y="1184274"/>
              <a:ext cx="2859087" cy="2401887"/>
            </a:xfrm>
            <a:custGeom>
              <a:avLst/>
              <a:gdLst>
                <a:gd name="T0" fmla="*/ 1 w 1151"/>
                <a:gd name="T1" fmla="*/ 704 h 966"/>
                <a:gd name="T2" fmla="*/ 37 w 1151"/>
                <a:gd name="T3" fmla="*/ 755 h 966"/>
                <a:gd name="T4" fmla="*/ 103 w 1151"/>
                <a:gd name="T5" fmla="*/ 760 h 966"/>
                <a:gd name="T6" fmla="*/ 101 w 1151"/>
                <a:gd name="T7" fmla="*/ 823 h 966"/>
                <a:gd name="T8" fmla="*/ 155 w 1151"/>
                <a:gd name="T9" fmla="*/ 875 h 966"/>
                <a:gd name="T10" fmla="*/ 217 w 1151"/>
                <a:gd name="T11" fmla="*/ 856 h 966"/>
                <a:gd name="T12" fmla="*/ 273 w 1151"/>
                <a:gd name="T13" fmla="*/ 883 h 966"/>
                <a:gd name="T14" fmla="*/ 252 w 1151"/>
                <a:gd name="T15" fmla="*/ 956 h 966"/>
                <a:gd name="T16" fmla="*/ 345 w 1151"/>
                <a:gd name="T17" fmla="*/ 946 h 966"/>
                <a:gd name="T18" fmla="*/ 364 w 1151"/>
                <a:gd name="T19" fmla="*/ 887 h 966"/>
                <a:gd name="T20" fmla="*/ 401 w 1151"/>
                <a:gd name="T21" fmla="*/ 880 h 966"/>
                <a:gd name="T22" fmla="*/ 437 w 1151"/>
                <a:gd name="T23" fmla="*/ 957 h 966"/>
                <a:gd name="T24" fmla="*/ 480 w 1151"/>
                <a:gd name="T25" fmla="*/ 960 h 966"/>
                <a:gd name="T26" fmla="*/ 570 w 1151"/>
                <a:gd name="T27" fmla="*/ 860 h 966"/>
                <a:gd name="T28" fmla="*/ 640 w 1151"/>
                <a:gd name="T29" fmla="*/ 814 h 966"/>
                <a:gd name="T30" fmla="*/ 684 w 1151"/>
                <a:gd name="T31" fmla="*/ 811 h 966"/>
                <a:gd name="T32" fmla="*/ 723 w 1151"/>
                <a:gd name="T33" fmla="*/ 781 h 966"/>
                <a:gd name="T34" fmla="*/ 752 w 1151"/>
                <a:gd name="T35" fmla="*/ 690 h 966"/>
                <a:gd name="T36" fmla="*/ 806 w 1151"/>
                <a:gd name="T37" fmla="*/ 700 h 966"/>
                <a:gd name="T38" fmla="*/ 849 w 1151"/>
                <a:gd name="T39" fmla="*/ 665 h 966"/>
                <a:gd name="T40" fmla="*/ 916 w 1151"/>
                <a:gd name="T41" fmla="*/ 705 h 966"/>
                <a:gd name="T42" fmla="*/ 950 w 1151"/>
                <a:gd name="T43" fmla="*/ 727 h 966"/>
                <a:gd name="T44" fmla="*/ 953 w 1151"/>
                <a:gd name="T45" fmla="*/ 666 h 966"/>
                <a:gd name="T46" fmla="*/ 1130 w 1151"/>
                <a:gd name="T47" fmla="*/ 595 h 966"/>
                <a:gd name="T48" fmla="*/ 1110 w 1151"/>
                <a:gd name="T49" fmla="*/ 536 h 966"/>
                <a:gd name="T50" fmla="*/ 1057 w 1151"/>
                <a:gd name="T51" fmla="*/ 521 h 966"/>
                <a:gd name="T52" fmla="*/ 1027 w 1151"/>
                <a:gd name="T53" fmla="*/ 462 h 966"/>
                <a:gd name="T54" fmla="*/ 1075 w 1151"/>
                <a:gd name="T55" fmla="*/ 432 h 966"/>
                <a:gd name="T56" fmla="*/ 1094 w 1151"/>
                <a:gd name="T57" fmla="*/ 382 h 966"/>
                <a:gd name="T58" fmla="*/ 1062 w 1151"/>
                <a:gd name="T59" fmla="*/ 369 h 966"/>
                <a:gd name="T60" fmla="*/ 1096 w 1151"/>
                <a:gd name="T61" fmla="*/ 302 h 966"/>
                <a:gd name="T62" fmla="*/ 1132 w 1151"/>
                <a:gd name="T63" fmla="*/ 164 h 966"/>
                <a:gd name="T64" fmla="*/ 1040 w 1151"/>
                <a:gd name="T65" fmla="*/ 115 h 966"/>
                <a:gd name="T66" fmla="*/ 977 w 1151"/>
                <a:gd name="T67" fmla="*/ 71 h 966"/>
                <a:gd name="T68" fmla="*/ 974 w 1151"/>
                <a:gd name="T69" fmla="*/ 2 h 966"/>
                <a:gd name="T70" fmla="*/ 925 w 1151"/>
                <a:gd name="T71" fmla="*/ 29 h 966"/>
                <a:gd name="T72" fmla="*/ 927 w 1151"/>
                <a:gd name="T73" fmla="*/ 115 h 966"/>
                <a:gd name="T74" fmla="*/ 897 w 1151"/>
                <a:gd name="T75" fmla="*/ 194 h 966"/>
                <a:gd name="T76" fmla="*/ 837 w 1151"/>
                <a:gd name="T77" fmla="*/ 248 h 966"/>
                <a:gd name="T78" fmla="*/ 777 w 1151"/>
                <a:gd name="T79" fmla="*/ 302 h 966"/>
                <a:gd name="T80" fmla="*/ 818 w 1151"/>
                <a:gd name="T81" fmla="*/ 355 h 966"/>
                <a:gd name="T82" fmla="*/ 918 w 1151"/>
                <a:gd name="T83" fmla="*/ 366 h 966"/>
                <a:gd name="T84" fmla="*/ 892 w 1151"/>
                <a:gd name="T85" fmla="*/ 406 h 966"/>
                <a:gd name="T86" fmla="*/ 832 w 1151"/>
                <a:gd name="T87" fmla="*/ 432 h 966"/>
                <a:gd name="T88" fmla="*/ 793 w 1151"/>
                <a:gd name="T89" fmla="*/ 486 h 966"/>
                <a:gd name="T90" fmla="*/ 731 w 1151"/>
                <a:gd name="T91" fmla="*/ 507 h 966"/>
                <a:gd name="T92" fmla="*/ 621 w 1151"/>
                <a:gd name="T93" fmla="*/ 530 h 966"/>
                <a:gd name="T94" fmla="*/ 621 w 1151"/>
                <a:gd name="T95" fmla="*/ 609 h 966"/>
                <a:gd name="T96" fmla="*/ 568 w 1151"/>
                <a:gd name="T97" fmla="*/ 648 h 966"/>
                <a:gd name="T98" fmla="*/ 475 w 1151"/>
                <a:gd name="T99" fmla="*/ 684 h 966"/>
                <a:gd name="T100" fmla="*/ 296 w 1151"/>
                <a:gd name="T101" fmla="*/ 712 h 966"/>
                <a:gd name="T102" fmla="*/ 206 w 1151"/>
                <a:gd name="T103" fmla="*/ 679 h 966"/>
                <a:gd name="T104" fmla="*/ 59 w 1151"/>
                <a:gd name="T105" fmla="*/ 640 h 966"/>
                <a:gd name="T106" fmla="*/ 0 w 1151"/>
                <a:gd name="T107" fmla="*/ 669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1" h="966">
                  <a:moveTo>
                    <a:pt x="0" y="669"/>
                  </a:moveTo>
                  <a:cubicBezTo>
                    <a:pt x="13" y="687"/>
                    <a:pt x="13" y="687"/>
                    <a:pt x="13" y="687"/>
                  </a:cubicBezTo>
                  <a:cubicBezTo>
                    <a:pt x="1" y="704"/>
                    <a:pt x="1" y="704"/>
                    <a:pt x="1" y="704"/>
                  </a:cubicBezTo>
                  <a:cubicBezTo>
                    <a:pt x="12" y="732"/>
                    <a:pt x="12" y="732"/>
                    <a:pt x="12" y="732"/>
                  </a:cubicBezTo>
                  <a:cubicBezTo>
                    <a:pt x="30" y="755"/>
                    <a:pt x="30" y="755"/>
                    <a:pt x="30" y="755"/>
                  </a:cubicBezTo>
                  <a:cubicBezTo>
                    <a:pt x="31" y="756"/>
                    <a:pt x="34" y="758"/>
                    <a:pt x="37" y="755"/>
                  </a:cubicBezTo>
                  <a:cubicBezTo>
                    <a:pt x="44" y="748"/>
                    <a:pt x="75" y="739"/>
                    <a:pt x="86" y="743"/>
                  </a:cubicBezTo>
                  <a:cubicBezTo>
                    <a:pt x="88" y="744"/>
                    <a:pt x="90" y="744"/>
                    <a:pt x="92" y="744"/>
                  </a:cubicBezTo>
                  <a:cubicBezTo>
                    <a:pt x="100" y="745"/>
                    <a:pt x="103" y="748"/>
                    <a:pt x="103" y="760"/>
                  </a:cubicBezTo>
                  <a:cubicBezTo>
                    <a:pt x="103" y="772"/>
                    <a:pt x="94" y="785"/>
                    <a:pt x="87" y="795"/>
                  </a:cubicBezTo>
                  <a:cubicBezTo>
                    <a:pt x="85" y="798"/>
                    <a:pt x="82" y="803"/>
                    <a:pt x="81" y="804"/>
                  </a:cubicBezTo>
                  <a:cubicBezTo>
                    <a:pt x="82" y="807"/>
                    <a:pt x="92" y="816"/>
                    <a:pt x="101" y="823"/>
                  </a:cubicBezTo>
                  <a:cubicBezTo>
                    <a:pt x="119" y="833"/>
                    <a:pt x="119" y="833"/>
                    <a:pt x="119" y="833"/>
                  </a:cubicBezTo>
                  <a:cubicBezTo>
                    <a:pt x="130" y="866"/>
                    <a:pt x="130" y="866"/>
                    <a:pt x="130" y="866"/>
                  </a:cubicBezTo>
                  <a:cubicBezTo>
                    <a:pt x="155" y="875"/>
                    <a:pt x="155" y="875"/>
                    <a:pt x="155" y="875"/>
                  </a:cubicBezTo>
                  <a:cubicBezTo>
                    <a:pt x="158" y="869"/>
                    <a:pt x="167" y="857"/>
                    <a:pt x="182" y="852"/>
                  </a:cubicBezTo>
                  <a:cubicBezTo>
                    <a:pt x="195" y="848"/>
                    <a:pt x="204" y="852"/>
                    <a:pt x="210" y="854"/>
                  </a:cubicBezTo>
                  <a:cubicBezTo>
                    <a:pt x="212" y="855"/>
                    <a:pt x="215" y="856"/>
                    <a:pt x="217" y="856"/>
                  </a:cubicBezTo>
                  <a:cubicBezTo>
                    <a:pt x="219" y="856"/>
                    <a:pt x="226" y="853"/>
                    <a:pt x="231" y="850"/>
                  </a:cubicBezTo>
                  <a:cubicBezTo>
                    <a:pt x="244" y="844"/>
                    <a:pt x="259" y="836"/>
                    <a:pt x="266" y="845"/>
                  </a:cubicBezTo>
                  <a:cubicBezTo>
                    <a:pt x="272" y="852"/>
                    <a:pt x="285" y="869"/>
                    <a:pt x="273" y="883"/>
                  </a:cubicBezTo>
                  <a:cubicBezTo>
                    <a:pt x="265" y="893"/>
                    <a:pt x="250" y="907"/>
                    <a:pt x="245" y="911"/>
                  </a:cubicBezTo>
                  <a:cubicBezTo>
                    <a:pt x="245" y="934"/>
                    <a:pt x="245" y="934"/>
                    <a:pt x="245" y="934"/>
                  </a:cubicBezTo>
                  <a:cubicBezTo>
                    <a:pt x="247" y="944"/>
                    <a:pt x="250" y="954"/>
                    <a:pt x="252" y="956"/>
                  </a:cubicBezTo>
                  <a:cubicBezTo>
                    <a:pt x="255" y="956"/>
                    <a:pt x="261" y="957"/>
                    <a:pt x="272" y="960"/>
                  </a:cubicBezTo>
                  <a:cubicBezTo>
                    <a:pt x="283" y="962"/>
                    <a:pt x="297" y="966"/>
                    <a:pt x="308" y="966"/>
                  </a:cubicBezTo>
                  <a:cubicBezTo>
                    <a:pt x="327" y="966"/>
                    <a:pt x="342" y="953"/>
                    <a:pt x="345" y="946"/>
                  </a:cubicBezTo>
                  <a:cubicBezTo>
                    <a:pt x="348" y="937"/>
                    <a:pt x="363" y="889"/>
                    <a:pt x="363" y="889"/>
                  </a:cubicBezTo>
                  <a:cubicBezTo>
                    <a:pt x="363" y="888"/>
                    <a:pt x="363" y="888"/>
                    <a:pt x="363" y="888"/>
                  </a:cubicBezTo>
                  <a:cubicBezTo>
                    <a:pt x="364" y="887"/>
                    <a:pt x="364" y="887"/>
                    <a:pt x="364" y="887"/>
                  </a:cubicBezTo>
                  <a:cubicBezTo>
                    <a:pt x="366" y="884"/>
                    <a:pt x="381" y="865"/>
                    <a:pt x="392" y="867"/>
                  </a:cubicBezTo>
                  <a:cubicBezTo>
                    <a:pt x="395" y="868"/>
                    <a:pt x="399" y="870"/>
                    <a:pt x="401" y="878"/>
                  </a:cubicBezTo>
                  <a:cubicBezTo>
                    <a:pt x="401" y="880"/>
                    <a:pt x="401" y="880"/>
                    <a:pt x="401" y="880"/>
                  </a:cubicBezTo>
                  <a:cubicBezTo>
                    <a:pt x="406" y="901"/>
                    <a:pt x="408" y="908"/>
                    <a:pt x="400" y="920"/>
                  </a:cubicBezTo>
                  <a:cubicBezTo>
                    <a:pt x="399" y="922"/>
                    <a:pt x="400" y="927"/>
                    <a:pt x="405" y="934"/>
                  </a:cubicBezTo>
                  <a:cubicBezTo>
                    <a:pt x="416" y="948"/>
                    <a:pt x="431" y="958"/>
                    <a:pt x="437" y="957"/>
                  </a:cubicBezTo>
                  <a:cubicBezTo>
                    <a:pt x="443" y="955"/>
                    <a:pt x="452" y="957"/>
                    <a:pt x="460" y="959"/>
                  </a:cubicBezTo>
                  <a:cubicBezTo>
                    <a:pt x="467" y="961"/>
                    <a:pt x="477" y="964"/>
                    <a:pt x="479" y="962"/>
                  </a:cubicBezTo>
                  <a:cubicBezTo>
                    <a:pt x="480" y="962"/>
                    <a:pt x="480" y="961"/>
                    <a:pt x="480" y="960"/>
                  </a:cubicBezTo>
                  <a:cubicBezTo>
                    <a:pt x="482" y="944"/>
                    <a:pt x="493" y="929"/>
                    <a:pt x="494" y="928"/>
                  </a:cubicBezTo>
                  <a:cubicBezTo>
                    <a:pt x="526" y="887"/>
                    <a:pt x="526" y="887"/>
                    <a:pt x="526" y="887"/>
                  </a:cubicBezTo>
                  <a:cubicBezTo>
                    <a:pt x="570" y="860"/>
                    <a:pt x="570" y="860"/>
                    <a:pt x="570" y="860"/>
                  </a:cubicBezTo>
                  <a:cubicBezTo>
                    <a:pt x="592" y="860"/>
                    <a:pt x="592" y="860"/>
                    <a:pt x="592" y="860"/>
                  </a:cubicBezTo>
                  <a:cubicBezTo>
                    <a:pt x="592" y="860"/>
                    <a:pt x="607" y="860"/>
                    <a:pt x="619" y="850"/>
                  </a:cubicBezTo>
                  <a:cubicBezTo>
                    <a:pt x="631" y="839"/>
                    <a:pt x="640" y="814"/>
                    <a:pt x="640" y="814"/>
                  </a:cubicBezTo>
                  <a:cubicBezTo>
                    <a:pt x="641" y="811"/>
                    <a:pt x="641" y="811"/>
                    <a:pt x="641" y="811"/>
                  </a:cubicBezTo>
                  <a:cubicBezTo>
                    <a:pt x="644" y="811"/>
                    <a:pt x="644" y="811"/>
                    <a:pt x="644" y="811"/>
                  </a:cubicBezTo>
                  <a:cubicBezTo>
                    <a:pt x="653" y="812"/>
                    <a:pt x="677" y="813"/>
                    <a:pt x="684" y="811"/>
                  </a:cubicBezTo>
                  <a:cubicBezTo>
                    <a:pt x="690" y="810"/>
                    <a:pt x="696" y="810"/>
                    <a:pt x="700" y="811"/>
                  </a:cubicBezTo>
                  <a:cubicBezTo>
                    <a:pt x="700" y="789"/>
                    <a:pt x="700" y="789"/>
                    <a:pt x="700" y="789"/>
                  </a:cubicBezTo>
                  <a:cubicBezTo>
                    <a:pt x="723" y="781"/>
                    <a:pt x="723" y="781"/>
                    <a:pt x="723" y="781"/>
                  </a:cubicBezTo>
                  <a:cubicBezTo>
                    <a:pt x="714" y="739"/>
                    <a:pt x="714" y="739"/>
                    <a:pt x="714" y="739"/>
                  </a:cubicBezTo>
                  <a:cubicBezTo>
                    <a:pt x="715" y="737"/>
                    <a:pt x="715" y="737"/>
                    <a:pt x="715" y="737"/>
                  </a:cubicBezTo>
                  <a:cubicBezTo>
                    <a:pt x="725" y="720"/>
                    <a:pt x="743" y="690"/>
                    <a:pt x="752" y="690"/>
                  </a:cubicBezTo>
                  <a:cubicBezTo>
                    <a:pt x="754" y="690"/>
                    <a:pt x="756" y="691"/>
                    <a:pt x="757" y="692"/>
                  </a:cubicBezTo>
                  <a:cubicBezTo>
                    <a:pt x="761" y="698"/>
                    <a:pt x="766" y="708"/>
                    <a:pt x="769" y="714"/>
                  </a:cubicBezTo>
                  <a:cubicBezTo>
                    <a:pt x="806" y="700"/>
                    <a:pt x="806" y="700"/>
                    <a:pt x="806" y="700"/>
                  </a:cubicBezTo>
                  <a:cubicBezTo>
                    <a:pt x="810" y="698"/>
                    <a:pt x="830" y="689"/>
                    <a:pt x="839" y="695"/>
                  </a:cubicBezTo>
                  <a:cubicBezTo>
                    <a:pt x="842" y="692"/>
                    <a:pt x="846" y="680"/>
                    <a:pt x="848" y="668"/>
                  </a:cubicBezTo>
                  <a:cubicBezTo>
                    <a:pt x="849" y="665"/>
                    <a:pt x="849" y="665"/>
                    <a:pt x="849" y="665"/>
                  </a:cubicBezTo>
                  <a:cubicBezTo>
                    <a:pt x="893" y="655"/>
                    <a:pt x="893" y="655"/>
                    <a:pt x="893" y="655"/>
                  </a:cubicBezTo>
                  <a:cubicBezTo>
                    <a:pt x="908" y="682"/>
                    <a:pt x="908" y="682"/>
                    <a:pt x="908" y="682"/>
                  </a:cubicBezTo>
                  <a:cubicBezTo>
                    <a:pt x="916" y="705"/>
                    <a:pt x="916" y="705"/>
                    <a:pt x="916" y="705"/>
                  </a:cubicBezTo>
                  <a:cubicBezTo>
                    <a:pt x="909" y="711"/>
                    <a:pt x="909" y="711"/>
                    <a:pt x="909" y="711"/>
                  </a:cubicBezTo>
                  <a:cubicBezTo>
                    <a:pt x="923" y="721"/>
                    <a:pt x="923" y="721"/>
                    <a:pt x="923" y="721"/>
                  </a:cubicBezTo>
                  <a:cubicBezTo>
                    <a:pt x="928" y="725"/>
                    <a:pt x="944" y="734"/>
                    <a:pt x="950" y="727"/>
                  </a:cubicBezTo>
                  <a:cubicBezTo>
                    <a:pt x="952" y="724"/>
                    <a:pt x="948" y="712"/>
                    <a:pt x="946" y="703"/>
                  </a:cubicBezTo>
                  <a:cubicBezTo>
                    <a:pt x="942" y="690"/>
                    <a:pt x="938" y="677"/>
                    <a:pt x="943" y="671"/>
                  </a:cubicBezTo>
                  <a:cubicBezTo>
                    <a:pt x="944" y="669"/>
                    <a:pt x="947" y="666"/>
                    <a:pt x="953" y="666"/>
                  </a:cubicBezTo>
                  <a:cubicBezTo>
                    <a:pt x="972" y="666"/>
                    <a:pt x="984" y="685"/>
                    <a:pt x="989" y="694"/>
                  </a:cubicBezTo>
                  <a:cubicBezTo>
                    <a:pt x="1006" y="681"/>
                    <a:pt x="1072" y="633"/>
                    <a:pt x="1114" y="620"/>
                  </a:cubicBezTo>
                  <a:cubicBezTo>
                    <a:pt x="1130" y="595"/>
                    <a:pt x="1130" y="595"/>
                    <a:pt x="1130" y="595"/>
                  </a:cubicBezTo>
                  <a:cubicBezTo>
                    <a:pt x="1114" y="577"/>
                    <a:pt x="1114" y="577"/>
                    <a:pt x="1114" y="577"/>
                  </a:cubicBezTo>
                  <a:cubicBezTo>
                    <a:pt x="1114" y="575"/>
                    <a:pt x="1114" y="575"/>
                    <a:pt x="1114" y="575"/>
                  </a:cubicBezTo>
                  <a:cubicBezTo>
                    <a:pt x="1115" y="562"/>
                    <a:pt x="1115" y="541"/>
                    <a:pt x="1110" y="536"/>
                  </a:cubicBezTo>
                  <a:cubicBezTo>
                    <a:pt x="1109" y="535"/>
                    <a:pt x="1109" y="535"/>
                    <a:pt x="1109" y="535"/>
                  </a:cubicBezTo>
                  <a:cubicBezTo>
                    <a:pt x="1082" y="535"/>
                    <a:pt x="1082" y="535"/>
                    <a:pt x="1082" y="535"/>
                  </a:cubicBezTo>
                  <a:cubicBezTo>
                    <a:pt x="1057" y="521"/>
                    <a:pt x="1057" y="521"/>
                    <a:pt x="1057" y="521"/>
                  </a:cubicBezTo>
                  <a:cubicBezTo>
                    <a:pt x="1049" y="490"/>
                    <a:pt x="1049" y="490"/>
                    <a:pt x="1049" y="490"/>
                  </a:cubicBezTo>
                  <a:cubicBezTo>
                    <a:pt x="1049" y="479"/>
                    <a:pt x="1049" y="479"/>
                    <a:pt x="1049" y="479"/>
                  </a:cubicBezTo>
                  <a:cubicBezTo>
                    <a:pt x="1027" y="462"/>
                    <a:pt x="1027" y="462"/>
                    <a:pt x="1027" y="462"/>
                  </a:cubicBezTo>
                  <a:cubicBezTo>
                    <a:pt x="1029" y="438"/>
                    <a:pt x="1029" y="438"/>
                    <a:pt x="1029" y="438"/>
                  </a:cubicBezTo>
                  <a:cubicBezTo>
                    <a:pt x="1074" y="438"/>
                    <a:pt x="1074" y="438"/>
                    <a:pt x="1074" y="438"/>
                  </a:cubicBezTo>
                  <a:cubicBezTo>
                    <a:pt x="1075" y="432"/>
                    <a:pt x="1075" y="432"/>
                    <a:pt x="1075" y="432"/>
                  </a:cubicBezTo>
                  <a:cubicBezTo>
                    <a:pt x="1081" y="397"/>
                    <a:pt x="1081" y="397"/>
                    <a:pt x="1081" y="397"/>
                  </a:cubicBezTo>
                  <a:cubicBezTo>
                    <a:pt x="1082" y="396"/>
                    <a:pt x="1082" y="396"/>
                    <a:pt x="1082" y="396"/>
                  </a:cubicBezTo>
                  <a:cubicBezTo>
                    <a:pt x="1087" y="391"/>
                    <a:pt x="1092" y="385"/>
                    <a:pt x="1094" y="382"/>
                  </a:cubicBezTo>
                  <a:cubicBezTo>
                    <a:pt x="1094" y="382"/>
                    <a:pt x="1093" y="382"/>
                    <a:pt x="1093" y="382"/>
                  </a:cubicBezTo>
                  <a:cubicBezTo>
                    <a:pt x="1076" y="386"/>
                    <a:pt x="1066" y="375"/>
                    <a:pt x="1062" y="369"/>
                  </a:cubicBezTo>
                  <a:cubicBezTo>
                    <a:pt x="1062" y="369"/>
                    <a:pt x="1062" y="369"/>
                    <a:pt x="1062" y="369"/>
                  </a:cubicBezTo>
                  <a:cubicBezTo>
                    <a:pt x="1046" y="312"/>
                    <a:pt x="1046" y="312"/>
                    <a:pt x="1046" y="312"/>
                  </a:cubicBezTo>
                  <a:cubicBezTo>
                    <a:pt x="1052" y="313"/>
                    <a:pt x="1052" y="313"/>
                    <a:pt x="1052" y="313"/>
                  </a:cubicBezTo>
                  <a:cubicBezTo>
                    <a:pt x="1052" y="313"/>
                    <a:pt x="1086" y="318"/>
                    <a:pt x="1096" y="302"/>
                  </a:cubicBezTo>
                  <a:cubicBezTo>
                    <a:pt x="1105" y="286"/>
                    <a:pt x="1117" y="279"/>
                    <a:pt x="1122" y="277"/>
                  </a:cubicBezTo>
                  <a:cubicBezTo>
                    <a:pt x="1131" y="241"/>
                    <a:pt x="1131" y="241"/>
                    <a:pt x="1131" y="241"/>
                  </a:cubicBezTo>
                  <a:cubicBezTo>
                    <a:pt x="1128" y="231"/>
                    <a:pt x="1117" y="179"/>
                    <a:pt x="1132" y="164"/>
                  </a:cubicBezTo>
                  <a:cubicBezTo>
                    <a:pt x="1141" y="155"/>
                    <a:pt x="1151" y="126"/>
                    <a:pt x="1143" y="112"/>
                  </a:cubicBezTo>
                  <a:cubicBezTo>
                    <a:pt x="1139" y="105"/>
                    <a:pt x="1130" y="102"/>
                    <a:pt x="1117" y="105"/>
                  </a:cubicBezTo>
                  <a:cubicBezTo>
                    <a:pt x="1067" y="117"/>
                    <a:pt x="1041" y="115"/>
                    <a:pt x="1040" y="115"/>
                  </a:cubicBezTo>
                  <a:cubicBezTo>
                    <a:pt x="1038" y="115"/>
                    <a:pt x="1038" y="115"/>
                    <a:pt x="1038" y="115"/>
                  </a:cubicBezTo>
                  <a:cubicBezTo>
                    <a:pt x="1005" y="66"/>
                    <a:pt x="1005" y="66"/>
                    <a:pt x="1005" y="66"/>
                  </a:cubicBezTo>
                  <a:cubicBezTo>
                    <a:pt x="999" y="69"/>
                    <a:pt x="985" y="75"/>
                    <a:pt x="977" y="71"/>
                  </a:cubicBezTo>
                  <a:cubicBezTo>
                    <a:pt x="975" y="69"/>
                    <a:pt x="972" y="67"/>
                    <a:pt x="971" y="61"/>
                  </a:cubicBezTo>
                  <a:cubicBezTo>
                    <a:pt x="970" y="55"/>
                    <a:pt x="972" y="46"/>
                    <a:pt x="973" y="37"/>
                  </a:cubicBezTo>
                  <a:cubicBezTo>
                    <a:pt x="974" y="26"/>
                    <a:pt x="977" y="5"/>
                    <a:pt x="974" y="2"/>
                  </a:cubicBezTo>
                  <a:cubicBezTo>
                    <a:pt x="973" y="2"/>
                    <a:pt x="972" y="2"/>
                    <a:pt x="969" y="4"/>
                  </a:cubicBezTo>
                  <a:cubicBezTo>
                    <a:pt x="967" y="0"/>
                    <a:pt x="967" y="0"/>
                    <a:pt x="967" y="0"/>
                  </a:cubicBezTo>
                  <a:cubicBezTo>
                    <a:pt x="947" y="8"/>
                    <a:pt x="934" y="20"/>
                    <a:pt x="925" y="29"/>
                  </a:cubicBezTo>
                  <a:cubicBezTo>
                    <a:pt x="913" y="42"/>
                    <a:pt x="922" y="44"/>
                    <a:pt x="931" y="51"/>
                  </a:cubicBezTo>
                  <a:cubicBezTo>
                    <a:pt x="939" y="58"/>
                    <a:pt x="955" y="79"/>
                    <a:pt x="948" y="88"/>
                  </a:cubicBezTo>
                  <a:cubicBezTo>
                    <a:pt x="941" y="96"/>
                    <a:pt x="929" y="106"/>
                    <a:pt x="927" y="115"/>
                  </a:cubicBezTo>
                  <a:cubicBezTo>
                    <a:pt x="924" y="125"/>
                    <a:pt x="918" y="138"/>
                    <a:pt x="917" y="142"/>
                  </a:cubicBezTo>
                  <a:cubicBezTo>
                    <a:pt x="915" y="146"/>
                    <a:pt x="902" y="162"/>
                    <a:pt x="902" y="166"/>
                  </a:cubicBezTo>
                  <a:cubicBezTo>
                    <a:pt x="902" y="170"/>
                    <a:pt x="897" y="194"/>
                    <a:pt x="897" y="194"/>
                  </a:cubicBezTo>
                  <a:cubicBezTo>
                    <a:pt x="897" y="194"/>
                    <a:pt x="911" y="202"/>
                    <a:pt x="902" y="206"/>
                  </a:cubicBezTo>
                  <a:cubicBezTo>
                    <a:pt x="892" y="210"/>
                    <a:pt x="876" y="213"/>
                    <a:pt x="872" y="220"/>
                  </a:cubicBezTo>
                  <a:cubicBezTo>
                    <a:pt x="868" y="227"/>
                    <a:pt x="837" y="248"/>
                    <a:pt x="837" y="248"/>
                  </a:cubicBezTo>
                  <a:cubicBezTo>
                    <a:pt x="837" y="248"/>
                    <a:pt x="832" y="242"/>
                    <a:pt x="815" y="240"/>
                  </a:cubicBezTo>
                  <a:cubicBezTo>
                    <a:pt x="798" y="237"/>
                    <a:pt x="805" y="242"/>
                    <a:pt x="797" y="255"/>
                  </a:cubicBezTo>
                  <a:cubicBezTo>
                    <a:pt x="789" y="267"/>
                    <a:pt x="779" y="295"/>
                    <a:pt x="777" y="302"/>
                  </a:cubicBezTo>
                  <a:cubicBezTo>
                    <a:pt x="776" y="309"/>
                    <a:pt x="759" y="325"/>
                    <a:pt x="762" y="333"/>
                  </a:cubicBezTo>
                  <a:cubicBezTo>
                    <a:pt x="765" y="341"/>
                    <a:pt x="783" y="361"/>
                    <a:pt x="790" y="360"/>
                  </a:cubicBezTo>
                  <a:cubicBezTo>
                    <a:pt x="797" y="358"/>
                    <a:pt x="807" y="357"/>
                    <a:pt x="818" y="355"/>
                  </a:cubicBezTo>
                  <a:cubicBezTo>
                    <a:pt x="829" y="354"/>
                    <a:pt x="840" y="369"/>
                    <a:pt x="844" y="360"/>
                  </a:cubicBezTo>
                  <a:cubicBezTo>
                    <a:pt x="849" y="350"/>
                    <a:pt x="844" y="350"/>
                    <a:pt x="867" y="350"/>
                  </a:cubicBezTo>
                  <a:cubicBezTo>
                    <a:pt x="889" y="350"/>
                    <a:pt x="906" y="346"/>
                    <a:pt x="918" y="366"/>
                  </a:cubicBezTo>
                  <a:cubicBezTo>
                    <a:pt x="931" y="387"/>
                    <a:pt x="959" y="400"/>
                    <a:pt x="945" y="407"/>
                  </a:cubicBezTo>
                  <a:cubicBezTo>
                    <a:pt x="931" y="414"/>
                    <a:pt x="936" y="419"/>
                    <a:pt x="921" y="414"/>
                  </a:cubicBezTo>
                  <a:cubicBezTo>
                    <a:pt x="906" y="408"/>
                    <a:pt x="892" y="406"/>
                    <a:pt x="892" y="406"/>
                  </a:cubicBezTo>
                  <a:cubicBezTo>
                    <a:pt x="868" y="414"/>
                    <a:pt x="868" y="414"/>
                    <a:pt x="868" y="414"/>
                  </a:cubicBezTo>
                  <a:cubicBezTo>
                    <a:pt x="868" y="414"/>
                    <a:pt x="849" y="415"/>
                    <a:pt x="847" y="419"/>
                  </a:cubicBezTo>
                  <a:cubicBezTo>
                    <a:pt x="846" y="424"/>
                    <a:pt x="832" y="432"/>
                    <a:pt x="832" y="432"/>
                  </a:cubicBezTo>
                  <a:cubicBezTo>
                    <a:pt x="816" y="438"/>
                    <a:pt x="816" y="438"/>
                    <a:pt x="816" y="438"/>
                  </a:cubicBezTo>
                  <a:cubicBezTo>
                    <a:pt x="816" y="438"/>
                    <a:pt x="797" y="465"/>
                    <a:pt x="797" y="470"/>
                  </a:cubicBezTo>
                  <a:cubicBezTo>
                    <a:pt x="797" y="474"/>
                    <a:pt x="793" y="486"/>
                    <a:pt x="793" y="486"/>
                  </a:cubicBezTo>
                  <a:cubicBezTo>
                    <a:pt x="777" y="489"/>
                    <a:pt x="777" y="489"/>
                    <a:pt x="777" y="489"/>
                  </a:cubicBezTo>
                  <a:cubicBezTo>
                    <a:pt x="757" y="503"/>
                    <a:pt x="757" y="503"/>
                    <a:pt x="757" y="503"/>
                  </a:cubicBezTo>
                  <a:cubicBezTo>
                    <a:pt x="731" y="507"/>
                    <a:pt x="731" y="507"/>
                    <a:pt x="731" y="507"/>
                  </a:cubicBezTo>
                  <a:cubicBezTo>
                    <a:pt x="697" y="537"/>
                    <a:pt x="697" y="537"/>
                    <a:pt x="697" y="537"/>
                  </a:cubicBezTo>
                  <a:cubicBezTo>
                    <a:pt x="652" y="537"/>
                    <a:pt x="652" y="537"/>
                    <a:pt x="652" y="537"/>
                  </a:cubicBezTo>
                  <a:cubicBezTo>
                    <a:pt x="652" y="537"/>
                    <a:pt x="630" y="524"/>
                    <a:pt x="621" y="530"/>
                  </a:cubicBezTo>
                  <a:cubicBezTo>
                    <a:pt x="613" y="535"/>
                    <a:pt x="602" y="559"/>
                    <a:pt x="602" y="564"/>
                  </a:cubicBezTo>
                  <a:cubicBezTo>
                    <a:pt x="602" y="570"/>
                    <a:pt x="613" y="583"/>
                    <a:pt x="616" y="587"/>
                  </a:cubicBezTo>
                  <a:cubicBezTo>
                    <a:pt x="618" y="591"/>
                    <a:pt x="621" y="609"/>
                    <a:pt x="621" y="609"/>
                  </a:cubicBezTo>
                  <a:cubicBezTo>
                    <a:pt x="621" y="609"/>
                    <a:pt x="613" y="623"/>
                    <a:pt x="609" y="623"/>
                  </a:cubicBezTo>
                  <a:cubicBezTo>
                    <a:pt x="605" y="623"/>
                    <a:pt x="588" y="630"/>
                    <a:pt x="588" y="630"/>
                  </a:cubicBezTo>
                  <a:cubicBezTo>
                    <a:pt x="588" y="630"/>
                    <a:pt x="571" y="640"/>
                    <a:pt x="568" y="648"/>
                  </a:cubicBezTo>
                  <a:cubicBezTo>
                    <a:pt x="564" y="657"/>
                    <a:pt x="561" y="665"/>
                    <a:pt x="547" y="669"/>
                  </a:cubicBezTo>
                  <a:cubicBezTo>
                    <a:pt x="533" y="673"/>
                    <a:pt x="545" y="663"/>
                    <a:pt x="533" y="673"/>
                  </a:cubicBezTo>
                  <a:cubicBezTo>
                    <a:pt x="522" y="683"/>
                    <a:pt x="493" y="683"/>
                    <a:pt x="475" y="684"/>
                  </a:cubicBezTo>
                  <a:cubicBezTo>
                    <a:pt x="457" y="686"/>
                    <a:pt x="401" y="691"/>
                    <a:pt x="383" y="697"/>
                  </a:cubicBezTo>
                  <a:cubicBezTo>
                    <a:pt x="365" y="703"/>
                    <a:pt x="348" y="726"/>
                    <a:pt x="323" y="723"/>
                  </a:cubicBezTo>
                  <a:cubicBezTo>
                    <a:pt x="298" y="721"/>
                    <a:pt x="316" y="714"/>
                    <a:pt x="296" y="712"/>
                  </a:cubicBezTo>
                  <a:cubicBezTo>
                    <a:pt x="277" y="711"/>
                    <a:pt x="273" y="718"/>
                    <a:pt x="259" y="711"/>
                  </a:cubicBezTo>
                  <a:cubicBezTo>
                    <a:pt x="245" y="704"/>
                    <a:pt x="242" y="700"/>
                    <a:pt x="234" y="693"/>
                  </a:cubicBezTo>
                  <a:cubicBezTo>
                    <a:pt x="225" y="686"/>
                    <a:pt x="225" y="679"/>
                    <a:pt x="206" y="679"/>
                  </a:cubicBezTo>
                  <a:cubicBezTo>
                    <a:pt x="186" y="679"/>
                    <a:pt x="174" y="662"/>
                    <a:pt x="174" y="662"/>
                  </a:cubicBezTo>
                  <a:cubicBezTo>
                    <a:pt x="174" y="662"/>
                    <a:pt x="164" y="644"/>
                    <a:pt x="123" y="644"/>
                  </a:cubicBezTo>
                  <a:cubicBezTo>
                    <a:pt x="83" y="644"/>
                    <a:pt x="77" y="647"/>
                    <a:pt x="59" y="640"/>
                  </a:cubicBezTo>
                  <a:cubicBezTo>
                    <a:pt x="41" y="633"/>
                    <a:pt x="22" y="626"/>
                    <a:pt x="5" y="624"/>
                  </a:cubicBezTo>
                  <a:cubicBezTo>
                    <a:pt x="4" y="624"/>
                    <a:pt x="2" y="624"/>
                    <a:pt x="0" y="624"/>
                  </a:cubicBezTo>
                  <a:lnTo>
                    <a:pt x="0" y="669"/>
                  </a:lnTo>
                  <a:close/>
                </a:path>
              </a:pathLst>
            </a:custGeom>
            <a:solidFill>
              <a:srgbClr val="7ACD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7" name="Freeform 14"/>
            <p:cNvSpPr/>
            <p:nvPr/>
          </p:nvSpPr>
          <p:spPr bwMode="auto">
            <a:xfrm>
              <a:off x="7842251" y="3998912"/>
              <a:ext cx="622300" cy="730250"/>
            </a:xfrm>
            <a:custGeom>
              <a:avLst/>
              <a:gdLst>
                <a:gd name="T0" fmla="*/ 47 w 251"/>
                <a:gd name="T1" fmla="*/ 171 h 294"/>
                <a:gd name="T2" fmla="*/ 42 w 251"/>
                <a:gd name="T3" fmla="*/ 168 h 294"/>
                <a:gd name="T4" fmla="*/ 35 w 251"/>
                <a:gd name="T5" fmla="*/ 195 h 294"/>
                <a:gd name="T6" fmla="*/ 58 w 251"/>
                <a:gd name="T7" fmla="*/ 200 h 294"/>
                <a:gd name="T8" fmla="*/ 75 w 251"/>
                <a:gd name="T9" fmla="*/ 222 h 294"/>
                <a:gd name="T10" fmla="*/ 54 w 251"/>
                <a:gd name="T11" fmla="*/ 231 h 294"/>
                <a:gd name="T12" fmla="*/ 58 w 251"/>
                <a:gd name="T13" fmla="*/ 236 h 294"/>
                <a:gd name="T14" fmla="*/ 77 w 251"/>
                <a:gd name="T15" fmla="*/ 275 h 294"/>
                <a:gd name="T16" fmla="*/ 91 w 251"/>
                <a:gd name="T17" fmla="*/ 270 h 294"/>
                <a:gd name="T18" fmla="*/ 115 w 251"/>
                <a:gd name="T19" fmla="*/ 275 h 294"/>
                <a:gd name="T20" fmla="*/ 140 w 251"/>
                <a:gd name="T21" fmla="*/ 275 h 294"/>
                <a:gd name="T22" fmla="*/ 172 w 251"/>
                <a:gd name="T23" fmla="*/ 288 h 294"/>
                <a:gd name="T24" fmla="*/ 180 w 251"/>
                <a:gd name="T25" fmla="*/ 294 h 294"/>
                <a:gd name="T26" fmla="*/ 212 w 251"/>
                <a:gd name="T27" fmla="*/ 261 h 294"/>
                <a:gd name="T28" fmla="*/ 213 w 251"/>
                <a:gd name="T29" fmla="*/ 243 h 294"/>
                <a:gd name="T30" fmla="*/ 242 w 251"/>
                <a:gd name="T31" fmla="*/ 239 h 294"/>
                <a:gd name="T32" fmla="*/ 238 w 251"/>
                <a:gd name="T33" fmla="*/ 235 h 294"/>
                <a:gd name="T34" fmla="*/ 251 w 251"/>
                <a:gd name="T35" fmla="*/ 196 h 294"/>
                <a:gd name="T36" fmla="*/ 222 w 251"/>
                <a:gd name="T37" fmla="*/ 196 h 294"/>
                <a:gd name="T38" fmla="*/ 200 w 251"/>
                <a:gd name="T39" fmla="*/ 183 h 294"/>
                <a:gd name="T40" fmla="*/ 197 w 251"/>
                <a:gd name="T41" fmla="*/ 175 h 294"/>
                <a:gd name="T42" fmla="*/ 175 w 251"/>
                <a:gd name="T43" fmla="*/ 151 h 294"/>
                <a:gd name="T44" fmla="*/ 180 w 251"/>
                <a:gd name="T45" fmla="*/ 133 h 294"/>
                <a:gd name="T46" fmla="*/ 196 w 251"/>
                <a:gd name="T47" fmla="*/ 119 h 294"/>
                <a:gd name="T48" fmla="*/ 203 w 251"/>
                <a:gd name="T49" fmla="*/ 111 h 294"/>
                <a:gd name="T50" fmla="*/ 200 w 251"/>
                <a:gd name="T51" fmla="*/ 107 h 294"/>
                <a:gd name="T52" fmla="*/ 196 w 251"/>
                <a:gd name="T53" fmla="*/ 109 h 294"/>
                <a:gd name="T54" fmla="*/ 177 w 251"/>
                <a:gd name="T55" fmla="*/ 109 h 294"/>
                <a:gd name="T56" fmla="*/ 150 w 251"/>
                <a:gd name="T57" fmla="*/ 46 h 294"/>
                <a:gd name="T58" fmla="*/ 89 w 251"/>
                <a:gd name="T59" fmla="*/ 20 h 294"/>
                <a:gd name="T60" fmla="*/ 71 w 251"/>
                <a:gd name="T61" fmla="*/ 4 h 294"/>
                <a:gd name="T62" fmla="*/ 78 w 251"/>
                <a:gd name="T63" fmla="*/ 16 h 294"/>
                <a:gd name="T64" fmla="*/ 75 w 251"/>
                <a:gd name="T65" fmla="*/ 49 h 294"/>
                <a:gd name="T66" fmla="*/ 45 w 251"/>
                <a:gd name="T67" fmla="*/ 42 h 294"/>
                <a:gd name="T68" fmla="*/ 40 w 251"/>
                <a:gd name="T69" fmla="*/ 58 h 294"/>
                <a:gd name="T70" fmla="*/ 35 w 251"/>
                <a:gd name="T71" fmla="*/ 82 h 294"/>
                <a:gd name="T72" fmla="*/ 22 w 251"/>
                <a:gd name="T73" fmla="*/ 97 h 294"/>
                <a:gd name="T74" fmla="*/ 0 w 251"/>
                <a:gd name="T75" fmla="*/ 101 h 294"/>
                <a:gd name="T76" fmla="*/ 37 w 251"/>
                <a:gd name="T77" fmla="*/ 124 h 294"/>
                <a:gd name="T78" fmla="*/ 66 w 251"/>
                <a:gd name="T79" fmla="*/ 146 h 294"/>
                <a:gd name="T80" fmla="*/ 61 w 251"/>
                <a:gd name="T81" fmla="*/ 17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1" h="294">
                  <a:moveTo>
                    <a:pt x="61" y="175"/>
                  </a:moveTo>
                  <a:cubicBezTo>
                    <a:pt x="56" y="176"/>
                    <a:pt x="51" y="173"/>
                    <a:pt x="47" y="171"/>
                  </a:cubicBezTo>
                  <a:cubicBezTo>
                    <a:pt x="45" y="170"/>
                    <a:pt x="43" y="168"/>
                    <a:pt x="42" y="168"/>
                  </a:cubicBezTo>
                  <a:cubicBezTo>
                    <a:pt x="42" y="168"/>
                    <a:pt x="42" y="168"/>
                    <a:pt x="42" y="168"/>
                  </a:cubicBezTo>
                  <a:cubicBezTo>
                    <a:pt x="42" y="168"/>
                    <a:pt x="41" y="169"/>
                    <a:pt x="41" y="172"/>
                  </a:cubicBezTo>
                  <a:cubicBezTo>
                    <a:pt x="39" y="181"/>
                    <a:pt x="37" y="190"/>
                    <a:pt x="35" y="195"/>
                  </a:cubicBezTo>
                  <a:cubicBezTo>
                    <a:pt x="40" y="194"/>
                    <a:pt x="47" y="194"/>
                    <a:pt x="51" y="197"/>
                  </a:cubicBezTo>
                  <a:cubicBezTo>
                    <a:pt x="52" y="198"/>
                    <a:pt x="55" y="199"/>
                    <a:pt x="58" y="200"/>
                  </a:cubicBezTo>
                  <a:cubicBezTo>
                    <a:pt x="69" y="205"/>
                    <a:pt x="77" y="209"/>
                    <a:pt x="78" y="215"/>
                  </a:cubicBezTo>
                  <a:cubicBezTo>
                    <a:pt x="78" y="216"/>
                    <a:pt x="78" y="219"/>
                    <a:pt x="75" y="222"/>
                  </a:cubicBezTo>
                  <a:cubicBezTo>
                    <a:pt x="71" y="225"/>
                    <a:pt x="66" y="227"/>
                    <a:pt x="62" y="228"/>
                  </a:cubicBezTo>
                  <a:cubicBezTo>
                    <a:pt x="59" y="229"/>
                    <a:pt x="55" y="230"/>
                    <a:pt x="54" y="231"/>
                  </a:cubicBezTo>
                  <a:cubicBezTo>
                    <a:pt x="54" y="232"/>
                    <a:pt x="55" y="232"/>
                    <a:pt x="56" y="233"/>
                  </a:cubicBezTo>
                  <a:cubicBezTo>
                    <a:pt x="58" y="236"/>
                    <a:pt x="58" y="236"/>
                    <a:pt x="58" y="236"/>
                  </a:cubicBezTo>
                  <a:cubicBezTo>
                    <a:pt x="69" y="249"/>
                    <a:pt x="76" y="257"/>
                    <a:pt x="76" y="263"/>
                  </a:cubicBezTo>
                  <a:cubicBezTo>
                    <a:pt x="77" y="266"/>
                    <a:pt x="77" y="271"/>
                    <a:pt x="77" y="275"/>
                  </a:cubicBezTo>
                  <a:cubicBezTo>
                    <a:pt x="84" y="272"/>
                    <a:pt x="90" y="270"/>
                    <a:pt x="90" y="270"/>
                  </a:cubicBezTo>
                  <a:cubicBezTo>
                    <a:pt x="91" y="270"/>
                    <a:pt x="91" y="270"/>
                    <a:pt x="91" y="270"/>
                  </a:cubicBezTo>
                  <a:cubicBezTo>
                    <a:pt x="106" y="268"/>
                    <a:pt x="106" y="268"/>
                    <a:pt x="106" y="268"/>
                  </a:cubicBezTo>
                  <a:cubicBezTo>
                    <a:pt x="115" y="275"/>
                    <a:pt x="115" y="275"/>
                    <a:pt x="115" y="275"/>
                  </a:cubicBezTo>
                  <a:cubicBezTo>
                    <a:pt x="118" y="271"/>
                    <a:pt x="118" y="271"/>
                    <a:pt x="118" y="271"/>
                  </a:cubicBezTo>
                  <a:cubicBezTo>
                    <a:pt x="124" y="265"/>
                    <a:pt x="132" y="270"/>
                    <a:pt x="140" y="275"/>
                  </a:cubicBezTo>
                  <a:cubicBezTo>
                    <a:pt x="145" y="278"/>
                    <a:pt x="150" y="281"/>
                    <a:pt x="155" y="282"/>
                  </a:cubicBezTo>
                  <a:cubicBezTo>
                    <a:pt x="165" y="283"/>
                    <a:pt x="169" y="286"/>
                    <a:pt x="172" y="288"/>
                  </a:cubicBezTo>
                  <a:cubicBezTo>
                    <a:pt x="174" y="289"/>
                    <a:pt x="175" y="290"/>
                    <a:pt x="177" y="292"/>
                  </a:cubicBezTo>
                  <a:cubicBezTo>
                    <a:pt x="179" y="292"/>
                    <a:pt x="180" y="293"/>
                    <a:pt x="180" y="294"/>
                  </a:cubicBezTo>
                  <a:cubicBezTo>
                    <a:pt x="200" y="279"/>
                    <a:pt x="200" y="279"/>
                    <a:pt x="200" y="279"/>
                  </a:cubicBezTo>
                  <a:cubicBezTo>
                    <a:pt x="212" y="261"/>
                    <a:pt x="212" y="261"/>
                    <a:pt x="212" y="261"/>
                  </a:cubicBezTo>
                  <a:cubicBezTo>
                    <a:pt x="210" y="251"/>
                    <a:pt x="210" y="251"/>
                    <a:pt x="210" y="251"/>
                  </a:cubicBezTo>
                  <a:cubicBezTo>
                    <a:pt x="210" y="247"/>
                    <a:pt x="211" y="244"/>
                    <a:pt x="213" y="243"/>
                  </a:cubicBezTo>
                  <a:cubicBezTo>
                    <a:pt x="217" y="238"/>
                    <a:pt x="226" y="238"/>
                    <a:pt x="235" y="239"/>
                  </a:cubicBezTo>
                  <a:cubicBezTo>
                    <a:pt x="238" y="239"/>
                    <a:pt x="240" y="239"/>
                    <a:pt x="242" y="239"/>
                  </a:cubicBezTo>
                  <a:cubicBezTo>
                    <a:pt x="241" y="238"/>
                    <a:pt x="241" y="237"/>
                    <a:pt x="240" y="237"/>
                  </a:cubicBezTo>
                  <a:cubicBezTo>
                    <a:pt x="238" y="235"/>
                    <a:pt x="238" y="235"/>
                    <a:pt x="238" y="235"/>
                  </a:cubicBezTo>
                  <a:cubicBezTo>
                    <a:pt x="239" y="232"/>
                    <a:pt x="239" y="232"/>
                    <a:pt x="239" y="232"/>
                  </a:cubicBezTo>
                  <a:cubicBezTo>
                    <a:pt x="239" y="232"/>
                    <a:pt x="246" y="211"/>
                    <a:pt x="251" y="196"/>
                  </a:cubicBezTo>
                  <a:cubicBezTo>
                    <a:pt x="245" y="197"/>
                    <a:pt x="238" y="198"/>
                    <a:pt x="232" y="198"/>
                  </a:cubicBezTo>
                  <a:cubicBezTo>
                    <a:pt x="227" y="198"/>
                    <a:pt x="224" y="198"/>
                    <a:pt x="222" y="196"/>
                  </a:cubicBezTo>
                  <a:cubicBezTo>
                    <a:pt x="220" y="196"/>
                    <a:pt x="218" y="195"/>
                    <a:pt x="216" y="194"/>
                  </a:cubicBezTo>
                  <a:cubicBezTo>
                    <a:pt x="210" y="193"/>
                    <a:pt x="203" y="191"/>
                    <a:pt x="200" y="183"/>
                  </a:cubicBezTo>
                  <a:cubicBezTo>
                    <a:pt x="198" y="180"/>
                    <a:pt x="198" y="177"/>
                    <a:pt x="197" y="175"/>
                  </a:cubicBezTo>
                  <a:cubicBezTo>
                    <a:pt x="197" y="175"/>
                    <a:pt x="197" y="175"/>
                    <a:pt x="197" y="175"/>
                  </a:cubicBezTo>
                  <a:cubicBezTo>
                    <a:pt x="197" y="175"/>
                    <a:pt x="197" y="175"/>
                    <a:pt x="196" y="175"/>
                  </a:cubicBezTo>
                  <a:cubicBezTo>
                    <a:pt x="188" y="173"/>
                    <a:pt x="181" y="171"/>
                    <a:pt x="175" y="151"/>
                  </a:cubicBezTo>
                  <a:cubicBezTo>
                    <a:pt x="173" y="145"/>
                    <a:pt x="172" y="141"/>
                    <a:pt x="174" y="138"/>
                  </a:cubicBezTo>
                  <a:cubicBezTo>
                    <a:pt x="175" y="135"/>
                    <a:pt x="178" y="134"/>
                    <a:pt x="180" y="133"/>
                  </a:cubicBezTo>
                  <a:cubicBezTo>
                    <a:pt x="183" y="132"/>
                    <a:pt x="187" y="131"/>
                    <a:pt x="192" y="127"/>
                  </a:cubicBezTo>
                  <a:cubicBezTo>
                    <a:pt x="197" y="122"/>
                    <a:pt x="196" y="120"/>
                    <a:pt x="196" y="119"/>
                  </a:cubicBezTo>
                  <a:cubicBezTo>
                    <a:pt x="196" y="119"/>
                    <a:pt x="194" y="117"/>
                    <a:pt x="195" y="114"/>
                  </a:cubicBezTo>
                  <a:cubicBezTo>
                    <a:pt x="197" y="112"/>
                    <a:pt x="200" y="111"/>
                    <a:pt x="203" y="111"/>
                  </a:cubicBezTo>
                  <a:cubicBezTo>
                    <a:pt x="210" y="110"/>
                    <a:pt x="212" y="108"/>
                    <a:pt x="210" y="94"/>
                  </a:cubicBezTo>
                  <a:cubicBezTo>
                    <a:pt x="208" y="96"/>
                    <a:pt x="204" y="102"/>
                    <a:pt x="200" y="107"/>
                  </a:cubicBezTo>
                  <a:cubicBezTo>
                    <a:pt x="199" y="110"/>
                    <a:pt x="199" y="110"/>
                    <a:pt x="199" y="110"/>
                  </a:cubicBezTo>
                  <a:cubicBezTo>
                    <a:pt x="196" y="109"/>
                    <a:pt x="196" y="109"/>
                    <a:pt x="196" y="109"/>
                  </a:cubicBezTo>
                  <a:cubicBezTo>
                    <a:pt x="190" y="109"/>
                    <a:pt x="183" y="108"/>
                    <a:pt x="181" y="109"/>
                  </a:cubicBezTo>
                  <a:cubicBezTo>
                    <a:pt x="180" y="110"/>
                    <a:pt x="178" y="110"/>
                    <a:pt x="177" y="109"/>
                  </a:cubicBezTo>
                  <a:cubicBezTo>
                    <a:pt x="171" y="107"/>
                    <a:pt x="153" y="80"/>
                    <a:pt x="151" y="71"/>
                  </a:cubicBezTo>
                  <a:cubicBezTo>
                    <a:pt x="149" y="63"/>
                    <a:pt x="150" y="52"/>
                    <a:pt x="150" y="46"/>
                  </a:cubicBezTo>
                  <a:cubicBezTo>
                    <a:pt x="127" y="35"/>
                    <a:pt x="127" y="35"/>
                    <a:pt x="127" y="35"/>
                  </a:cubicBezTo>
                  <a:cubicBezTo>
                    <a:pt x="123" y="33"/>
                    <a:pt x="95" y="23"/>
                    <a:pt x="89" y="20"/>
                  </a:cubicBezTo>
                  <a:cubicBezTo>
                    <a:pt x="85" y="17"/>
                    <a:pt x="80" y="8"/>
                    <a:pt x="76" y="0"/>
                  </a:cubicBezTo>
                  <a:cubicBezTo>
                    <a:pt x="74" y="1"/>
                    <a:pt x="72" y="3"/>
                    <a:pt x="71" y="4"/>
                  </a:cubicBezTo>
                  <a:cubicBezTo>
                    <a:pt x="71" y="4"/>
                    <a:pt x="72" y="5"/>
                    <a:pt x="72" y="5"/>
                  </a:cubicBezTo>
                  <a:cubicBezTo>
                    <a:pt x="75" y="7"/>
                    <a:pt x="77" y="10"/>
                    <a:pt x="78" y="16"/>
                  </a:cubicBezTo>
                  <a:cubicBezTo>
                    <a:pt x="79" y="19"/>
                    <a:pt x="79" y="19"/>
                    <a:pt x="79" y="19"/>
                  </a:cubicBezTo>
                  <a:cubicBezTo>
                    <a:pt x="81" y="33"/>
                    <a:pt x="83" y="42"/>
                    <a:pt x="75" y="49"/>
                  </a:cubicBezTo>
                  <a:cubicBezTo>
                    <a:pt x="66" y="57"/>
                    <a:pt x="66" y="57"/>
                    <a:pt x="66" y="57"/>
                  </a:cubicBezTo>
                  <a:cubicBezTo>
                    <a:pt x="45" y="42"/>
                    <a:pt x="45" y="42"/>
                    <a:pt x="45" y="42"/>
                  </a:cubicBezTo>
                  <a:cubicBezTo>
                    <a:pt x="41" y="46"/>
                    <a:pt x="38" y="50"/>
                    <a:pt x="38" y="52"/>
                  </a:cubicBezTo>
                  <a:cubicBezTo>
                    <a:pt x="38" y="52"/>
                    <a:pt x="39" y="55"/>
                    <a:pt x="40" y="58"/>
                  </a:cubicBezTo>
                  <a:cubicBezTo>
                    <a:pt x="42" y="64"/>
                    <a:pt x="45" y="72"/>
                    <a:pt x="42" y="77"/>
                  </a:cubicBezTo>
                  <a:cubicBezTo>
                    <a:pt x="41" y="79"/>
                    <a:pt x="39" y="81"/>
                    <a:pt x="35" y="82"/>
                  </a:cubicBezTo>
                  <a:cubicBezTo>
                    <a:pt x="26" y="83"/>
                    <a:pt x="23" y="94"/>
                    <a:pt x="23" y="94"/>
                  </a:cubicBezTo>
                  <a:cubicBezTo>
                    <a:pt x="22" y="97"/>
                    <a:pt x="22" y="97"/>
                    <a:pt x="22" y="97"/>
                  </a:cubicBezTo>
                  <a:cubicBezTo>
                    <a:pt x="19" y="97"/>
                    <a:pt x="19" y="97"/>
                    <a:pt x="19" y="97"/>
                  </a:cubicBezTo>
                  <a:cubicBezTo>
                    <a:pt x="10" y="97"/>
                    <a:pt x="1" y="99"/>
                    <a:pt x="0" y="101"/>
                  </a:cubicBezTo>
                  <a:cubicBezTo>
                    <a:pt x="0" y="101"/>
                    <a:pt x="0" y="101"/>
                    <a:pt x="2" y="103"/>
                  </a:cubicBezTo>
                  <a:cubicBezTo>
                    <a:pt x="11" y="114"/>
                    <a:pt x="34" y="123"/>
                    <a:pt x="37" y="124"/>
                  </a:cubicBezTo>
                  <a:cubicBezTo>
                    <a:pt x="46" y="125"/>
                    <a:pt x="64" y="127"/>
                    <a:pt x="64" y="137"/>
                  </a:cubicBezTo>
                  <a:cubicBezTo>
                    <a:pt x="64" y="139"/>
                    <a:pt x="65" y="143"/>
                    <a:pt x="66" y="146"/>
                  </a:cubicBezTo>
                  <a:cubicBezTo>
                    <a:pt x="68" y="158"/>
                    <a:pt x="70" y="167"/>
                    <a:pt x="66" y="172"/>
                  </a:cubicBezTo>
                  <a:cubicBezTo>
                    <a:pt x="65" y="174"/>
                    <a:pt x="63" y="175"/>
                    <a:pt x="61" y="1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8" name="Freeform 15"/>
            <p:cNvSpPr/>
            <p:nvPr/>
          </p:nvSpPr>
          <p:spPr bwMode="auto">
            <a:xfrm>
              <a:off x="5683250" y="4027488"/>
              <a:ext cx="2332038" cy="1211262"/>
            </a:xfrm>
            <a:custGeom>
              <a:avLst/>
              <a:gdLst>
                <a:gd name="T0" fmla="*/ 620 w 939"/>
                <a:gd name="T1" fmla="*/ 90 h 487"/>
                <a:gd name="T2" fmla="*/ 606 w 939"/>
                <a:gd name="T3" fmla="*/ 130 h 487"/>
                <a:gd name="T4" fmla="*/ 642 w 939"/>
                <a:gd name="T5" fmla="*/ 217 h 487"/>
                <a:gd name="T6" fmla="*/ 570 w 939"/>
                <a:gd name="T7" fmla="*/ 246 h 487"/>
                <a:gd name="T8" fmla="*/ 564 w 939"/>
                <a:gd name="T9" fmla="*/ 285 h 487"/>
                <a:gd name="T10" fmla="*/ 567 w 939"/>
                <a:gd name="T11" fmla="*/ 307 h 487"/>
                <a:gd name="T12" fmla="*/ 544 w 939"/>
                <a:gd name="T13" fmla="*/ 259 h 487"/>
                <a:gd name="T14" fmla="*/ 632 w 939"/>
                <a:gd name="T15" fmla="*/ 216 h 487"/>
                <a:gd name="T16" fmla="*/ 552 w 939"/>
                <a:gd name="T17" fmla="*/ 144 h 487"/>
                <a:gd name="T18" fmla="*/ 526 w 939"/>
                <a:gd name="T19" fmla="*/ 213 h 487"/>
                <a:gd name="T20" fmla="*/ 499 w 939"/>
                <a:gd name="T21" fmla="*/ 254 h 487"/>
                <a:gd name="T22" fmla="*/ 430 w 939"/>
                <a:gd name="T23" fmla="*/ 270 h 487"/>
                <a:gd name="T24" fmla="*/ 408 w 939"/>
                <a:gd name="T25" fmla="*/ 264 h 487"/>
                <a:gd name="T26" fmla="*/ 401 w 939"/>
                <a:gd name="T27" fmla="*/ 308 h 487"/>
                <a:gd name="T28" fmla="*/ 408 w 939"/>
                <a:gd name="T29" fmla="*/ 324 h 487"/>
                <a:gd name="T30" fmla="*/ 401 w 939"/>
                <a:gd name="T31" fmla="*/ 275 h 487"/>
                <a:gd name="T32" fmla="*/ 427 w 939"/>
                <a:gd name="T33" fmla="*/ 258 h 487"/>
                <a:gd name="T34" fmla="*/ 460 w 939"/>
                <a:gd name="T35" fmla="*/ 248 h 487"/>
                <a:gd name="T36" fmla="*/ 492 w 939"/>
                <a:gd name="T37" fmla="*/ 222 h 487"/>
                <a:gd name="T38" fmla="*/ 544 w 939"/>
                <a:gd name="T39" fmla="*/ 174 h 487"/>
                <a:gd name="T40" fmla="*/ 473 w 939"/>
                <a:gd name="T41" fmla="*/ 117 h 487"/>
                <a:gd name="T42" fmla="*/ 382 w 939"/>
                <a:gd name="T43" fmla="*/ 107 h 487"/>
                <a:gd name="T44" fmla="*/ 344 w 939"/>
                <a:gd name="T45" fmla="*/ 81 h 487"/>
                <a:gd name="T46" fmla="*/ 288 w 939"/>
                <a:gd name="T47" fmla="*/ 35 h 487"/>
                <a:gd name="T48" fmla="*/ 269 w 939"/>
                <a:gd name="T49" fmla="*/ 0 h 487"/>
                <a:gd name="T50" fmla="*/ 245 w 939"/>
                <a:gd name="T51" fmla="*/ 53 h 487"/>
                <a:gd name="T52" fmla="*/ 206 w 939"/>
                <a:gd name="T53" fmla="*/ 74 h 487"/>
                <a:gd name="T54" fmla="*/ 125 w 939"/>
                <a:gd name="T55" fmla="*/ 77 h 487"/>
                <a:gd name="T56" fmla="*/ 16 w 939"/>
                <a:gd name="T57" fmla="*/ 6 h 487"/>
                <a:gd name="T58" fmla="*/ 8 w 939"/>
                <a:gd name="T59" fmla="*/ 86 h 487"/>
                <a:gd name="T60" fmla="*/ 66 w 939"/>
                <a:gd name="T61" fmla="*/ 164 h 487"/>
                <a:gd name="T62" fmla="*/ 63 w 939"/>
                <a:gd name="T63" fmla="*/ 231 h 487"/>
                <a:gd name="T64" fmla="*/ 59 w 939"/>
                <a:gd name="T65" fmla="*/ 337 h 487"/>
                <a:gd name="T66" fmla="*/ 109 w 939"/>
                <a:gd name="T67" fmla="*/ 360 h 487"/>
                <a:gd name="T68" fmla="*/ 130 w 939"/>
                <a:gd name="T69" fmla="*/ 376 h 487"/>
                <a:gd name="T70" fmla="*/ 194 w 939"/>
                <a:gd name="T71" fmla="*/ 487 h 487"/>
                <a:gd name="T72" fmla="*/ 242 w 939"/>
                <a:gd name="T73" fmla="*/ 413 h 487"/>
                <a:gd name="T74" fmla="*/ 272 w 939"/>
                <a:gd name="T75" fmla="*/ 363 h 487"/>
                <a:gd name="T76" fmla="*/ 319 w 939"/>
                <a:gd name="T77" fmla="*/ 346 h 487"/>
                <a:gd name="T78" fmla="*/ 362 w 939"/>
                <a:gd name="T79" fmla="*/ 379 h 487"/>
                <a:gd name="T80" fmla="*/ 412 w 939"/>
                <a:gd name="T81" fmla="*/ 402 h 487"/>
                <a:gd name="T82" fmla="*/ 412 w 939"/>
                <a:gd name="T83" fmla="*/ 346 h 487"/>
                <a:gd name="T84" fmla="*/ 477 w 939"/>
                <a:gd name="T85" fmla="*/ 340 h 487"/>
                <a:gd name="T86" fmla="*/ 539 w 939"/>
                <a:gd name="T87" fmla="*/ 326 h 487"/>
                <a:gd name="T88" fmla="*/ 592 w 939"/>
                <a:gd name="T89" fmla="*/ 374 h 487"/>
                <a:gd name="T90" fmla="*/ 645 w 939"/>
                <a:gd name="T91" fmla="*/ 290 h 487"/>
                <a:gd name="T92" fmla="*/ 756 w 939"/>
                <a:gd name="T93" fmla="*/ 281 h 487"/>
                <a:gd name="T94" fmla="*/ 825 w 939"/>
                <a:gd name="T95" fmla="*/ 287 h 487"/>
                <a:gd name="T96" fmla="*/ 843 w 939"/>
                <a:gd name="T97" fmla="*/ 321 h 487"/>
                <a:gd name="T98" fmla="*/ 938 w 939"/>
                <a:gd name="T99" fmla="*/ 266 h 487"/>
                <a:gd name="T100" fmla="*/ 916 w 939"/>
                <a:gd name="T101" fmla="*/ 217 h 487"/>
                <a:gd name="T102" fmla="*/ 924 w 939"/>
                <a:gd name="T103" fmla="*/ 196 h 487"/>
                <a:gd name="T104" fmla="*/ 896 w 939"/>
                <a:gd name="T105" fmla="*/ 192 h 487"/>
                <a:gd name="T106" fmla="*/ 812 w 939"/>
                <a:gd name="T107" fmla="*/ 141 h 487"/>
                <a:gd name="T108" fmla="*/ 711 w 939"/>
                <a:gd name="T109" fmla="*/ 123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9" h="487">
                  <a:moveTo>
                    <a:pt x="626" y="83"/>
                  </a:moveTo>
                  <a:cubicBezTo>
                    <a:pt x="623" y="84"/>
                    <a:pt x="620" y="84"/>
                    <a:pt x="617" y="84"/>
                  </a:cubicBezTo>
                  <a:cubicBezTo>
                    <a:pt x="616" y="84"/>
                    <a:pt x="614" y="84"/>
                    <a:pt x="612" y="84"/>
                  </a:cubicBezTo>
                  <a:cubicBezTo>
                    <a:pt x="620" y="90"/>
                    <a:pt x="620" y="90"/>
                    <a:pt x="620" y="90"/>
                  </a:cubicBezTo>
                  <a:cubicBezTo>
                    <a:pt x="636" y="100"/>
                    <a:pt x="636" y="100"/>
                    <a:pt x="636" y="100"/>
                  </a:cubicBezTo>
                  <a:cubicBezTo>
                    <a:pt x="636" y="102"/>
                    <a:pt x="636" y="102"/>
                    <a:pt x="636" y="102"/>
                  </a:cubicBezTo>
                  <a:cubicBezTo>
                    <a:pt x="638" y="113"/>
                    <a:pt x="636" y="115"/>
                    <a:pt x="636" y="116"/>
                  </a:cubicBezTo>
                  <a:cubicBezTo>
                    <a:pt x="635" y="117"/>
                    <a:pt x="634" y="119"/>
                    <a:pt x="606" y="130"/>
                  </a:cubicBezTo>
                  <a:cubicBezTo>
                    <a:pt x="606" y="155"/>
                    <a:pt x="606" y="155"/>
                    <a:pt x="606" y="155"/>
                  </a:cubicBezTo>
                  <a:cubicBezTo>
                    <a:pt x="621" y="159"/>
                    <a:pt x="621" y="159"/>
                    <a:pt x="621" y="159"/>
                  </a:cubicBezTo>
                  <a:cubicBezTo>
                    <a:pt x="621" y="185"/>
                    <a:pt x="621" y="185"/>
                    <a:pt x="621" y="185"/>
                  </a:cubicBezTo>
                  <a:cubicBezTo>
                    <a:pt x="642" y="217"/>
                    <a:pt x="642" y="217"/>
                    <a:pt x="642" y="217"/>
                  </a:cubicBezTo>
                  <a:cubicBezTo>
                    <a:pt x="640" y="219"/>
                    <a:pt x="640" y="219"/>
                    <a:pt x="640" y="219"/>
                  </a:cubicBezTo>
                  <a:cubicBezTo>
                    <a:pt x="638" y="221"/>
                    <a:pt x="617" y="242"/>
                    <a:pt x="605" y="246"/>
                  </a:cubicBezTo>
                  <a:cubicBezTo>
                    <a:pt x="597" y="249"/>
                    <a:pt x="591" y="248"/>
                    <a:pt x="584" y="247"/>
                  </a:cubicBezTo>
                  <a:cubicBezTo>
                    <a:pt x="580" y="247"/>
                    <a:pt x="576" y="246"/>
                    <a:pt x="570" y="246"/>
                  </a:cubicBezTo>
                  <a:cubicBezTo>
                    <a:pt x="560" y="246"/>
                    <a:pt x="553" y="258"/>
                    <a:pt x="552" y="261"/>
                  </a:cubicBezTo>
                  <a:cubicBezTo>
                    <a:pt x="552" y="277"/>
                    <a:pt x="552" y="277"/>
                    <a:pt x="552" y="277"/>
                  </a:cubicBezTo>
                  <a:cubicBezTo>
                    <a:pt x="564" y="284"/>
                    <a:pt x="564" y="284"/>
                    <a:pt x="564" y="284"/>
                  </a:cubicBezTo>
                  <a:cubicBezTo>
                    <a:pt x="564" y="285"/>
                    <a:pt x="564" y="285"/>
                    <a:pt x="564" y="285"/>
                  </a:cubicBezTo>
                  <a:cubicBezTo>
                    <a:pt x="569" y="291"/>
                    <a:pt x="576" y="303"/>
                    <a:pt x="574" y="309"/>
                  </a:cubicBezTo>
                  <a:cubicBezTo>
                    <a:pt x="575" y="311"/>
                    <a:pt x="581" y="317"/>
                    <a:pt x="587" y="320"/>
                  </a:cubicBezTo>
                  <a:cubicBezTo>
                    <a:pt x="583" y="327"/>
                    <a:pt x="583" y="327"/>
                    <a:pt x="583" y="327"/>
                  </a:cubicBezTo>
                  <a:cubicBezTo>
                    <a:pt x="570" y="319"/>
                    <a:pt x="565" y="312"/>
                    <a:pt x="567" y="307"/>
                  </a:cubicBezTo>
                  <a:cubicBezTo>
                    <a:pt x="567" y="305"/>
                    <a:pt x="563" y="297"/>
                    <a:pt x="558" y="290"/>
                  </a:cubicBezTo>
                  <a:cubicBezTo>
                    <a:pt x="544" y="282"/>
                    <a:pt x="544" y="282"/>
                    <a:pt x="544" y="282"/>
                  </a:cubicBezTo>
                  <a:cubicBezTo>
                    <a:pt x="544" y="260"/>
                    <a:pt x="544" y="260"/>
                    <a:pt x="544" y="260"/>
                  </a:cubicBezTo>
                  <a:cubicBezTo>
                    <a:pt x="544" y="259"/>
                    <a:pt x="544" y="259"/>
                    <a:pt x="544" y="259"/>
                  </a:cubicBezTo>
                  <a:cubicBezTo>
                    <a:pt x="545" y="258"/>
                    <a:pt x="553" y="238"/>
                    <a:pt x="570" y="238"/>
                  </a:cubicBezTo>
                  <a:cubicBezTo>
                    <a:pt x="576" y="238"/>
                    <a:pt x="581" y="239"/>
                    <a:pt x="585" y="239"/>
                  </a:cubicBezTo>
                  <a:cubicBezTo>
                    <a:pt x="591" y="240"/>
                    <a:pt x="596" y="240"/>
                    <a:pt x="602" y="238"/>
                  </a:cubicBezTo>
                  <a:cubicBezTo>
                    <a:pt x="610" y="236"/>
                    <a:pt x="625" y="223"/>
                    <a:pt x="632" y="216"/>
                  </a:cubicBezTo>
                  <a:cubicBezTo>
                    <a:pt x="613" y="188"/>
                    <a:pt x="613" y="188"/>
                    <a:pt x="613" y="188"/>
                  </a:cubicBezTo>
                  <a:cubicBezTo>
                    <a:pt x="613" y="165"/>
                    <a:pt x="613" y="165"/>
                    <a:pt x="613" y="165"/>
                  </a:cubicBezTo>
                  <a:cubicBezTo>
                    <a:pt x="591" y="159"/>
                    <a:pt x="591" y="159"/>
                    <a:pt x="591" y="159"/>
                  </a:cubicBezTo>
                  <a:cubicBezTo>
                    <a:pt x="552" y="144"/>
                    <a:pt x="552" y="144"/>
                    <a:pt x="552" y="144"/>
                  </a:cubicBezTo>
                  <a:cubicBezTo>
                    <a:pt x="552" y="176"/>
                    <a:pt x="552" y="176"/>
                    <a:pt x="552" y="176"/>
                  </a:cubicBezTo>
                  <a:cubicBezTo>
                    <a:pt x="542" y="195"/>
                    <a:pt x="542" y="195"/>
                    <a:pt x="542" y="195"/>
                  </a:cubicBezTo>
                  <a:cubicBezTo>
                    <a:pt x="541" y="195"/>
                    <a:pt x="541" y="195"/>
                    <a:pt x="541" y="195"/>
                  </a:cubicBezTo>
                  <a:cubicBezTo>
                    <a:pt x="533" y="202"/>
                    <a:pt x="525" y="211"/>
                    <a:pt x="526" y="213"/>
                  </a:cubicBezTo>
                  <a:cubicBezTo>
                    <a:pt x="526" y="215"/>
                    <a:pt x="526" y="217"/>
                    <a:pt x="524" y="219"/>
                  </a:cubicBezTo>
                  <a:cubicBezTo>
                    <a:pt x="521" y="225"/>
                    <a:pt x="507" y="228"/>
                    <a:pt x="500" y="229"/>
                  </a:cubicBezTo>
                  <a:cubicBezTo>
                    <a:pt x="500" y="253"/>
                    <a:pt x="500" y="253"/>
                    <a:pt x="500" y="253"/>
                  </a:cubicBezTo>
                  <a:cubicBezTo>
                    <a:pt x="499" y="254"/>
                    <a:pt x="499" y="254"/>
                    <a:pt x="499" y="254"/>
                  </a:cubicBezTo>
                  <a:cubicBezTo>
                    <a:pt x="494" y="259"/>
                    <a:pt x="483" y="269"/>
                    <a:pt x="476" y="266"/>
                  </a:cubicBezTo>
                  <a:cubicBezTo>
                    <a:pt x="470" y="263"/>
                    <a:pt x="461" y="257"/>
                    <a:pt x="457" y="255"/>
                  </a:cubicBezTo>
                  <a:cubicBezTo>
                    <a:pt x="454" y="255"/>
                    <a:pt x="440" y="255"/>
                    <a:pt x="436" y="264"/>
                  </a:cubicBezTo>
                  <a:cubicBezTo>
                    <a:pt x="435" y="266"/>
                    <a:pt x="433" y="269"/>
                    <a:pt x="430" y="270"/>
                  </a:cubicBezTo>
                  <a:cubicBezTo>
                    <a:pt x="426" y="270"/>
                    <a:pt x="423" y="267"/>
                    <a:pt x="421" y="263"/>
                  </a:cubicBezTo>
                  <a:cubicBezTo>
                    <a:pt x="418" y="260"/>
                    <a:pt x="415" y="255"/>
                    <a:pt x="411" y="255"/>
                  </a:cubicBezTo>
                  <a:cubicBezTo>
                    <a:pt x="409" y="255"/>
                    <a:pt x="408" y="256"/>
                    <a:pt x="408" y="256"/>
                  </a:cubicBezTo>
                  <a:cubicBezTo>
                    <a:pt x="408" y="257"/>
                    <a:pt x="408" y="261"/>
                    <a:pt x="408" y="264"/>
                  </a:cubicBezTo>
                  <a:cubicBezTo>
                    <a:pt x="409" y="267"/>
                    <a:pt x="409" y="272"/>
                    <a:pt x="409" y="276"/>
                  </a:cubicBezTo>
                  <a:cubicBezTo>
                    <a:pt x="407" y="283"/>
                    <a:pt x="404" y="286"/>
                    <a:pt x="401" y="288"/>
                  </a:cubicBezTo>
                  <a:cubicBezTo>
                    <a:pt x="399" y="290"/>
                    <a:pt x="396" y="293"/>
                    <a:pt x="394" y="299"/>
                  </a:cubicBezTo>
                  <a:cubicBezTo>
                    <a:pt x="392" y="303"/>
                    <a:pt x="393" y="304"/>
                    <a:pt x="401" y="308"/>
                  </a:cubicBezTo>
                  <a:cubicBezTo>
                    <a:pt x="408" y="310"/>
                    <a:pt x="416" y="314"/>
                    <a:pt x="416" y="324"/>
                  </a:cubicBezTo>
                  <a:cubicBezTo>
                    <a:pt x="416" y="335"/>
                    <a:pt x="434" y="340"/>
                    <a:pt x="434" y="340"/>
                  </a:cubicBezTo>
                  <a:cubicBezTo>
                    <a:pt x="432" y="347"/>
                    <a:pt x="432" y="347"/>
                    <a:pt x="432" y="347"/>
                  </a:cubicBezTo>
                  <a:cubicBezTo>
                    <a:pt x="431" y="347"/>
                    <a:pt x="408" y="341"/>
                    <a:pt x="408" y="324"/>
                  </a:cubicBezTo>
                  <a:cubicBezTo>
                    <a:pt x="408" y="320"/>
                    <a:pt x="405" y="318"/>
                    <a:pt x="398" y="315"/>
                  </a:cubicBezTo>
                  <a:cubicBezTo>
                    <a:pt x="392" y="312"/>
                    <a:pt x="382" y="308"/>
                    <a:pt x="386" y="297"/>
                  </a:cubicBezTo>
                  <a:cubicBezTo>
                    <a:pt x="389" y="288"/>
                    <a:pt x="393" y="285"/>
                    <a:pt x="396" y="282"/>
                  </a:cubicBezTo>
                  <a:cubicBezTo>
                    <a:pt x="399" y="280"/>
                    <a:pt x="400" y="279"/>
                    <a:pt x="401" y="275"/>
                  </a:cubicBezTo>
                  <a:cubicBezTo>
                    <a:pt x="401" y="272"/>
                    <a:pt x="401" y="268"/>
                    <a:pt x="400" y="265"/>
                  </a:cubicBezTo>
                  <a:cubicBezTo>
                    <a:pt x="400" y="259"/>
                    <a:pt x="399" y="254"/>
                    <a:pt x="402" y="251"/>
                  </a:cubicBezTo>
                  <a:cubicBezTo>
                    <a:pt x="404" y="249"/>
                    <a:pt x="407" y="247"/>
                    <a:pt x="411" y="247"/>
                  </a:cubicBezTo>
                  <a:cubicBezTo>
                    <a:pt x="419" y="247"/>
                    <a:pt x="424" y="254"/>
                    <a:pt x="427" y="258"/>
                  </a:cubicBezTo>
                  <a:cubicBezTo>
                    <a:pt x="428" y="259"/>
                    <a:pt x="428" y="260"/>
                    <a:pt x="429" y="261"/>
                  </a:cubicBezTo>
                  <a:cubicBezTo>
                    <a:pt x="429" y="261"/>
                    <a:pt x="429" y="260"/>
                    <a:pt x="429" y="260"/>
                  </a:cubicBezTo>
                  <a:cubicBezTo>
                    <a:pt x="436" y="246"/>
                    <a:pt x="458" y="247"/>
                    <a:pt x="459" y="247"/>
                  </a:cubicBezTo>
                  <a:cubicBezTo>
                    <a:pt x="460" y="248"/>
                    <a:pt x="460" y="248"/>
                    <a:pt x="460" y="248"/>
                  </a:cubicBezTo>
                  <a:cubicBezTo>
                    <a:pt x="461" y="248"/>
                    <a:pt x="461" y="248"/>
                    <a:pt x="461" y="248"/>
                  </a:cubicBezTo>
                  <a:cubicBezTo>
                    <a:pt x="461" y="248"/>
                    <a:pt x="473" y="256"/>
                    <a:pt x="479" y="258"/>
                  </a:cubicBezTo>
                  <a:cubicBezTo>
                    <a:pt x="480" y="259"/>
                    <a:pt x="487" y="255"/>
                    <a:pt x="492" y="250"/>
                  </a:cubicBezTo>
                  <a:cubicBezTo>
                    <a:pt x="492" y="222"/>
                    <a:pt x="492" y="222"/>
                    <a:pt x="492" y="222"/>
                  </a:cubicBezTo>
                  <a:cubicBezTo>
                    <a:pt x="495" y="221"/>
                    <a:pt x="495" y="221"/>
                    <a:pt x="495" y="221"/>
                  </a:cubicBezTo>
                  <a:cubicBezTo>
                    <a:pt x="506" y="220"/>
                    <a:pt x="516" y="217"/>
                    <a:pt x="518" y="215"/>
                  </a:cubicBezTo>
                  <a:cubicBezTo>
                    <a:pt x="516" y="206"/>
                    <a:pt x="529" y="195"/>
                    <a:pt x="536" y="189"/>
                  </a:cubicBezTo>
                  <a:cubicBezTo>
                    <a:pt x="544" y="174"/>
                    <a:pt x="544" y="174"/>
                    <a:pt x="544" y="174"/>
                  </a:cubicBezTo>
                  <a:cubicBezTo>
                    <a:pt x="544" y="142"/>
                    <a:pt x="544" y="142"/>
                    <a:pt x="544" y="142"/>
                  </a:cubicBezTo>
                  <a:cubicBezTo>
                    <a:pt x="521" y="142"/>
                    <a:pt x="521" y="142"/>
                    <a:pt x="521" y="142"/>
                  </a:cubicBezTo>
                  <a:cubicBezTo>
                    <a:pt x="520" y="142"/>
                    <a:pt x="520" y="142"/>
                    <a:pt x="520" y="142"/>
                  </a:cubicBezTo>
                  <a:cubicBezTo>
                    <a:pt x="500" y="135"/>
                    <a:pt x="476" y="125"/>
                    <a:pt x="473" y="117"/>
                  </a:cubicBezTo>
                  <a:cubicBezTo>
                    <a:pt x="471" y="115"/>
                    <a:pt x="457" y="113"/>
                    <a:pt x="449" y="112"/>
                  </a:cubicBezTo>
                  <a:cubicBezTo>
                    <a:pt x="439" y="110"/>
                    <a:pt x="429" y="109"/>
                    <a:pt x="423" y="106"/>
                  </a:cubicBezTo>
                  <a:cubicBezTo>
                    <a:pt x="418" y="103"/>
                    <a:pt x="408" y="105"/>
                    <a:pt x="399" y="106"/>
                  </a:cubicBezTo>
                  <a:cubicBezTo>
                    <a:pt x="392" y="107"/>
                    <a:pt x="386" y="108"/>
                    <a:pt x="382" y="107"/>
                  </a:cubicBezTo>
                  <a:cubicBezTo>
                    <a:pt x="380" y="106"/>
                    <a:pt x="375" y="108"/>
                    <a:pt x="371" y="109"/>
                  </a:cubicBezTo>
                  <a:cubicBezTo>
                    <a:pt x="364" y="111"/>
                    <a:pt x="355" y="114"/>
                    <a:pt x="349" y="110"/>
                  </a:cubicBezTo>
                  <a:cubicBezTo>
                    <a:pt x="346" y="109"/>
                    <a:pt x="344" y="106"/>
                    <a:pt x="343" y="102"/>
                  </a:cubicBezTo>
                  <a:cubicBezTo>
                    <a:pt x="341" y="93"/>
                    <a:pt x="343" y="86"/>
                    <a:pt x="344" y="81"/>
                  </a:cubicBezTo>
                  <a:cubicBezTo>
                    <a:pt x="345" y="75"/>
                    <a:pt x="346" y="72"/>
                    <a:pt x="344" y="67"/>
                  </a:cubicBezTo>
                  <a:cubicBezTo>
                    <a:pt x="339" y="57"/>
                    <a:pt x="330" y="52"/>
                    <a:pt x="323" y="49"/>
                  </a:cubicBezTo>
                  <a:cubicBezTo>
                    <a:pt x="316" y="45"/>
                    <a:pt x="291" y="36"/>
                    <a:pt x="291" y="36"/>
                  </a:cubicBezTo>
                  <a:cubicBezTo>
                    <a:pt x="288" y="35"/>
                    <a:pt x="288" y="35"/>
                    <a:pt x="288" y="35"/>
                  </a:cubicBezTo>
                  <a:cubicBezTo>
                    <a:pt x="288" y="32"/>
                    <a:pt x="288" y="32"/>
                    <a:pt x="288" y="32"/>
                  </a:cubicBezTo>
                  <a:cubicBezTo>
                    <a:pt x="289" y="20"/>
                    <a:pt x="286" y="9"/>
                    <a:pt x="283" y="8"/>
                  </a:cubicBezTo>
                  <a:cubicBezTo>
                    <a:pt x="279" y="7"/>
                    <a:pt x="276" y="5"/>
                    <a:pt x="274" y="3"/>
                  </a:cubicBezTo>
                  <a:cubicBezTo>
                    <a:pt x="272" y="2"/>
                    <a:pt x="270" y="0"/>
                    <a:pt x="269" y="0"/>
                  </a:cubicBezTo>
                  <a:cubicBezTo>
                    <a:pt x="269" y="0"/>
                    <a:pt x="268" y="1"/>
                    <a:pt x="265" y="6"/>
                  </a:cubicBezTo>
                  <a:cubicBezTo>
                    <a:pt x="260" y="18"/>
                    <a:pt x="252" y="28"/>
                    <a:pt x="249" y="32"/>
                  </a:cubicBezTo>
                  <a:cubicBezTo>
                    <a:pt x="251" y="35"/>
                    <a:pt x="253" y="39"/>
                    <a:pt x="253" y="44"/>
                  </a:cubicBezTo>
                  <a:cubicBezTo>
                    <a:pt x="252" y="46"/>
                    <a:pt x="251" y="50"/>
                    <a:pt x="245" y="53"/>
                  </a:cubicBezTo>
                  <a:cubicBezTo>
                    <a:pt x="232" y="58"/>
                    <a:pt x="222" y="63"/>
                    <a:pt x="222" y="63"/>
                  </a:cubicBezTo>
                  <a:cubicBezTo>
                    <a:pt x="221" y="64"/>
                    <a:pt x="221" y="64"/>
                    <a:pt x="221" y="64"/>
                  </a:cubicBezTo>
                  <a:cubicBezTo>
                    <a:pt x="206" y="63"/>
                    <a:pt x="206" y="63"/>
                    <a:pt x="206" y="63"/>
                  </a:cubicBezTo>
                  <a:cubicBezTo>
                    <a:pt x="206" y="74"/>
                    <a:pt x="206" y="74"/>
                    <a:pt x="206" y="74"/>
                  </a:cubicBezTo>
                  <a:cubicBezTo>
                    <a:pt x="184" y="83"/>
                    <a:pt x="184" y="83"/>
                    <a:pt x="184" y="83"/>
                  </a:cubicBezTo>
                  <a:cubicBezTo>
                    <a:pt x="164" y="108"/>
                    <a:pt x="164" y="108"/>
                    <a:pt x="164" y="108"/>
                  </a:cubicBezTo>
                  <a:cubicBezTo>
                    <a:pt x="144" y="93"/>
                    <a:pt x="144" y="93"/>
                    <a:pt x="144" y="93"/>
                  </a:cubicBezTo>
                  <a:cubicBezTo>
                    <a:pt x="125" y="77"/>
                    <a:pt x="125" y="77"/>
                    <a:pt x="125" y="77"/>
                  </a:cubicBezTo>
                  <a:cubicBezTo>
                    <a:pt x="121" y="82"/>
                    <a:pt x="114" y="91"/>
                    <a:pt x="105" y="94"/>
                  </a:cubicBezTo>
                  <a:cubicBezTo>
                    <a:pt x="94" y="97"/>
                    <a:pt x="81" y="82"/>
                    <a:pt x="68" y="47"/>
                  </a:cubicBezTo>
                  <a:cubicBezTo>
                    <a:pt x="62" y="32"/>
                    <a:pt x="58" y="20"/>
                    <a:pt x="56" y="15"/>
                  </a:cubicBezTo>
                  <a:cubicBezTo>
                    <a:pt x="46" y="12"/>
                    <a:pt x="23" y="6"/>
                    <a:pt x="16" y="6"/>
                  </a:cubicBezTo>
                  <a:cubicBezTo>
                    <a:pt x="13" y="8"/>
                    <a:pt x="10" y="24"/>
                    <a:pt x="9" y="40"/>
                  </a:cubicBezTo>
                  <a:cubicBezTo>
                    <a:pt x="9" y="41"/>
                    <a:pt x="9" y="41"/>
                    <a:pt x="9" y="41"/>
                  </a:cubicBezTo>
                  <a:cubicBezTo>
                    <a:pt x="0" y="69"/>
                    <a:pt x="0" y="69"/>
                    <a:pt x="0" y="69"/>
                  </a:cubicBezTo>
                  <a:cubicBezTo>
                    <a:pt x="8" y="86"/>
                    <a:pt x="8" y="86"/>
                    <a:pt x="8" y="86"/>
                  </a:cubicBezTo>
                  <a:cubicBezTo>
                    <a:pt x="17" y="86"/>
                    <a:pt x="17" y="86"/>
                    <a:pt x="17" y="86"/>
                  </a:cubicBezTo>
                  <a:cubicBezTo>
                    <a:pt x="30" y="97"/>
                    <a:pt x="30" y="97"/>
                    <a:pt x="30" y="97"/>
                  </a:cubicBezTo>
                  <a:cubicBezTo>
                    <a:pt x="42" y="134"/>
                    <a:pt x="42" y="134"/>
                    <a:pt x="42" y="134"/>
                  </a:cubicBezTo>
                  <a:cubicBezTo>
                    <a:pt x="66" y="164"/>
                    <a:pt x="66" y="164"/>
                    <a:pt x="66" y="164"/>
                  </a:cubicBezTo>
                  <a:cubicBezTo>
                    <a:pt x="60" y="166"/>
                    <a:pt x="60" y="166"/>
                    <a:pt x="60" y="166"/>
                  </a:cubicBezTo>
                  <a:cubicBezTo>
                    <a:pt x="55" y="168"/>
                    <a:pt x="48" y="173"/>
                    <a:pt x="48" y="175"/>
                  </a:cubicBezTo>
                  <a:cubicBezTo>
                    <a:pt x="48" y="180"/>
                    <a:pt x="57" y="211"/>
                    <a:pt x="63" y="230"/>
                  </a:cubicBezTo>
                  <a:cubicBezTo>
                    <a:pt x="63" y="231"/>
                    <a:pt x="63" y="231"/>
                    <a:pt x="63" y="231"/>
                  </a:cubicBezTo>
                  <a:cubicBezTo>
                    <a:pt x="63" y="232"/>
                    <a:pt x="63" y="232"/>
                    <a:pt x="63" y="232"/>
                  </a:cubicBezTo>
                  <a:cubicBezTo>
                    <a:pt x="62" y="238"/>
                    <a:pt x="53" y="294"/>
                    <a:pt x="48" y="305"/>
                  </a:cubicBezTo>
                  <a:cubicBezTo>
                    <a:pt x="46" y="308"/>
                    <a:pt x="44" y="310"/>
                    <a:pt x="43" y="311"/>
                  </a:cubicBezTo>
                  <a:cubicBezTo>
                    <a:pt x="59" y="337"/>
                    <a:pt x="59" y="337"/>
                    <a:pt x="59" y="337"/>
                  </a:cubicBezTo>
                  <a:cubicBezTo>
                    <a:pt x="73" y="320"/>
                    <a:pt x="73" y="320"/>
                    <a:pt x="73" y="320"/>
                  </a:cubicBezTo>
                  <a:cubicBezTo>
                    <a:pt x="76" y="323"/>
                    <a:pt x="76" y="323"/>
                    <a:pt x="76" y="323"/>
                  </a:cubicBezTo>
                  <a:cubicBezTo>
                    <a:pt x="85" y="330"/>
                    <a:pt x="95" y="337"/>
                    <a:pt x="99" y="339"/>
                  </a:cubicBezTo>
                  <a:cubicBezTo>
                    <a:pt x="101" y="339"/>
                    <a:pt x="102" y="342"/>
                    <a:pt x="109" y="360"/>
                  </a:cubicBezTo>
                  <a:cubicBezTo>
                    <a:pt x="110" y="360"/>
                    <a:pt x="110" y="360"/>
                    <a:pt x="110" y="360"/>
                  </a:cubicBezTo>
                  <a:cubicBezTo>
                    <a:pt x="110" y="376"/>
                    <a:pt x="110" y="376"/>
                    <a:pt x="110" y="376"/>
                  </a:cubicBezTo>
                  <a:cubicBezTo>
                    <a:pt x="129" y="376"/>
                    <a:pt x="129" y="376"/>
                    <a:pt x="129" y="376"/>
                  </a:cubicBezTo>
                  <a:cubicBezTo>
                    <a:pt x="130" y="376"/>
                    <a:pt x="130" y="376"/>
                    <a:pt x="130" y="376"/>
                  </a:cubicBezTo>
                  <a:cubicBezTo>
                    <a:pt x="132" y="377"/>
                    <a:pt x="152" y="389"/>
                    <a:pt x="152" y="402"/>
                  </a:cubicBezTo>
                  <a:cubicBezTo>
                    <a:pt x="152" y="409"/>
                    <a:pt x="163" y="430"/>
                    <a:pt x="171" y="443"/>
                  </a:cubicBezTo>
                  <a:cubicBezTo>
                    <a:pt x="175" y="451"/>
                    <a:pt x="178" y="458"/>
                    <a:pt x="180" y="462"/>
                  </a:cubicBezTo>
                  <a:cubicBezTo>
                    <a:pt x="184" y="471"/>
                    <a:pt x="190" y="482"/>
                    <a:pt x="194" y="487"/>
                  </a:cubicBezTo>
                  <a:cubicBezTo>
                    <a:pt x="212" y="474"/>
                    <a:pt x="212" y="474"/>
                    <a:pt x="212" y="474"/>
                  </a:cubicBezTo>
                  <a:cubicBezTo>
                    <a:pt x="228" y="476"/>
                    <a:pt x="228" y="476"/>
                    <a:pt x="228" y="476"/>
                  </a:cubicBezTo>
                  <a:cubicBezTo>
                    <a:pt x="228" y="453"/>
                    <a:pt x="228" y="453"/>
                    <a:pt x="228" y="453"/>
                  </a:cubicBezTo>
                  <a:cubicBezTo>
                    <a:pt x="242" y="413"/>
                    <a:pt x="242" y="413"/>
                    <a:pt x="242" y="413"/>
                  </a:cubicBezTo>
                  <a:cubicBezTo>
                    <a:pt x="244" y="413"/>
                    <a:pt x="244" y="413"/>
                    <a:pt x="244" y="413"/>
                  </a:cubicBezTo>
                  <a:cubicBezTo>
                    <a:pt x="245" y="413"/>
                    <a:pt x="262" y="411"/>
                    <a:pt x="263" y="400"/>
                  </a:cubicBezTo>
                  <a:cubicBezTo>
                    <a:pt x="264" y="397"/>
                    <a:pt x="264" y="394"/>
                    <a:pt x="264" y="390"/>
                  </a:cubicBezTo>
                  <a:cubicBezTo>
                    <a:pt x="266" y="378"/>
                    <a:pt x="267" y="367"/>
                    <a:pt x="272" y="363"/>
                  </a:cubicBezTo>
                  <a:cubicBezTo>
                    <a:pt x="277" y="361"/>
                    <a:pt x="292" y="346"/>
                    <a:pt x="298" y="341"/>
                  </a:cubicBezTo>
                  <a:cubicBezTo>
                    <a:pt x="299" y="340"/>
                    <a:pt x="299" y="340"/>
                    <a:pt x="299" y="340"/>
                  </a:cubicBezTo>
                  <a:cubicBezTo>
                    <a:pt x="324" y="340"/>
                    <a:pt x="324" y="340"/>
                    <a:pt x="324" y="340"/>
                  </a:cubicBezTo>
                  <a:cubicBezTo>
                    <a:pt x="319" y="346"/>
                    <a:pt x="319" y="346"/>
                    <a:pt x="319" y="346"/>
                  </a:cubicBezTo>
                  <a:cubicBezTo>
                    <a:pt x="318" y="347"/>
                    <a:pt x="308" y="359"/>
                    <a:pt x="318" y="369"/>
                  </a:cubicBezTo>
                  <a:cubicBezTo>
                    <a:pt x="328" y="379"/>
                    <a:pt x="335" y="383"/>
                    <a:pt x="338" y="385"/>
                  </a:cubicBezTo>
                  <a:cubicBezTo>
                    <a:pt x="364" y="370"/>
                    <a:pt x="364" y="370"/>
                    <a:pt x="364" y="370"/>
                  </a:cubicBezTo>
                  <a:cubicBezTo>
                    <a:pt x="362" y="379"/>
                    <a:pt x="362" y="379"/>
                    <a:pt x="362" y="379"/>
                  </a:cubicBezTo>
                  <a:cubicBezTo>
                    <a:pt x="359" y="393"/>
                    <a:pt x="358" y="408"/>
                    <a:pt x="361" y="410"/>
                  </a:cubicBezTo>
                  <a:cubicBezTo>
                    <a:pt x="362" y="411"/>
                    <a:pt x="362" y="411"/>
                    <a:pt x="363" y="412"/>
                  </a:cubicBezTo>
                  <a:cubicBezTo>
                    <a:pt x="376" y="402"/>
                    <a:pt x="376" y="402"/>
                    <a:pt x="376" y="402"/>
                  </a:cubicBezTo>
                  <a:cubicBezTo>
                    <a:pt x="412" y="402"/>
                    <a:pt x="412" y="402"/>
                    <a:pt x="412" y="402"/>
                  </a:cubicBezTo>
                  <a:cubicBezTo>
                    <a:pt x="417" y="392"/>
                    <a:pt x="417" y="392"/>
                    <a:pt x="417" y="392"/>
                  </a:cubicBezTo>
                  <a:cubicBezTo>
                    <a:pt x="412" y="386"/>
                    <a:pt x="401" y="374"/>
                    <a:pt x="401" y="365"/>
                  </a:cubicBezTo>
                  <a:cubicBezTo>
                    <a:pt x="400" y="353"/>
                    <a:pt x="410" y="348"/>
                    <a:pt x="410" y="347"/>
                  </a:cubicBezTo>
                  <a:cubicBezTo>
                    <a:pt x="412" y="346"/>
                    <a:pt x="412" y="346"/>
                    <a:pt x="412" y="346"/>
                  </a:cubicBezTo>
                  <a:cubicBezTo>
                    <a:pt x="441" y="357"/>
                    <a:pt x="441" y="357"/>
                    <a:pt x="441" y="357"/>
                  </a:cubicBezTo>
                  <a:cubicBezTo>
                    <a:pt x="457" y="359"/>
                    <a:pt x="457" y="359"/>
                    <a:pt x="457" y="359"/>
                  </a:cubicBezTo>
                  <a:cubicBezTo>
                    <a:pt x="457" y="348"/>
                    <a:pt x="457" y="348"/>
                    <a:pt x="457" y="348"/>
                  </a:cubicBezTo>
                  <a:cubicBezTo>
                    <a:pt x="477" y="340"/>
                    <a:pt x="477" y="340"/>
                    <a:pt x="477" y="340"/>
                  </a:cubicBezTo>
                  <a:cubicBezTo>
                    <a:pt x="477" y="340"/>
                    <a:pt x="484" y="338"/>
                    <a:pt x="491" y="328"/>
                  </a:cubicBezTo>
                  <a:cubicBezTo>
                    <a:pt x="494" y="322"/>
                    <a:pt x="498" y="320"/>
                    <a:pt x="501" y="320"/>
                  </a:cubicBezTo>
                  <a:cubicBezTo>
                    <a:pt x="507" y="319"/>
                    <a:pt x="512" y="323"/>
                    <a:pt x="514" y="326"/>
                  </a:cubicBezTo>
                  <a:cubicBezTo>
                    <a:pt x="539" y="326"/>
                    <a:pt x="539" y="326"/>
                    <a:pt x="539" y="326"/>
                  </a:cubicBezTo>
                  <a:cubicBezTo>
                    <a:pt x="542" y="326"/>
                    <a:pt x="545" y="327"/>
                    <a:pt x="547" y="330"/>
                  </a:cubicBezTo>
                  <a:cubicBezTo>
                    <a:pt x="551" y="336"/>
                    <a:pt x="547" y="348"/>
                    <a:pt x="544" y="354"/>
                  </a:cubicBezTo>
                  <a:cubicBezTo>
                    <a:pt x="572" y="374"/>
                    <a:pt x="572" y="374"/>
                    <a:pt x="572" y="374"/>
                  </a:cubicBezTo>
                  <a:cubicBezTo>
                    <a:pt x="592" y="374"/>
                    <a:pt x="592" y="374"/>
                    <a:pt x="592" y="374"/>
                  </a:cubicBezTo>
                  <a:cubicBezTo>
                    <a:pt x="591" y="370"/>
                    <a:pt x="591" y="365"/>
                    <a:pt x="591" y="360"/>
                  </a:cubicBezTo>
                  <a:cubicBezTo>
                    <a:pt x="590" y="348"/>
                    <a:pt x="590" y="336"/>
                    <a:pt x="590" y="326"/>
                  </a:cubicBezTo>
                  <a:cubicBezTo>
                    <a:pt x="592" y="302"/>
                    <a:pt x="606" y="287"/>
                    <a:pt x="626" y="287"/>
                  </a:cubicBezTo>
                  <a:cubicBezTo>
                    <a:pt x="635" y="287"/>
                    <a:pt x="642" y="288"/>
                    <a:pt x="645" y="290"/>
                  </a:cubicBezTo>
                  <a:cubicBezTo>
                    <a:pt x="646" y="287"/>
                    <a:pt x="646" y="281"/>
                    <a:pt x="644" y="273"/>
                  </a:cubicBezTo>
                  <a:cubicBezTo>
                    <a:pt x="643" y="267"/>
                    <a:pt x="645" y="263"/>
                    <a:pt x="647" y="261"/>
                  </a:cubicBezTo>
                  <a:cubicBezTo>
                    <a:pt x="653" y="255"/>
                    <a:pt x="669" y="257"/>
                    <a:pt x="702" y="268"/>
                  </a:cubicBezTo>
                  <a:cubicBezTo>
                    <a:pt x="728" y="277"/>
                    <a:pt x="754" y="281"/>
                    <a:pt x="756" y="281"/>
                  </a:cubicBezTo>
                  <a:cubicBezTo>
                    <a:pt x="790" y="281"/>
                    <a:pt x="790" y="281"/>
                    <a:pt x="790" y="281"/>
                  </a:cubicBezTo>
                  <a:cubicBezTo>
                    <a:pt x="790" y="298"/>
                    <a:pt x="790" y="298"/>
                    <a:pt x="790" y="298"/>
                  </a:cubicBezTo>
                  <a:cubicBezTo>
                    <a:pt x="801" y="287"/>
                    <a:pt x="801" y="287"/>
                    <a:pt x="801" y="287"/>
                  </a:cubicBezTo>
                  <a:cubicBezTo>
                    <a:pt x="825" y="287"/>
                    <a:pt x="825" y="287"/>
                    <a:pt x="825" y="287"/>
                  </a:cubicBezTo>
                  <a:cubicBezTo>
                    <a:pt x="827" y="322"/>
                    <a:pt x="827" y="322"/>
                    <a:pt x="827" y="322"/>
                  </a:cubicBezTo>
                  <a:cubicBezTo>
                    <a:pt x="837" y="322"/>
                    <a:pt x="837" y="322"/>
                    <a:pt x="837" y="322"/>
                  </a:cubicBezTo>
                  <a:cubicBezTo>
                    <a:pt x="840" y="322"/>
                    <a:pt x="843" y="323"/>
                    <a:pt x="846" y="324"/>
                  </a:cubicBezTo>
                  <a:cubicBezTo>
                    <a:pt x="843" y="321"/>
                    <a:pt x="843" y="321"/>
                    <a:pt x="843" y="321"/>
                  </a:cubicBezTo>
                  <a:cubicBezTo>
                    <a:pt x="873" y="289"/>
                    <a:pt x="873" y="289"/>
                    <a:pt x="873" y="289"/>
                  </a:cubicBezTo>
                  <a:cubicBezTo>
                    <a:pt x="874" y="289"/>
                    <a:pt x="874" y="289"/>
                    <a:pt x="874" y="289"/>
                  </a:cubicBezTo>
                  <a:cubicBezTo>
                    <a:pt x="875" y="288"/>
                    <a:pt x="906" y="276"/>
                    <a:pt x="919" y="272"/>
                  </a:cubicBezTo>
                  <a:cubicBezTo>
                    <a:pt x="924" y="270"/>
                    <a:pt x="931" y="268"/>
                    <a:pt x="938" y="266"/>
                  </a:cubicBezTo>
                  <a:cubicBezTo>
                    <a:pt x="938" y="262"/>
                    <a:pt x="938" y="256"/>
                    <a:pt x="938" y="252"/>
                  </a:cubicBezTo>
                  <a:cubicBezTo>
                    <a:pt x="937" y="248"/>
                    <a:pt x="928" y="237"/>
                    <a:pt x="921" y="229"/>
                  </a:cubicBezTo>
                  <a:cubicBezTo>
                    <a:pt x="919" y="226"/>
                    <a:pt x="919" y="226"/>
                    <a:pt x="919" y="226"/>
                  </a:cubicBezTo>
                  <a:cubicBezTo>
                    <a:pt x="918" y="225"/>
                    <a:pt x="914" y="221"/>
                    <a:pt x="916" y="217"/>
                  </a:cubicBezTo>
                  <a:cubicBezTo>
                    <a:pt x="917" y="212"/>
                    <a:pt x="922" y="211"/>
                    <a:pt x="928" y="209"/>
                  </a:cubicBezTo>
                  <a:cubicBezTo>
                    <a:pt x="932" y="207"/>
                    <a:pt x="936" y="206"/>
                    <a:pt x="939" y="204"/>
                  </a:cubicBezTo>
                  <a:cubicBezTo>
                    <a:pt x="939" y="204"/>
                    <a:pt x="939" y="204"/>
                    <a:pt x="939" y="204"/>
                  </a:cubicBezTo>
                  <a:cubicBezTo>
                    <a:pt x="937" y="201"/>
                    <a:pt x="928" y="197"/>
                    <a:pt x="924" y="196"/>
                  </a:cubicBezTo>
                  <a:cubicBezTo>
                    <a:pt x="920" y="194"/>
                    <a:pt x="917" y="193"/>
                    <a:pt x="916" y="192"/>
                  </a:cubicBezTo>
                  <a:cubicBezTo>
                    <a:pt x="913" y="190"/>
                    <a:pt x="904" y="191"/>
                    <a:pt x="898" y="192"/>
                  </a:cubicBezTo>
                  <a:cubicBezTo>
                    <a:pt x="897" y="192"/>
                    <a:pt x="897" y="192"/>
                    <a:pt x="897" y="192"/>
                  </a:cubicBezTo>
                  <a:cubicBezTo>
                    <a:pt x="896" y="192"/>
                    <a:pt x="896" y="192"/>
                    <a:pt x="896" y="192"/>
                  </a:cubicBezTo>
                  <a:cubicBezTo>
                    <a:pt x="893" y="191"/>
                    <a:pt x="860" y="180"/>
                    <a:pt x="852" y="173"/>
                  </a:cubicBezTo>
                  <a:cubicBezTo>
                    <a:pt x="848" y="168"/>
                    <a:pt x="841" y="166"/>
                    <a:pt x="835" y="164"/>
                  </a:cubicBezTo>
                  <a:cubicBezTo>
                    <a:pt x="833" y="163"/>
                    <a:pt x="831" y="162"/>
                    <a:pt x="829" y="161"/>
                  </a:cubicBezTo>
                  <a:cubicBezTo>
                    <a:pt x="823" y="158"/>
                    <a:pt x="815" y="145"/>
                    <a:pt x="812" y="141"/>
                  </a:cubicBezTo>
                  <a:cubicBezTo>
                    <a:pt x="803" y="131"/>
                    <a:pt x="803" y="131"/>
                    <a:pt x="803" y="131"/>
                  </a:cubicBezTo>
                  <a:cubicBezTo>
                    <a:pt x="797" y="133"/>
                    <a:pt x="778" y="139"/>
                    <a:pt x="755" y="142"/>
                  </a:cubicBezTo>
                  <a:cubicBezTo>
                    <a:pt x="732" y="145"/>
                    <a:pt x="719" y="132"/>
                    <a:pt x="713" y="126"/>
                  </a:cubicBezTo>
                  <a:cubicBezTo>
                    <a:pt x="712" y="125"/>
                    <a:pt x="711" y="124"/>
                    <a:pt x="711" y="123"/>
                  </a:cubicBezTo>
                  <a:cubicBezTo>
                    <a:pt x="708" y="123"/>
                    <a:pt x="703" y="120"/>
                    <a:pt x="685" y="97"/>
                  </a:cubicBezTo>
                  <a:cubicBezTo>
                    <a:pt x="679" y="95"/>
                    <a:pt x="657" y="89"/>
                    <a:pt x="646" y="84"/>
                  </a:cubicBezTo>
                  <a:cubicBezTo>
                    <a:pt x="640" y="80"/>
                    <a:pt x="633" y="82"/>
                    <a:pt x="626"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9" name="Freeform 16"/>
            <p:cNvSpPr/>
            <p:nvPr/>
          </p:nvSpPr>
          <p:spPr bwMode="auto">
            <a:xfrm>
              <a:off x="5513389" y="4800600"/>
              <a:ext cx="1165225" cy="1165225"/>
            </a:xfrm>
            <a:custGeom>
              <a:avLst/>
              <a:gdLst>
                <a:gd name="T0" fmla="*/ 445 w 469"/>
                <a:gd name="T1" fmla="*/ 346 h 469"/>
                <a:gd name="T2" fmla="*/ 468 w 469"/>
                <a:gd name="T3" fmla="*/ 318 h 469"/>
                <a:gd name="T4" fmla="*/ 426 w 469"/>
                <a:gd name="T5" fmla="*/ 306 h 469"/>
                <a:gd name="T6" fmla="*/ 393 w 469"/>
                <a:gd name="T7" fmla="*/ 287 h 469"/>
                <a:gd name="T8" fmla="*/ 383 w 469"/>
                <a:gd name="T9" fmla="*/ 230 h 469"/>
                <a:gd name="T10" fmla="*/ 380 w 469"/>
                <a:gd name="T11" fmla="*/ 186 h 469"/>
                <a:gd name="T12" fmla="*/ 379 w 469"/>
                <a:gd name="T13" fmla="*/ 154 h 469"/>
                <a:gd name="T14" fmla="*/ 361 w 469"/>
                <a:gd name="T15" fmla="*/ 164 h 469"/>
                <a:gd name="T16" fmla="*/ 348 w 469"/>
                <a:gd name="T17" fmla="*/ 142 h 469"/>
                <a:gd name="T18" fmla="*/ 334 w 469"/>
                <a:gd name="T19" fmla="*/ 126 h 469"/>
                <a:gd name="T20" fmla="*/ 359 w 469"/>
                <a:gd name="T21" fmla="*/ 110 h 469"/>
                <a:gd name="T22" fmla="*/ 421 w 469"/>
                <a:gd name="T23" fmla="*/ 110 h 469"/>
                <a:gd name="T24" fmla="*/ 421 w 469"/>
                <a:gd name="T25" fmla="*/ 75 h 469"/>
                <a:gd name="T26" fmla="*/ 404 w 469"/>
                <a:gd name="T27" fmla="*/ 82 h 469"/>
                <a:gd name="T28" fmla="*/ 376 w 469"/>
                <a:gd name="T29" fmla="*/ 37 h 469"/>
                <a:gd name="T30" fmla="*/ 345 w 469"/>
                <a:gd name="T31" fmla="*/ 59 h 469"/>
                <a:gd name="T32" fmla="*/ 339 w 469"/>
                <a:gd name="T33" fmla="*/ 90 h 469"/>
                <a:gd name="T34" fmla="*/ 304 w 469"/>
                <a:gd name="T35" fmla="*/ 144 h 469"/>
                <a:gd name="T36" fmla="*/ 282 w 469"/>
                <a:gd name="T37" fmla="*/ 171 h 469"/>
                <a:gd name="T38" fmla="*/ 258 w 469"/>
                <a:gd name="T39" fmla="*/ 184 h 469"/>
                <a:gd name="T40" fmla="*/ 231 w 469"/>
                <a:gd name="T41" fmla="*/ 136 h 469"/>
                <a:gd name="T42" fmla="*/ 195 w 469"/>
                <a:gd name="T43" fmla="*/ 73 h 469"/>
                <a:gd name="T44" fmla="*/ 170 w 469"/>
                <a:gd name="T45" fmla="*/ 51 h 469"/>
                <a:gd name="T46" fmla="*/ 142 w 469"/>
                <a:gd name="T47" fmla="*/ 20 h 469"/>
                <a:gd name="T48" fmla="*/ 102 w 469"/>
                <a:gd name="T49" fmla="*/ 1 h 469"/>
                <a:gd name="T50" fmla="*/ 99 w 469"/>
                <a:gd name="T51" fmla="*/ 37 h 469"/>
                <a:gd name="T52" fmla="*/ 63 w 469"/>
                <a:gd name="T53" fmla="*/ 33 h 469"/>
                <a:gd name="T54" fmla="*/ 87 w 469"/>
                <a:gd name="T55" fmla="*/ 88 h 469"/>
                <a:gd name="T56" fmla="*/ 28 w 469"/>
                <a:gd name="T57" fmla="*/ 212 h 469"/>
                <a:gd name="T58" fmla="*/ 13 w 469"/>
                <a:gd name="T59" fmla="*/ 253 h 469"/>
                <a:gd name="T60" fmla="*/ 0 w 469"/>
                <a:gd name="T61" fmla="*/ 281 h 469"/>
                <a:gd name="T62" fmla="*/ 63 w 469"/>
                <a:gd name="T63" fmla="*/ 277 h 469"/>
                <a:gd name="T64" fmla="*/ 63 w 469"/>
                <a:gd name="T65" fmla="*/ 311 h 469"/>
                <a:gd name="T66" fmla="*/ 94 w 469"/>
                <a:gd name="T67" fmla="*/ 341 h 469"/>
                <a:gd name="T68" fmla="*/ 87 w 469"/>
                <a:gd name="T69" fmla="*/ 362 h 469"/>
                <a:gd name="T70" fmla="*/ 77 w 469"/>
                <a:gd name="T71" fmla="*/ 401 h 469"/>
                <a:gd name="T72" fmla="*/ 128 w 469"/>
                <a:gd name="T73" fmla="*/ 437 h 469"/>
                <a:gd name="T74" fmla="*/ 191 w 469"/>
                <a:gd name="T75" fmla="*/ 469 h 469"/>
                <a:gd name="T76" fmla="*/ 225 w 469"/>
                <a:gd name="T77" fmla="*/ 440 h 469"/>
                <a:gd name="T78" fmla="*/ 229 w 469"/>
                <a:gd name="T79" fmla="*/ 396 h 469"/>
                <a:gd name="T80" fmla="*/ 278 w 469"/>
                <a:gd name="T81" fmla="*/ 392 h 469"/>
                <a:gd name="T82" fmla="*/ 329 w 469"/>
                <a:gd name="T83" fmla="*/ 391 h 469"/>
                <a:gd name="T84" fmla="*/ 378 w 469"/>
                <a:gd name="T85" fmla="*/ 385 h 469"/>
                <a:gd name="T86" fmla="*/ 434 w 469"/>
                <a:gd name="T87" fmla="*/ 36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9" h="469">
                  <a:moveTo>
                    <a:pt x="444" y="346"/>
                  </a:moveTo>
                  <a:cubicBezTo>
                    <a:pt x="445" y="346"/>
                    <a:pt x="445" y="346"/>
                    <a:pt x="445" y="346"/>
                  </a:cubicBezTo>
                  <a:cubicBezTo>
                    <a:pt x="454" y="342"/>
                    <a:pt x="466" y="335"/>
                    <a:pt x="468" y="332"/>
                  </a:cubicBezTo>
                  <a:cubicBezTo>
                    <a:pt x="469" y="330"/>
                    <a:pt x="469" y="324"/>
                    <a:pt x="468" y="318"/>
                  </a:cubicBezTo>
                  <a:cubicBezTo>
                    <a:pt x="448" y="318"/>
                    <a:pt x="448" y="318"/>
                    <a:pt x="448" y="318"/>
                  </a:cubicBezTo>
                  <a:cubicBezTo>
                    <a:pt x="426" y="306"/>
                    <a:pt x="426" y="306"/>
                    <a:pt x="426" y="306"/>
                  </a:cubicBezTo>
                  <a:cubicBezTo>
                    <a:pt x="425" y="306"/>
                    <a:pt x="411" y="295"/>
                    <a:pt x="400" y="290"/>
                  </a:cubicBezTo>
                  <a:cubicBezTo>
                    <a:pt x="398" y="288"/>
                    <a:pt x="395" y="288"/>
                    <a:pt x="393" y="287"/>
                  </a:cubicBezTo>
                  <a:cubicBezTo>
                    <a:pt x="385" y="285"/>
                    <a:pt x="380" y="283"/>
                    <a:pt x="380" y="268"/>
                  </a:cubicBezTo>
                  <a:cubicBezTo>
                    <a:pt x="380" y="251"/>
                    <a:pt x="383" y="234"/>
                    <a:pt x="383" y="230"/>
                  </a:cubicBezTo>
                  <a:cubicBezTo>
                    <a:pt x="382" y="225"/>
                    <a:pt x="378" y="201"/>
                    <a:pt x="378" y="195"/>
                  </a:cubicBezTo>
                  <a:cubicBezTo>
                    <a:pt x="378" y="193"/>
                    <a:pt x="379" y="190"/>
                    <a:pt x="380" y="186"/>
                  </a:cubicBezTo>
                  <a:cubicBezTo>
                    <a:pt x="383" y="179"/>
                    <a:pt x="386" y="167"/>
                    <a:pt x="382" y="158"/>
                  </a:cubicBezTo>
                  <a:cubicBezTo>
                    <a:pt x="380" y="155"/>
                    <a:pt x="379" y="154"/>
                    <a:pt x="379" y="154"/>
                  </a:cubicBezTo>
                  <a:cubicBezTo>
                    <a:pt x="378" y="154"/>
                    <a:pt x="375" y="156"/>
                    <a:pt x="374" y="158"/>
                  </a:cubicBezTo>
                  <a:cubicBezTo>
                    <a:pt x="370" y="161"/>
                    <a:pt x="366" y="164"/>
                    <a:pt x="361" y="164"/>
                  </a:cubicBezTo>
                  <a:cubicBezTo>
                    <a:pt x="353" y="164"/>
                    <a:pt x="345" y="157"/>
                    <a:pt x="344" y="151"/>
                  </a:cubicBezTo>
                  <a:cubicBezTo>
                    <a:pt x="343" y="147"/>
                    <a:pt x="344" y="144"/>
                    <a:pt x="348" y="142"/>
                  </a:cubicBezTo>
                  <a:cubicBezTo>
                    <a:pt x="347" y="139"/>
                    <a:pt x="343" y="134"/>
                    <a:pt x="338" y="129"/>
                  </a:cubicBezTo>
                  <a:cubicBezTo>
                    <a:pt x="334" y="126"/>
                    <a:pt x="334" y="126"/>
                    <a:pt x="334" y="126"/>
                  </a:cubicBezTo>
                  <a:cubicBezTo>
                    <a:pt x="339" y="123"/>
                    <a:pt x="339" y="123"/>
                    <a:pt x="339" y="123"/>
                  </a:cubicBezTo>
                  <a:cubicBezTo>
                    <a:pt x="340" y="122"/>
                    <a:pt x="356" y="112"/>
                    <a:pt x="359" y="110"/>
                  </a:cubicBezTo>
                  <a:cubicBezTo>
                    <a:pt x="366" y="107"/>
                    <a:pt x="384" y="111"/>
                    <a:pt x="398" y="115"/>
                  </a:cubicBezTo>
                  <a:cubicBezTo>
                    <a:pt x="407" y="118"/>
                    <a:pt x="416" y="114"/>
                    <a:pt x="421" y="110"/>
                  </a:cubicBezTo>
                  <a:cubicBezTo>
                    <a:pt x="424" y="108"/>
                    <a:pt x="424" y="106"/>
                    <a:pt x="424" y="105"/>
                  </a:cubicBezTo>
                  <a:cubicBezTo>
                    <a:pt x="417" y="100"/>
                    <a:pt x="419" y="85"/>
                    <a:pt x="421" y="75"/>
                  </a:cubicBezTo>
                  <a:cubicBezTo>
                    <a:pt x="406" y="82"/>
                    <a:pt x="406" y="82"/>
                    <a:pt x="406" y="82"/>
                  </a:cubicBezTo>
                  <a:cubicBezTo>
                    <a:pt x="404" y="82"/>
                    <a:pt x="404" y="82"/>
                    <a:pt x="404" y="82"/>
                  </a:cubicBezTo>
                  <a:cubicBezTo>
                    <a:pt x="404" y="82"/>
                    <a:pt x="394" y="78"/>
                    <a:pt x="381" y="64"/>
                  </a:cubicBezTo>
                  <a:cubicBezTo>
                    <a:pt x="372" y="55"/>
                    <a:pt x="373" y="44"/>
                    <a:pt x="376" y="37"/>
                  </a:cubicBezTo>
                  <a:cubicBezTo>
                    <a:pt x="370" y="37"/>
                    <a:pt x="370" y="37"/>
                    <a:pt x="370" y="37"/>
                  </a:cubicBezTo>
                  <a:cubicBezTo>
                    <a:pt x="366" y="41"/>
                    <a:pt x="350" y="56"/>
                    <a:pt x="345" y="59"/>
                  </a:cubicBezTo>
                  <a:cubicBezTo>
                    <a:pt x="342" y="61"/>
                    <a:pt x="341" y="72"/>
                    <a:pt x="340" y="80"/>
                  </a:cubicBezTo>
                  <a:cubicBezTo>
                    <a:pt x="340" y="83"/>
                    <a:pt x="340" y="87"/>
                    <a:pt x="339" y="90"/>
                  </a:cubicBezTo>
                  <a:cubicBezTo>
                    <a:pt x="337" y="104"/>
                    <a:pt x="322" y="108"/>
                    <a:pt x="316" y="109"/>
                  </a:cubicBezTo>
                  <a:cubicBezTo>
                    <a:pt x="304" y="144"/>
                    <a:pt x="304" y="144"/>
                    <a:pt x="304" y="144"/>
                  </a:cubicBezTo>
                  <a:cubicBezTo>
                    <a:pt x="304" y="174"/>
                    <a:pt x="304" y="174"/>
                    <a:pt x="304" y="174"/>
                  </a:cubicBezTo>
                  <a:cubicBezTo>
                    <a:pt x="282" y="171"/>
                    <a:pt x="282" y="171"/>
                    <a:pt x="282" y="171"/>
                  </a:cubicBezTo>
                  <a:cubicBezTo>
                    <a:pt x="260" y="188"/>
                    <a:pt x="260" y="188"/>
                    <a:pt x="260" y="188"/>
                  </a:cubicBezTo>
                  <a:cubicBezTo>
                    <a:pt x="258" y="184"/>
                    <a:pt x="258" y="184"/>
                    <a:pt x="258" y="184"/>
                  </a:cubicBezTo>
                  <a:cubicBezTo>
                    <a:pt x="257" y="184"/>
                    <a:pt x="246" y="167"/>
                    <a:pt x="240" y="154"/>
                  </a:cubicBezTo>
                  <a:cubicBezTo>
                    <a:pt x="239" y="150"/>
                    <a:pt x="235" y="144"/>
                    <a:pt x="231" y="136"/>
                  </a:cubicBezTo>
                  <a:cubicBezTo>
                    <a:pt x="221" y="115"/>
                    <a:pt x="212" y="99"/>
                    <a:pt x="212" y="91"/>
                  </a:cubicBezTo>
                  <a:cubicBezTo>
                    <a:pt x="212" y="85"/>
                    <a:pt x="202" y="77"/>
                    <a:pt x="195" y="73"/>
                  </a:cubicBezTo>
                  <a:cubicBezTo>
                    <a:pt x="170" y="73"/>
                    <a:pt x="170" y="73"/>
                    <a:pt x="170" y="73"/>
                  </a:cubicBezTo>
                  <a:cubicBezTo>
                    <a:pt x="170" y="51"/>
                    <a:pt x="170" y="51"/>
                    <a:pt x="170" y="51"/>
                  </a:cubicBezTo>
                  <a:cubicBezTo>
                    <a:pt x="167" y="45"/>
                    <a:pt x="164" y="38"/>
                    <a:pt x="163" y="36"/>
                  </a:cubicBezTo>
                  <a:cubicBezTo>
                    <a:pt x="160" y="34"/>
                    <a:pt x="154" y="30"/>
                    <a:pt x="142" y="20"/>
                  </a:cubicBezTo>
                  <a:cubicBezTo>
                    <a:pt x="127" y="39"/>
                    <a:pt x="127" y="39"/>
                    <a:pt x="127" y="39"/>
                  </a:cubicBezTo>
                  <a:cubicBezTo>
                    <a:pt x="102" y="1"/>
                    <a:pt x="102" y="1"/>
                    <a:pt x="102" y="1"/>
                  </a:cubicBezTo>
                  <a:cubicBezTo>
                    <a:pt x="101" y="1"/>
                    <a:pt x="100" y="0"/>
                    <a:pt x="99" y="0"/>
                  </a:cubicBezTo>
                  <a:cubicBezTo>
                    <a:pt x="99" y="37"/>
                    <a:pt x="99" y="37"/>
                    <a:pt x="99" y="37"/>
                  </a:cubicBezTo>
                  <a:cubicBezTo>
                    <a:pt x="63" y="37"/>
                    <a:pt x="63" y="37"/>
                    <a:pt x="63" y="37"/>
                  </a:cubicBezTo>
                  <a:cubicBezTo>
                    <a:pt x="63" y="33"/>
                    <a:pt x="63" y="33"/>
                    <a:pt x="63" y="33"/>
                  </a:cubicBezTo>
                  <a:cubicBezTo>
                    <a:pt x="63" y="33"/>
                    <a:pt x="59" y="49"/>
                    <a:pt x="70" y="65"/>
                  </a:cubicBezTo>
                  <a:cubicBezTo>
                    <a:pt x="81" y="80"/>
                    <a:pt x="87" y="84"/>
                    <a:pt x="87" y="88"/>
                  </a:cubicBezTo>
                  <a:cubicBezTo>
                    <a:pt x="87" y="93"/>
                    <a:pt x="94" y="147"/>
                    <a:pt x="78" y="168"/>
                  </a:cubicBezTo>
                  <a:cubicBezTo>
                    <a:pt x="63" y="189"/>
                    <a:pt x="28" y="212"/>
                    <a:pt x="28" y="212"/>
                  </a:cubicBezTo>
                  <a:cubicBezTo>
                    <a:pt x="14" y="242"/>
                    <a:pt x="14" y="242"/>
                    <a:pt x="14" y="242"/>
                  </a:cubicBezTo>
                  <a:cubicBezTo>
                    <a:pt x="13" y="253"/>
                    <a:pt x="13" y="253"/>
                    <a:pt x="13" y="253"/>
                  </a:cubicBezTo>
                  <a:cubicBezTo>
                    <a:pt x="13" y="267"/>
                    <a:pt x="13" y="267"/>
                    <a:pt x="13" y="267"/>
                  </a:cubicBezTo>
                  <a:cubicBezTo>
                    <a:pt x="0" y="281"/>
                    <a:pt x="0" y="281"/>
                    <a:pt x="0" y="281"/>
                  </a:cubicBezTo>
                  <a:cubicBezTo>
                    <a:pt x="31" y="285"/>
                    <a:pt x="31" y="285"/>
                    <a:pt x="31" y="285"/>
                  </a:cubicBezTo>
                  <a:cubicBezTo>
                    <a:pt x="63" y="277"/>
                    <a:pt x="63" y="277"/>
                    <a:pt x="63" y="277"/>
                  </a:cubicBezTo>
                  <a:cubicBezTo>
                    <a:pt x="59" y="289"/>
                    <a:pt x="59" y="289"/>
                    <a:pt x="59" y="289"/>
                  </a:cubicBezTo>
                  <a:cubicBezTo>
                    <a:pt x="63" y="311"/>
                    <a:pt x="63" y="311"/>
                    <a:pt x="63" y="311"/>
                  </a:cubicBezTo>
                  <a:cubicBezTo>
                    <a:pt x="73" y="335"/>
                    <a:pt x="73" y="335"/>
                    <a:pt x="73" y="335"/>
                  </a:cubicBezTo>
                  <a:cubicBezTo>
                    <a:pt x="94" y="341"/>
                    <a:pt x="94" y="341"/>
                    <a:pt x="94" y="341"/>
                  </a:cubicBezTo>
                  <a:cubicBezTo>
                    <a:pt x="103" y="346"/>
                    <a:pt x="103" y="346"/>
                    <a:pt x="103" y="346"/>
                  </a:cubicBezTo>
                  <a:cubicBezTo>
                    <a:pt x="87" y="362"/>
                    <a:pt x="87" y="362"/>
                    <a:pt x="87" y="362"/>
                  </a:cubicBezTo>
                  <a:cubicBezTo>
                    <a:pt x="87" y="362"/>
                    <a:pt x="87" y="370"/>
                    <a:pt x="87" y="378"/>
                  </a:cubicBezTo>
                  <a:cubicBezTo>
                    <a:pt x="87" y="387"/>
                    <a:pt x="77" y="401"/>
                    <a:pt x="77" y="401"/>
                  </a:cubicBezTo>
                  <a:cubicBezTo>
                    <a:pt x="119" y="409"/>
                    <a:pt x="119" y="409"/>
                    <a:pt x="119" y="409"/>
                  </a:cubicBezTo>
                  <a:cubicBezTo>
                    <a:pt x="119" y="409"/>
                    <a:pt x="106" y="427"/>
                    <a:pt x="128" y="437"/>
                  </a:cubicBezTo>
                  <a:cubicBezTo>
                    <a:pt x="151" y="447"/>
                    <a:pt x="169" y="438"/>
                    <a:pt x="180" y="440"/>
                  </a:cubicBezTo>
                  <a:cubicBezTo>
                    <a:pt x="191" y="441"/>
                    <a:pt x="191" y="469"/>
                    <a:pt x="191" y="469"/>
                  </a:cubicBezTo>
                  <a:cubicBezTo>
                    <a:pt x="222" y="469"/>
                    <a:pt x="222" y="469"/>
                    <a:pt x="222" y="469"/>
                  </a:cubicBezTo>
                  <a:cubicBezTo>
                    <a:pt x="225" y="440"/>
                    <a:pt x="225" y="440"/>
                    <a:pt x="225" y="440"/>
                  </a:cubicBezTo>
                  <a:cubicBezTo>
                    <a:pt x="218" y="412"/>
                    <a:pt x="218" y="412"/>
                    <a:pt x="218" y="412"/>
                  </a:cubicBezTo>
                  <a:cubicBezTo>
                    <a:pt x="218" y="412"/>
                    <a:pt x="218" y="396"/>
                    <a:pt x="229" y="396"/>
                  </a:cubicBezTo>
                  <a:cubicBezTo>
                    <a:pt x="240" y="396"/>
                    <a:pt x="262" y="390"/>
                    <a:pt x="262" y="390"/>
                  </a:cubicBezTo>
                  <a:cubicBezTo>
                    <a:pt x="262" y="390"/>
                    <a:pt x="272" y="387"/>
                    <a:pt x="278" y="392"/>
                  </a:cubicBezTo>
                  <a:cubicBezTo>
                    <a:pt x="283" y="398"/>
                    <a:pt x="303" y="402"/>
                    <a:pt x="308" y="398"/>
                  </a:cubicBezTo>
                  <a:cubicBezTo>
                    <a:pt x="314" y="394"/>
                    <a:pt x="318" y="391"/>
                    <a:pt x="329" y="391"/>
                  </a:cubicBezTo>
                  <a:cubicBezTo>
                    <a:pt x="340" y="391"/>
                    <a:pt x="357" y="391"/>
                    <a:pt x="360" y="390"/>
                  </a:cubicBezTo>
                  <a:cubicBezTo>
                    <a:pt x="363" y="388"/>
                    <a:pt x="374" y="388"/>
                    <a:pt x="378" y="385"/>
                  </a:cubicBezTo>
                  <a:cubicBezTo>
                    <a:pt x="382" y="383"/>
                    <a:pt x="378" y="369"/>
                    <a:pt x="407" y="363"/>
                  </a:cubicBezTo>
                  <a:cubicBezTo>
                    <a:pt x="426" y="359"/>
                    <a:pt x="429" y="362"/>
                    <a:pt x="434" y="367"/>
                  </a:cubicBezTo>
                  <a:lnTo>
                    <a:pt x="444" y="346"/>
                  </a:lnTo>
                  <a:close/>
                </a:path>
              </a:pathLst>
            </a:custGeom>
            <a:solidFill>
              <a:srgbClr val="00AF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0" name="Freeform 17"/>
            <p:cNvSpPr/>
            <p:nvPr/>
          </p:nvSpPr>
          <p:spPr bwMode="auto">
            <a:xfrm>
              <a:off x="7305676" y="2224087"/>
              <a:ext cx="2168525" cy="2259012"/>
            </a:xfrm>
            <a:custGeom>
              <a:avLst/>
              <a:gdLst>
                <a:gd name="T0" fmla="*/ 793 w 873"/>
                <a:gd name="T1" fmla="*/ 106 h 909"/>
                <a:gd name="T2" fmla="*/ 745 w 873"/>
                <a:gd name="T3" fmla="*/ 96 h 909"/>
                <a:gd name="T4" fmla="*/ 703 w 873"/>
                <a:gd name="T5" fmla="*/ 70 h 909"/>
                <a:gd name="T6" fmla="*/ 668 w 873"/>
                <a:gd name="T7" fmla="*/ 55 h 909"/>
                <a:gd name="T8" fmla="*/ 546 w 873"/>
                <a:gd name="T9" fmla="*/ 26 h 909"/>
                <a:gd name="T10" fmla="*/ 502 w 873"/>
                <a:gd name="T11" fmla="*/ 28 h 909"/>
                <a:gd name="T12" fmla="*/ 479 w 873"/>
                <a:gd name="T13" fmla="*/ 72 h 909"/>
                <a:gd name="T14" fmla="*/ 538 w 873"/>
                <a:gd name="T15" fmla="*/ 112 h 909"/>
                <a:gd name="T16" fmla="*/ 574 w 873"/>
                <a:gd name="T17" fmla="*/ 154 h 909"/>
                <a:gd name="T18" fmla="*/ 630 w 873"/>
                <a:gd name="T19" fmla="*/ 231 h 909"/>
                <a:gd name="T20" fmla="*/ 667 w 873"/>
                <a:gd name="T21" fmla="*/ 297 h 909"/>
                <a:gd name="T22" fmla="*/ 623 w 873"/>
                <a:gd name="T23" fmla="*/ 226 h 909"/>
                <a:gd name="T24" fmla="*/ 572 w 873"/>
                <a:gd name="T25" fmla="*/ 162 h 909"/>
                <a:gd name="T26" fmla="*/ 539 w 873"/>
                <a:gd name="T27" fmla="*/ 209 h 909"/>
                <a:gd name="T28" fmla="*/ 375 w 873"/>
                <a:gd name="T29" fmla="*/ 256 h 909"/>
                <a:gd name="T30" fmla="*/ 341 w 873"/>
                <a:gd name="T31" fmla="*/ 310 h 909"/>
                <a:gd name="T32" fmla="*/ 311 w 873"/>
                <a:gd name="T33" fmla="*/ 246 h 909"/>
                <a:gd name="T34" fmla="*/ 231 w 873"/>
                <a:gd name="T35" fmla="*/ 289 h 909"/>
                <a:gd name="T36" fmla="*/ 174 w 873"/>
                <a:gd name="T37" fmla="*/ 280 h 909"/>
                <a:gd name="T38" fmla="*/ 159 w 873"/>
                <a:gd name="T39" fmla="*/ 358 h 909"/>
                <a:gd name="T40" fmla="*/ 182 w 873"/>
                <a:gd name="T41" fmla="*/ 437 h 909"/>
                <a:gd name="T42" fmla="*/ 158 w 873"/>
                <a:gd name="T43" fmla="*/ 516 h 909"/>
                <a:gd name="T44" fmla="*/ 150 w 873"/>
                <a:gd name="T45" fmla="*/ 589 h 909"/>
                <a:gd name="T46" fmla="*/ 146 w 873"/>
                <a:gd name="T47" fmla="*/ 661 h 909"/>
                <a:gd name="T48" fmla="*/ 24 w 873"/>
                <a:gd name="T49" fmla="*/ 726 h 909"/>
                <a:gd name="T50" fmla="*/ 29 w 873"/>
                <a:gd name="T51" fmla="*/ 790 h 909"/>
                <a:gd name="T52" fmla="*/ 101 w 873"/>
                <a:gd name="T53" fmla="*/ 860 h 909"/>
                <a:gd name="T54" fmla="*/ 180 w 873"/>
                <a:gd name="T55" fmla="*/ 880 h 909"/>
                <a:gd name="T56" fmla="*/ 249 w 873"/>
                <a:gd name="T57" fmla="*/ 884 h 909"/>
                <a:gd name="T58" fmla="*/ 274 w 873"/>
                <a:gd name="T59" fmla="*/ 862 h 909"/>
                <a:gd name="T60" fmla="*/ 212 w 873"/>
                <a:gd name="T61" fmla="*/ 822 h 909"/>
                <a:gd name="T62" fmla="*/ 251 w 873"/>
                <a:gd name="T63" fmla="*/ 787 h 909"/>
                <a:gd name="T64" fmla="*/ 261 w 873"/>
                <a:gd name="T65" fmla="*/ 746 h 909"/>
                <a:gd name="T66" fmla="*/ 286 w 873"/>
                <a:gd name="T67" fmla="*/ 731 h 909"/>
                <a:gd name="T68" fmla="*/ 274 w 873"/>
                <a:gd name="T69" fmla="*/ 725 h 909"/>
                <a:gd name="T70" fmla="*/ 286 w 873"/>
                <a:gd name="T71" fmla="*/ 703 h 909"/>
                <a:gd name="T72" fmla="*/ 232 w 873"/>
                <a:gd name="T73" fmla="*/ 704 h 909"/>
                <a:gd name="T74" fmla="*/ 204 w 873"/>
                <a:gd name="T75" fmla="*/ 675 h 909"/>
                <a:gd name="T76" fmla="*/ 250 w 873"/>
                <a:gd name="T77" fmla="*/ 644 h 909"/>
                <a:gd name="T78" fmla="*/ 228 w 873"/>
                <a:gd name="T79" fmla="*/ 611 h 909"/>
                <a:gd name="T80" fmla="*/ 324 w 873"/>
                <a:gd name="T81" fmla="*/ 513 h 909"/>
                <a:gd name="T82" fmla="*/ 324 w 873"/>
                <a:gd name="T83" fmla="*/ 481 h 909"/>
                <a:gd name="T84" fmla="*/ 280 w 873"/>
                <a:gd name="T85" fmla="*/ 469 h 909"/>
                <a:gd name="T86" fmla="*/ 284 w 873"/>
                <a:gd name="T87" fmla="*/ 434 h 909"/>
                <a:gd name="T88" fmla="*/ 237 w 873"/>
                <a:gd name="T89" fmla="*/ 434 h 909"/>
                <a:gd name="T90" fmla="*/ 208 w 873"/>
                <a:gd name="T91" fmla="*/ 408 h 909"/>
                <a:gd name="T92" fmla="*/ 230 w 873"/>
                <a:gd name="T93" fmla="*/ 387 h 909"/>
                <a:gd name="T94" fmla="*/ 269 w 873"/>
                <a:gd name="T95" fmla="*/ 334 h 909"/>
                <a:gd name="T96" fmla="*/ 306 w 873"/>
                <a:gd name="T97" fmla="*/ 345 h 909"/>
                <a:gd name="T98" fmla="*/ 310 w 873"/>
                <a:gd name="T99" fmla="*/ 373 h 909"/>
                <a:gd name="T100" fmla="*/ 329 w 873"/>
                <a:gd name="T101" fmla="*/ 396 h 909"/>
                <a:gd name="T102" fmla="*/ 338 w 873"/>
                <a:gd name="T103" fmla="*/ 436 h 909"/>
                <a:gd name="T104" fmla="*/ 316 w 873"/>
                <a:gd name="T105" fmla="*/ 383 h 909"/>
                <a:gd name="T106" fmla="*/ 291 w 873"/>
                <a:gd name="T107" fmla="*/ 431 h 909"/>
                <a:gd name="T108" fmla="*/ 286 w 873"/>
                <a:gd name="T109" fmla="*/ 463 h 909"/>
                <a:gd name="T110" fmla="*/ 396 w 873"/>
                <a:gd name="T111" fmla="*/ 418 h 909"/>
                <a:gd name="T112" fmla="*/ 462 w 873"/>
                <a:gd name="T113" fmla="*/ 319 h 909"/>
                <a:gd name="T114" fmla="*/ 489 w 873"/>
                <a:gd name="T115" fmla="*/ 418 h 909"/>
                <a:gd name="T116" fmla="*/ 626 w 873"/>
                <a:gd name="T117" fmla="*/ 343 h 909"/>
                <a:gd name="T118" fmla="*/ 771 w 873"/>
                <a:gd name="T119" fmla="*/ 229 h 909"/>
                <a:gd name="T120" fmla="*/ 835 w 873"/>
                <a:gd name="T121" fmla="*/ 151 h 909"/>
                <a:gd name="T122" fmla="*/ 873 w 873"/>
                <a:gd name="T123" fmla="*/ 110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3" h="909">
                  <a:moveTo>
                    <a:pt x="830" y="90"/>
                  </a:moveTo>
                  <a:cubicBezTo>
                    <a:pt x="817" y="100"/>
                    <a:pt x="817" y="100"/>
                    <a:pt x="817" y="100"/>
                  </a:cubicBezTo>
                  <a:cubicBezTo>
                    <a:pt x="803" y="90"/>
                    <a:pt x="803" y="90"/>
                    <a:pt x="803" y="90"/>
                  </a:cubicBezTo>
                  <a:cubicBezTo>
                    <a:pt x="801" y="91"/>
                    <a:pt x="795" y="95"/>
                    <a:pt x="793" y="106"/>
                  </a:cubicBezTo>
                  <a:cubicBezTo>
                    <a:pt x="790" y="124"/>
                    <a:pt x="771" y="128"/>
                    <a:pt x="761" y="128"/>
                  </a:cubicBezTo>
                  <a:cubicBezTo>
                    <a:pt x="758" y="128"/>
                    <a:pt x="758" y="128"/>
                    <a:pt x="758" y="128"/>
                  </a:cubicBezTo>
                  <a:cubicBezTo>
                    <a:pt x="749" y="90"/>
                    <a:pt x="749" y="90"/>
                    <a:pt x="749" y="90"/>
                  </a:cubicBezTo>
                  <a:cubicBezTo>
                    <a:pt x="748" y="92"/>
                    <a:pt x="746" y="94"/>
                    <a:pt x="745" y="96"/>
                  </a:cubicBezTo>
                  <a:cubicBezTo>
                    <a:pt x="742" y="98"/>
                    <a:pt x="738" y="101"/>
                    <a:pt x="731" y="99"/>
                  </a:cubicBezTo>
                  <a:cubicBezTo>
                    <a:pt x="708" y="94"/>
                    <a:pt x="704" y="81"/>
                    <a:pt x="704" y="81"/>
                  </a:cubicBezTo>
                  <a:cubicBezTo>
                    <a:pt x="703" y="80"/>
                    <a:pt x="703" y="80"/>
                    <a:pt x="703" y="80"/>
                  </a:cubicBezTo>
                  <a:cubicBezTo>
                    <a:pt x="703" y="70"/>
                    <a:pt x="703" y="70"/>
                    <a:pt x="703" y="70"/>
                  </a:cubicBezTo>
                  <a:cubicBezTo>
                    <a:pt x="688" y="70"/>
                    <a:pt x="688" y="70"/>
                    <a:pt x="688" y="70"/>
                  </a:cubicBezTo>
                  <a:cubicBezTo>
                    <a:pt x="687" y="67"/>
                    <a:pt x="687" y="67"/>
                    <a:pt x="687" y="67"/>
                  </a:cubicBezTo>
                  <a:cubicBezTo>
                    <a:pt x="687" y="67"/>
                    <a:pt x="684" y="58"/>
                    <a:pt x="676" y="53"/>
                  </a:cubicBezTo>
                  <a:cubicBezTo>
                    <a:pt x="673" y="52"/>
                    <a:pt x="672" y="52"/>
                    <a:pt x="668" y="55"/>
                  </a:cubicBezTo>
                  <a:cubicBezTo>
                    <a:pt x="664" y="58"/>
                    <a:pt x="658" y="62"/>
                    <a:pt x="649" y="61"/>
                  </a:cubicBezTo>
                  <a:cubicBezTo>
                    <a:pt x="636" y="59"/>
                    <a:pt x="620" y="44"/>
                    <a:pt x="615" y="39"/>
                  </a:cubicBezTo>
                  <a:cubicBezTo>
                    <a:pt x="571" y="49"/>
                    <a:pt x="571" y="49"/>
                    <a:pt x="571" y="49"/>
                  </a:cubicBezTo>
                  <a:cubicBezTo>
                    <a:pt x="546" y="26"/>
                    <a:pt x="546" y="26"/>
                    <a:pt x="546" y="26"/>
                  </a:cubicBezTo>
                  <a:cubicBezTo>
                    <a:pt x="536" y="0"/>
                    <a:pt x="536" y="0"/>
                    <a:pt x="536" y="0"/>
                  </a:cubicBezTo>
                  <a:cubicBezTo>
                    <a:pt x="508" y="0"/>
                    <a:pt x="508" y="0"/>
                    <a:pt x="508" y="0"/>
                  </a:cubicBezTo>
                  <a:cubicBezTo>
                    <a:pt x="505" y="15"/>
                    <a:pt x="505" y="15"/>
                    <a:pt x="505" y="15"/>
                  </a:cubicBezTo>
                  <a:cubicBezTo>
                    <a:pt x="502" y="28"/>
                    <a:pt x="502" y="28"/>
                    <a:pt x="502" y="28"/>
                  </a:cubicBezTo>
                  <a:cubicBezTo>
                    <a:pt x="458" y="28"/>
                    <a:pt x="458" y="28"/>
                    <a:pt x="458" y="28"/>
                  </a:cubicBezTo>
                  <a:cubicBezTo>
                    <a:pt x="457" y="41"/>
                    <a:pt x="457" y="41"/>
                    <a:pt x="457" y="41"/>
                  </a:cubicBezTo>
                  <a:cubicBezTo>
                    <a:pt x="479" y="57"/>
                    <a:pt x="479" y="57"/>
                    <a:pt x="479" y="57"/>
                  </a:cubicBezTo>
                  <a:cubicBezTo>
                    <a:pt x="479" y="72"/>
                    <a:pt x="479" y="72"/>
                    <a:pt x="479" y="72"/>
                  </a:cubicBezTo>
                  <a:cubicBezTo>
                    <a:pt x="486" y="97"/>
                    <a:pt x="486" y="97"/>
                    <a:pt x="486" y="97"/>
                  </a:cubicBezTo>
                  <a:cubicBezTo>
                    <a:pt x="506" y="109"/>
                    <a:pt x="506" y="109"/>
                    <a:pt x="506" y="109"/>
                  </a:cubicBezTo>
                  <a:cubicBezTo>
                    <a:pt x="531" y="109"/>
                    <a:pt x="531" y="109"/>
                    <a:pt x="531" y="109"/>
                  </a:cubicBezTo>
                  <a:cubicBezTo>
                    <a:pt x="534" y="109"/>
                    <a:pt x="536" y="110"/>
                    <a:pt x="538" y="112"/>
                  </a:cubicBezTo>
                  <a:cubicBezTo>
                    <a:pt x="546" y="121"/>
                    <a:pt x="545" y="148"/>
                    <a:pt x="544" y="156"/>
                  </a:cubicBezTo>
                  <a:cubicBezTo>
                    <a:pt x="551" y="163"/>
                    <a:pt x="551" y="163"/>
                    <a:pt x="551" y="163"/>
                  </a:cubicBezTo>
                  <a:cubicBezTo>
                    <a:pt x="572" y="153"/>
                    <a:pt x="572" y="153"/>
                    <a:pt x="572" y="153"/>
                  </a:cubicBezTo>
                  <a:cubicBezTo>
                    <a:pt x="574" y="154"/>
                    <a:pt x="574" y="154"/>
                    <a:pt x="574" y="154"/>
                  </a:cubicBezTo>
                  <a:cubicBezTo>
                    <a:pt x="583" y="159"/>
                    <a:pt x="603" y="173"/>
                    <a:pt x="605" y="181"/>
                  </a:cubicBezTo>
                  <a:cubicBezTo>
                    <a:pt x="606" y="183"/>
                    <a:pt x="612" y="187"/>
                    <a:pt x="615" y="191"/>
                  </a:cubicBezTo>
                  <a:cubicBezTo>
                    <a:pt x="625" y="199"/>
                    <a:pt x="635" y="207"/>
                    <a:pt x="635" y="217"/>
                  </a:cubicBezTo>
                  <a:cubicBezTo>
                    <a:pt x="635" y="223"/>
                    <a:pt x="632" y="227"/>
                    <a:pt x="630" y="231"/>
                  </a:cubicBezTo>
                  <a:cubicBezTo>
                    <a:pt x="626" y="236"/>
                    <a:pt x="625" y="238"/>
                    <a:pt x="634" y="246"/>
                  </a:cubicBezTo>
                  <a:cubicBezTo>
                    <a:pt x="651" y="260"/>
                    <a:pt x="664" y="263"/>
                    <a:pt x="664" y="263"/>
                  </a:cubicBezTo>
                  <a:cubicBezTo>
                    <a:pt x="667" y="264"/>
                    <a:pt x="667" y="264"/>
                    <a:pt x="667" y="264"/>
                  </a:cubicBezTo>
                  <a:cubicBezTo>
                    <a:pt x="667" y="297"/>
                    <a:pt x="667" y="297"/>
                    <a:pt x="667" y="297"/>
                  </a:cubicBezTo>
                  <a:cubicBezTo>
                    <a:pt x="659" y="297"/>
                    <a:pt x="659" y="297"/>
                    <a:pt x="659" y="297"/>
                  </a:cubicBezTo>
                  <a:cubicBezTo>
                    <a:pt x="659" y="270"/>
                    <a:pt x="659" y="270"/>
                    <a:pt x="659" y="270"/>
                  </a:cubicBezTo>
                  <a:cubicBezTo>
                    <a:pt x="654" y="268"/>
                    <a:pt x="643" y="263"/>
                    <a:pt x="629" y="252"/>
                  </a:cubicBezTo>
                  <a:cubicBezTo>
                    <a:pt x="615" y="241"/>
                    <a:pt x="618" y="233"/>
                    <a:pt x="623" y="226"/>
                  </a:cubicBezTo>
                  <a:cubicBezTo>
                    <a:pt x="625" y="223"/>
                    <a:pt x="627" y="221"/>
                    <a:pt x="627" y="217"/>
                  </a:cubicBezTo>
                  <a:cubicBezTo>
                    <a:pt x="627" y="211"/>
                    <a:pt x="617" y="203"/>
                    <a:pt x="610" y="197"/>
                  </a:cubicBezTo>
                  <a:cubicBezTo>
                    <a:pt x="603" y="191"/>
                    <a:pt x="599" y="187"/>
                    <a:pt x="598" y="183"/>
                  </a:cubicBezTo>
                  <a:cubicBezTo>
                    <a:pt x="597" y="180"/>
                    <a:pt x="585" y="170"/>
                    <a:pt x="572" y="162"/>
                  </a:cubicBezTo>
                  <a:cubicBezTo>
                    <a:pt x="556" y="169"/>
                    <a:pt x="556" y="169"/>
                    <a:pt x="556" y="169"/>
                  </a:cubicBezTo>
                  <a:cubicBezTo>
                    <a:pt x="562" y="176"/>
                    <a:pt x="562" y="176"/>
                    <a:pt x="562" y="176"/>
                  </a:cubicBezTo>
                  <a:cubicBezTo>
                    <a:pt x="541" y="208"/>
                    <a:pt x="541" y="208"/>
                    <a:pt x="541" y="208"/>
                  </a:cubicBezTo>
                  <a:cubicBezTo>
                    <a:pt x="539" y="209"/>
                    <a:pt x="539" y="209"/>
                    <a:pt x="539" y="209"/>
                  </a:cubicBezTo>
                  <a:cubicBezTo>
                    <a:pt x="494" y="222"/>
                    <a:pt x="413" y="285"/>
                    <a:pt x="412" y="285"/>
                  </a:cubicBezTo>
                  <a:cubicBezTo>
                    <a:pt x="408" y="288"/>
                    <a:pt x="408" y="288"/>
                    <a:pt x="408" y="288"/>
                  </a:cubicBezTo>
                  <a:cubicBezTo>
                    <a:pt x="406" y="284"/>
                    <a:pt x="406" y="284"/>
                    <a:pt x="406" y="284"/>
                  </a:cubicBezTo>
                  <a:cubicBezTo>
                    <a:pt x="406" y="283"/>
                    <a:pt x="394" y="256"/>
                    <a:pt x="375" y="256"/>
                  </a:cubicBezTo>
                  <a:cubicBezTo>
                    <a:pt x="372" y="256"/>
                    <a:pt x="372" y="257"/>
                    <a:pt x="371" y="257"/>
                  </a:cubicBezTo>
                  <a:cubicBezTo>
                    <a:pt x="369" y="261"/>
                    <a:pt x="373" y="273"/>
                    <a:pt x="375" y="283"/>
                  </a:cubicBezTo>
                  <a:cubicBezTo>
                    <a:pt x="379" y="296"/>
                    <a:pt x="383" y="308"/>
                    <a:pt x="378" y="314"/>
                  </a:cubicBezTo>
                  <a:cubicBezTo>
                    <a:pt x="366" y="328"/>
                    <a:pt x="342" y="310"/>
                    <a:pt x="341" y="310"/>
                  </a:cubicBezTo>
                  <a:cubicBezTo>
                    <a:pt x="318" y="294"/>
                    <a:pt x="318" y="294"/>
                    <a:pt x="318" y="294"/>
                  </a:cubicBezTo>
                  <a:cubicBezTo>
                    <a:pt x="329" y="285"/>
                    <a:pt x="329" y="285"/>
                    <a:pt x="329" y="285"/>
                  </a:cubicBezTo>
                  <a:cubicBezTo>
                    <a:pt x="323" y="267"/>
                    <a:pt x="323" y="267"/>
                    <a:pt x="323" y="267"/>
                  </a:cubicBezTo>
                  <a:cubicBezTo>
                    <a:pt x="311" y="246"/>
                    <a:pt x="311" y="246"/>
                    <a:pt x="311" y="246"/>
                  </a:cubicBezTo>
                  <a:cubicBezTo>
                    <a:pt x="278" y="254"/>
                    <a:pt x="278" y="254"/>
                    <a:pt x="278" y="254"/>
                  </a:cubicBezTo>
                  <a:cubicBezTo>
                    <a:pt x="275" y="265"/>
                    <a:pt x="270" y="282"/>
                    <a:pt x="263" y="284"/>
                  </a:cubicBezTo>
                  <a:cubicBezTo>
                    <a:pt x="261" y="285"/>
                    <a:pt x="259" y="285"/>
                    <a:pt x="257" y="283"/>
                  </a:cubicBezTo>
                  <a:cubicBezTo>
                    <a:pt x="254" y="281"/>
                    <a:pt x="241" y="285"/>
                    <a:pt x="231" y="289"/>
                  </a:cubicBezTo>
                  <a:cubicBezTo>
                    <a:pt x="231" y="290"/>
                    <a:pt x="231" y="290"/>
                    <a:pt x="231" y="290"/>
                  </a:cubicBezTo>
                  <a:cubicBezTo>
                    <a:pt x="187" y="306"/>
                    <a:pt x="187" y="306"/>
                    <a:pt x="187" y="306"/>
                  </a:cubicBezTo>
                  <a:cubicBezTo>
                    <a:pt x="185" y="302"/>
                    <a:pt x="185" y="302"/>
                    <a:pt x="185" y="302"/>
                  </a:cubicBezTo>
                  <a:cubicBezTo>
                    <a:pt x="185" y="302"/>
                    <a:pt x="179" y="288"/>
                    <a:pt x="174" y="280"/>
                  </a:cubicBezTo>
                  <a:cubicBezTo>
                    <a:pt x="168" y="284"/>
                    <a:pt x="155" y="304"/>
                    <a:pt x="145" y="322"/>
                  </a:cubicBezTo>
                  <a:cubicBezTo>
                    <a:pt x="153" y="360"/>
                    <a:pt x="153" y="360"/>
                    <a:pt x="153" y="360"/>
                  </a:cubicBezTo>
                  <a:cubicBezTo>
                    <a:pt x="158" y="358"/>
                    <a:pt x="158" y="358"/>
                    <a:pt x="158" y="358"/>
                  </a:cubicBezTo>
                  <a:cubicBezTo>
                    <a:pt x="159" y="358"/>
                    <a:pt x="159" y="358"/>
                    <a:pt x="159" y="358"/>
                  </a:cubicBezTo>
                  <a:cubicBezTo>
                    <a:pt x="160" y="358"/>
                    <a:pt x="162" y="358"/>
                    <a:pt x="164" y="361"/>
                  </a:cubicBezTo>
                  <a:cubicBezTo>
                    <a:pt x="169" y="366"/>
                    <a:pt x="171" y="378"/>
                    <a:pt x="170" y="398"/>
                  </a:cubicBezTo>
                  <a:cubicBezTo>
                    <a:pt x="170" y="404"/>
                    <a:pt x="170" y="408"/>
                    <a:pt x="169" y="412"/>
                  </a:cubicBezTo>
                  <a:cubicBezTo>
                    <a:pt x="175" y="417"/>
                    <a:pt x="183" y="427"/>
                    <a:pt x="182" y="437"/>
                  </a:cubicBezTo>
                  <a:cubicBezTo>
                    <a:pt x="180" y="451"/>
                    <a:pt x="172" y="458"/>
                    <a:pt x="168" y="462"/>
                  </a:cubicBezTo>
                  <a:cubicBezTo>
                    <a:pt x="167" y="462"/>
                    <a:pt x="166" y="463"/>
                    <a:pt x="166" y="463"/>
                  </a:cubicBezTo>
                  <a:cubicBezTo>
                    <a:pt x="162" y="467"/>
                    <a:pt x="149" y="476"/>
                    <a:pt x="144" y="479"/>
                  </a:cubicBezTo>
                  <a:cubicBezTo>
                    <a:pt x="145" y="485"/>
                    <a:pt x="147" y="503"/>
                    <a:pt x="158" y="516"/>
                  </a:cubicBezTo>
                  <a:cubicBezTo>
                    <a:pt x="170" y="529"/>
                    <a:pt x="168" y="536"/>
                    <a:pt x="163" y="545"/>
                  </a:cubicBezTo>
                  <a:cubicBezTo>
                    <a:pt x="161" y="547"/>
                    <a:pt x="160" y="550"/>
                    <a:pt x="159" y="553"/>
                  </a:cubicBezTo>
                  <a:cubicBezTo>
                    <a:pt x="158" y="558"/>
                    <a:pt x="156" y="563"/>
                    <a:pt x="155" y="568"/>
                  </a:cubicBezTo>
                  <a:cubicBezTo>
                    <a:pt x="154" y="576"/>
                    <a:pt x="152" y="583"/>
                    <a:pt x="150" y="589"/>
                  </a:cubicBezTo>
                  <a:cubicBezTo>
                    <a:pt x="147" y="594"/>
                    <a:pt x="155" y="606"/>
                    <a:pt x="158" y="612"/>
                  </a:cubicBezTo>
                  <a:cubicBezTo>
                    <a:pt x="160" y="613"/>
                    <a:pt x="160" y="613"/>
                    <a:pt x="160" y="613"/>
                  </a:cubicBezTo>
                  <a:cubicBezTo>
                    <a:pt x="159" y="615"/>
                    <a:pt x="159" y="615"/>
                    <a:pt x="159" y="615"/>
                  </a:cubicBezTo>
                  <a:cubicBezTo>
                    <a:pt x="159" y="616"/>
                    <a:pt x="153" y="646"/>
                    <a:pt x="146" y="661"/>
                  </a:cubicBezTo>
                  <a:cubicBezTo>
                    <a:pt x="138" y="677"/>
                    <a:pt x="120" y="683"/>
                    <a:pt x="103" y="688"/>
                  </a:cubicBezTo>
                  <a:cubicBezTo>
                    <a:pt x="96" y="690"/>
                    <a:pt x="96" y="690"/>
                    <a:pt x="96" y="690"/>
                  </a:cubicBezTo>
                  <a:cubicBezTo>
                    <a:pt x="81" y="695"/>
                    <a:pt x="78" y="697"/>
                    <a:pt x="78" y="700"/>
                  </a:cubicBezTo>
                  <a:cubicBezTo>
                    <a:pt x="79" y="707"/>
                    <a:pt x="73" y="716"/>
                    <a:pt x="24" y="726"/>
                  </a:cubicBezTo>
                  <a:cubicBezTo>
                    <a:pt x="11" y="729"/>
                    <a:pt x="5" y="731"/>
                    <a:pt x="0" y="732"/>
                  </a:cubicBezTo>
                  <a:cubicBezTo>
                    <a:pt x="0" y="732"/>
                    <a:pt x="0" y="732"/>
                    <a:pt x="0" y="732"/>
                  </a:cubicBezTo>
                  <a:cubicBezTo>
                    <a:pt x="18" y="768"/>
                    <a:pt x="18" y="768"/>
                    <a:pt x="18" y="768"/>
                  </a:cubicBezTo>
                  <a:cubicBezTo>
                    <a:pt x="29" y="790"/>
                    <a:pt x="29" y="790"/>
                    <a:pt x="29" y="790"/>
                  </a:cubicBezTo>
                  <a:cubicBezTo>
                    <a:pt x="38" y="818"/>
                    <a:pt x="38" y="818"/>
                    <a:pt x="38" y="818"/>
                  </a:cubicBezTo>
                  <a:cubicBezTo>
                    <a:pt x="46" y="828"/>
                    <a:pt x="56" y="840"/>
                    <a:pt x="59" y="842"/>
                  </a:cubicBezTo>
                  <a:cubicBezTo>
                    <a:pt x="62" y="842"/>
                    <a:pt x="63" y="844"/>
                    <a:pt x="66" y="846"/>
                  </a:cubicBezTo>
                  <a:cubicBezTo>
                    <a:pt x="72" y="852"/>
                    <a:pt x="82" y="863"/>
                    <a:pt x="101" y="860"/>
                  </a:cubicBezTo>
                  <a:cubicBezTo>
                    <a:pt x="128" y="856"/>
                    <a:pt x="150" y="849"/>
                    <a:pt x="150" y="849"/>
                  </a:cubicBezTo>
                  <a:cubicBezTo>
                    <a:pt x="153" y="848"/>
                    <a:pt x="153" y="848"/>
                    <a:pt x="153" y="848"/>
                  </a:cubicBezTo>
                  <a:cubicBezTo>
                    <a:pt x="166" y="862"/>
                    <a:pt x="166" y="862"/>
                    <a:pt x="166" y="862"/>
                  </a:cubicBezTo>
                  <a:cubicBezTo>
                    <a:pt x="170" y="870"/>
                    <a:pt x="177" y="879"/>
                    <a:pt x="180" y="880"/>
                  </a:cubicBezTo>
                  <a:cubicBezTo>
                    <a:pt x="181" y="881"/>
                    <a:pt x="183" y="881"/>
                    <a:pt x="185" y="882"/>
                  </a:cubicBezTo>
                  <a:cubicBezTo>
                    <a:pt x="191" y="884"/>
                    <a:pt x="199" y="887"/>
                    <a:pt x="205" y="893"/>
                  </a:cubicBezTo>
                  <a:cubicBezTo>
                    <a:pt x="209" y="897"/>
                    <a:pt x="229" y="905"/>
                    <a:pt x="242" y="909"/>
                  </a:cubicBezTo>
                  <a:cubicBezTo>
                    <a:pt x="244" y="905"/>
                    <a:pt x="247" y="895"/>
                    <a:pt x="249" y="884"/>
                  </a:cubicBezTo>
                  <a:cubicBezTo>
                    <a:pt x="249" y="883"/>
                    <a:pt x="250" y="877"/>
                    <a:pt x="254" y="875"/>
                  </a:cubicBezTo>
                  <a:cubicBezTo>
                    <a:pt x="258" y="873"/>
                    <a:pt x="263" y="875"/>
                    <a:pt x="267" y="878"/>
                  </a:cubicBezTo>
                  <a:cubicBezTo>
                    <a:pt x="270" y="880"/>
                    <a:pt x="273" y="881"/>
                    <a:pt x="276" y="881"/>
                  </a:cubicBezTo>
                  <a:cubicBezTo>
                    <a:pt x="278" y="879"/>
                    <a:pt x="275" y="867"/>
                    <a:pt x="274" y="862"/>
                  </a:cubicBezTo>
                  <a:cubicBezTo>
                    <a:pt x="273" y="857"/>
                    <a:pt x="272" y="854"/>
                    <a:pt x="272" y="851"/>
                  </a:cubicBezTo>
                  <a:cubicBezTo>
                    <a:pt x="271" y="849"/>
                    <a:pt x="262" y="846"/>
                    <a:pt x="252" y="846"/>
                  </a:cubicBezTo>
                  <a:cubicBezTo>
                    <a:pt x="251" y="846"/>
                    <a:pt x="251" y="846"/>
                    <a:pt x="251" y="846"/>
                  </a:cubicBezTo>
                  <a:cubicBezTo>
                    <a:pt x="250" y="845"/>
                    <a:pt x="223" y="836"/>
                    <a:pt x="212" y="822"/>
                  </a:cubicBezTo>
                  <a:cubicBezTo>
                    <a:pt x="208" y="817"/>
                    <a:pt x="208" y="813"/>
                    <a:pt x="209" y="811"/>
                  </a:cubicBezTo>
                  <a:cubicBezTo>
                    <a:pt x="212" y="804"/>
                    <a:pt x="225" y="803"/>
                    <a:pt x="232" y="803"/>
                  </a:cubicBezTo>
                  <a:cubicBezTo>
                    <a:pt x="234" y="798"/>
                    <a:pt x="239" y="789"/>
                    <a:pt x="249" y="788"/>
                  </a:cubicBezTo>
                  <a:cubicBezTo>
                    <a:pt x="250" y="787"/>
                    <a:pt x="251" y="787"/>
                    <a:pt x="251" y="787"/>
                  </a:cubicBezTo>
                  <a:cubicBezTo>
                    <a:pt x="252" y="785"/>
                    <a:pt x="250" y="778"/>
                    <a:pt x="248" y="774"/>
                  </a:cubicBezTo>
                  <a:cubicBezTo>
                    <a:pt x="247" y="771"/>
                    <a:pt x="246" y="768"/>
                    <a:pt x="246" y="766"/>
                  </a:cubicBezTo>
                  <a:cubicBezTo>
                    <a:pt x="246" y="759"/>
                    <a:pt x="256" y="750"/>
                    <a:pt x="259" y="748"/>
                  </a:cubicBezTo>
                  <a:cubicBezTo>
                    <a:pt x="261" y="746"/>
                    <a:pt x="261" y="746"/>
                    <a:pt x="261" y="746"/>
                  </a:cubicBezTo>
                  <a:cubicBezTo>
                    <a:pt x="282" y="760"/>
                    <a:pt x="282" y="760"/>
                    <a:pt x="282" y="760"/>
                  </a:cubicBezTo>
                  <a:cubicBezTo>
                    <a:pt x="286" y="757"/>
                    <a:pt x="286" y="757"/>
                    <a:pt x="286" y="757"/>
                  </a:cubicBezTo>
                  <a:cubicBezTo>
                    <a:pt x="290" y="753"/>
                    <a:pt x="289" y="747"/>
                    <a:pt x="287" y="735"/>
                  </a:cubicBezTo>
                  <a:cubicBezTo>
                    <a:pt x="286" y="731"/>
                    <a:pt x="286" y="731"/>
                    <a:pt x="286" y="731"/>
                  </a:cubicBezTo>
                  <a:cubicBezTo>
                    <a:pt x="286" y="727"/>
                    <a:pt x="284" y="726"/>
                    <a:pt x="284" y="726"/>
                  </a:cubicBezTo>
                  <a:cubicBezTo>
                    <a:pt x="284" y="725"/>
                    <a:pt x="282" y="726"/>
                    <a:pt x="281" y="726"/>
                  </a:cubicBezTo>
                  <a:cubicBezTo>
                    <a:pt x="280" y="727"/>
                    <a:pt x="278" y="727"/>
                    <a:pt x="276" y="726"/>
                  </a:cubicBezTo>
                  <a:cubicBezTo>
                    <a:pt x="274" y="725"/>
                    <a:pt x="274" y="725"/>
                    <a:pt x="274" y="725"/>
                  </a:cubicBezTo>
                  <a:cubicBezTo>
                    <a:pt x="274" y="722"/>
                    <a:pt x="274" y="722"/>
                    <a:pt x="274" y="722"/>
                  </a:cubicBezTo>
                  <a:cubicBezTo>
                    <a:pt x="274" y="721"/>
                    <a:pt x="274" y="718"/>
                    <a:pt x="288" y="707"/>
                  </a:cubicBezTo>
                  <a:cubicBezTo>
                    <a:pt x="288" y="708"/>
                    <a:pt x="288" y="708"/>
                    <a:pt x="288" y="708"/>
                  </a:cubicBezTo>
                  <a:cubicBezTo>
                    <a:pt x="288" y="706"/>
                    <a:pt x="287" y="704"/>
                    <a:pt x="286" y="703"/>
                  </a:cubicBezTo>
                  <a:cubicBezTo>
                    <a:pt x="279" y="705"/>
                    <a:pt x="274" y="719"/>
                    <a:pt x="272" y="723"/>
                  </a:cubicBezTo>
                  <a:cubicBezTo>
                    <a:pt x="271" y="727"/>
                    <a:pt x="271" y="727"/>
                    <a:pt x="271" y="727"/>
                  </a:cubicBezTo>
                  <a:cubicBezTo>
                    <a:pt x="268" y="726"/>
                    <a:pt x="268" y="726"/>
                    <a:pt x="268" y="726"/>
                  </a:cubicBezTo>
                  <a:cubicBezTo>
                    <a:pt x="266" y="726"/>
                    <a:pt x="242" y="721"/>
                    <a:pt x="232" y="704"/>
                  </a:cubicBezTo>
                  <a:cubicBezTo>
                    <a:pt x="228" y="698"/>
                    <a:pt x="225" y="697"/>
                    <a:pt x="220" y="696"/>
                  </a:cubicBezTo>
                  <a:cubicBezTo>
                    <a:pt x="216" y="695"/>
                    <a:pt x="211" y="694"/>
                    <a:pt x="205" y="689"/>
                  </a:cubicBezTo>
                  <a:cubicBezTo>
                    <a:pt x="199" y="684"/>
                    <a:pt x="197" y="682"/>
                    <a:pt x="198" y="679"/>
                  </a:cubicBezTo>
                  <a:cubicBezTo>
                    <a:pt x="199" y="676"/>
                    <a:pt x="202" y="676"/>
                    <a:pt x="204" y="675"/>
                  </a:cubicBezTo>
                  <a:cubicBezTo>
                    <a:pt x="208" y="674"/>
                    <a:pt x="215" y="673"/>
                    <a:pt x="224" y="664"/>
                  </a:cubicBezTo>
                  <a:cubicBezTo>
                    <a:pt x="239" y="649"/>
                    <a:pt x="241" y="648"/>
                    <a:pt x="245" y="646"/>
                  </a:cubicBezTo>
                  <a:cubicBezTo>
                    <a:pt x="246" y="646"/>
                    <a:pt x="247" y="645"/>
                    <a:pt x="248" y="645"/>
                  </a:cubicBezTo>
                  <a:cubicBezTo>
                    <a:pt x="250" y="644"/>
                    <a:pt x="250" y="644"/>
                    <a:pt x="250" y="644"/>
                  </a:cubicBezTo>
                  <a:cubicBezTo>
                    <a:pt x="250" y="644"/>
                    <a:pt x="249" y="643"/>
                    <a:pt x="249" y="643"/>
                  </a:cubicBezTo>
                  <a:cubicBezTo>
                    <a:pt x="249" y="643"/>
                    <a:pt x="240" y="635"/>
                    <a:pt x="230" y="630"/>
                  </a:cubicBezTo>
                  <a:cubicBezTo>
                    <a:pt x="224" y="627"/>
                    <a:pt x="223" y="623"/>
                    <a:pt x="223" y="621"/>
                  </a:cubicBezTo>
                  <a:cubicBezTo>
                    <a:pt x="222" y="616"/>
                    <a:pt x="226" y="612"/>
                    <a:pt x="228" y="611"/>
                  </a:cubicBezTo>
                  <a:cubicBezTo>
                    <a:pt x="253" y="549"/>
                    <a:pt x="253" y="549"/>
                    <a:pt x="253" y="549"/>
                  </a:cubicBezTo>
                  <a:cubicBezTo>
                    <a:pt x="254" y="548"/>
                    <a:pt x="254" y="548"/>
                    <a:pt x="254" y="548"/>
                  </a:cubicBezTo>
                  <a:cubicBezTo>
                    <a:pt x="266" y="543"/>
                    <a:pt x="298" y="529"/>
                    <a:pt x="303" y="524"/>
                  </a:cubicBezTo>
                  <a:cubicBezTo>
                    <a:pt x="310" y="519"/>
                    <a:pt x="321" y="514"/>
                    <a:pt x="324" y="513"/>
                  </a:cubicBezTo>
                  <a:cubicBezTo>
                    <a:pt x="332" y="505"/>
                    <a:pt x="332" y="505"/>
                    <a:pt x="332" y="505"/>
                  </a:cubicBezTo>
                  <a:cubicBezTo>
                    <a:pt x="335" y="508"/>
                    <a:pt x="335" y="508"/>
                    <a:pt x="335" y="508"/>
                  </a:cubicBezTo>
                  <a:cubicBezTo>
                    <a:pt x="333" y="502"/>
                    <a:pt x="329" y="498"/>
                    <a:pt x="326" y="489"/>
                  </a:cubicBezTo>
                  <a:cubicBezTo>
                    <a:pt x="324" y="481"/>
                    <a:pt x="332" y="495"/>
                    <a:pt x="324" y="481"/>
                  </a:cubicBezTo>
                  <a:cubicBezTo>
                    <a:pt x="322" y="479"/>
                    <a:pt x="321" y="477"/>
                    <a:pt x="320" y="475"/>
                  </a:cubicBezTo>
                  <a:cubicBezTo>
                    <a:pt x="320" y="479"/>
                    <a:pt x="320" y="479"/>
                    <a:pt x="320" y="479"/>
                  </a:cubicBezTo>
                  <a:cubicBezTo>
                    <a:pt x="320" y="479"/>
                    <a:pt x="320" y="479"/>
                    <a:pt x="318" y="479"/>
                  </a:cubicBezTo>
                  <a:cubicBezTo>
                    <a:pt x="312" y="479"/>
                    <a:pt x="291" y="478"/>
                    <a:pt x="280" y="469"/>
                  </a:cubicBezTo>
                  <a:cubicBezTo>
                    <a:pt x="275" y="464"/>
                    <a:pt x="274" y="463"/>
                    <a:pt x="274" y="460"/>
                  </a:cubicBezTo>
                  <a:cubicBezTo>
                    <a:pt x="275" y="458"/>
                    <a:pt x="277" y="457"/>
                    <a:pt x="278" y="456"/>
                  </a:cubicBezTo>
                  <a:cubicBezTo>
                    <a:pt x="280" y="456"/>
                    <a:pt x="282" y="455"/>
                    <a:pt x="284" y="449"/>
                  </a:cubicBezTo>
                  <a:cubicBezTo>
                    <a:pt x="286" y="443"/>
                    <a:pt x="285" y="438"/>
                    <a:pt x="284" y="434"/>
                  </a:cubicBezTo>
                  <a:cubicBezTo>
                    <a:pt x="281" y="436"/>
                    <a:pt x="279" y="437"/>
                    <a:pt x="276" y="438"/>
                  </a:cubicBezTo>
                  <a:cubicBezTo>
                    <a:pt x="272" y="439"/>
                    <a:pt x="268" y="440"/>
                    <a:pt x="263" y="440"/>
                  </a:cubicBezTo>
                  <a:cubicBezTo>
                    <a:pt x="263" y="440"/>
                    <a:pt x="263" y="440"/>
                    <a:pt x="263" y="440"/>
                  </a:cubicBezTo>
                  <a:cubicBezTo>
                    <a:pt x="254" y="440"/>
                    <a:pt x="246" y="437"/>
                    <a:pt x="237" y="434"/>
                  </a:cubicBezTo>
                  <a:cubicBezTo>
                    <a:pt x="233" y="433"/>
                    <a:pt x="228" y="432"/>
                    <a:pt x="224" y="431"/>
                  </a:cubicBezTo>
                  <a:cubicBezTo>
                    <a:pt x="211" y="428"/>
                    <a:pt x="208" y="422"/>
                    <a:pt x="209" y="416"/>
                  </a:cubicBezTo>
                  <a:cubicBezTo>
                    <a:pt x="209" y="415"/>
                    <a:pt x="209" y="414"/>
                    <a:pt x="209" y="414"/>
                  </a:cubicBezTo>
                  <a:cubicBezTo>
                    <a:pt x="208" y="412"/>
                    <a:pt x="207" y="410"/>
                    <a:pt x="208" y="408"/>
                  </a:cubicBezTo>
                  <a:cubicBezTo>
                    <a:pt x="211" y="401"/>
                    <a:pt x="225" y="395"/>
                    <a:pt x="234" y="393"/>
                  </a:cubicBezTo>
                  <a:cubicBezTo>
                    <a:pt x="234" y="393"/>
                    <a:pt x="235" y="393"/>
                    <a:pt x="235" y="393"/>
                  </a:cubicBezTo>
                  <a:cubicBezTo>
                    <a:pt x="235" y="392"/>
                    <a:pt x="233" y="389"/>
                    <a:pt x="231" y="388"/>
                  </a:cubicBezTo>
                  <a:cubicBezTo>
                    <a:pt x="230" y="387"/>
                    <a:pt x="230" y="387"/>
                    <a:pt x="230" y="387"/>
                  </a:cubicBezTo>
                  <a:cubicBezTo>
                    <a:pt x="230" y="360"/>
                    <a:pt x="230" y="360"/>
                    <a:pt x="230" y="360"/>
                  </a:cubicBezTo>
                  <a:cubicBezTo>
                    <a:pt x="232" y="358"/>
                    <a:pt x="232" y="358"/>
                    <a:pt x="232" y="358"/>
                  </a:cubicBezTo>
                  <a:cubicBezTo>
                    <a:pt x="232" y="358"/>
                    <a:pt x="248" y="343"/>
                    <a:pt x="255" y="337"/>
                  </a:cubicBezTo>
                  <a:cubicBezTo>
                    <a:pt x="258" y="335"/>
                    <a:pt x="263" y="334"/>
                    <a:pt x="269" y="334"/>
                  </a:cubicBezTo>
                  <a:cubicBezTo>
                    <a:pt x="278" y="334"/>
                    <a:pt x="289" y="336"/>
                    <a:pt x="289" y="336"/>
                  </a:cubicBezTo>
                  <a:cubicBezTo>
                    <a:pt x="291" y="337"/>
                    <a:pt x="291" y="337"/>
                    <a:pt x="291" y="337"/>
                  </a:cubicBezTo>
                  <a:cubicBezTo>
                    <a:pt x="292" y="338"/>
                    <a:pt x="292" y="338"/>
                    <a:pt x="292" y="338"/>
                  </a:cubicBezTo>
                  <a:cubicBezTo>
                    <a:pt x="292" y="338"/>
                    <a:pt x="298" y="345"/>
                    <a:pt x="306" y="345"/>
                  </a:cubicBezTo>
                  <a:cubicBezTo>
                    <a:pt x="311" y="345"/>
                    <a:pt x="315" y="346"/>
                    <a:pt x="317" y="349"/>
                  </a:cubicBezTo>
                  <a:cubicBezTo>
                    <a:pt x="318" y="351"/>
                    <a:pt x="318" y="354"/>
                    <a:pt x="317" y="356"/>
                  </a:cubicBezTo>
                  <a:cubicBezTo>
                    <a:pt x="317" y="356"/>
                    <a:pt x="317" y="356"/>
                    <a:pt x="317" y="356"/>
                  </a:cubicBezTo>
                  <a:cubicBezTo>
                    <a:pt x="314" y="361"/>
                    <a:pt x="310" y="370"/>
                    <a:pt x="310" y="373"/>
                  </a:cubicBezTo>
                  <a:cubicBezTo>
                    <a:pt x="310" y="375"/>
                    <a:pt x="310" y="376"/>
                    <a:pt x="310" y="377"/>
                  </a:cubicBezTo>
                  <a:cubicBezTo>
                    <a:pt x="311" y="377"/>
                    <a:pt x="311" y="376"/>
                    <a:pt x="312" y="376"/>
                  </a:cubicBezTo>
                  <a:cubicBezTo>
                    <a:pt x="314" y="374"/>
                    <a:pt x="317" y="374"/>
                    <a:pt x="319" y="375"/>
                  </a:cubicBezTo>
                  <a:cubicBezTo>
                    <a:pt x="326" y="378"/>
                    <a:pt x="328" y="390"/>
                    <a:pt x="329" y="396"/>
                  </a:cubicBezTo>
                  <a:cubicBezTo>
                    <a:pt x="336" y="412"/>
                    <a:pt x="336" y="412"/>
                    <a:pt x="336" y="412"/>
                  </a:cubicBezTo>
                  <a:cubicBezTo>
                    <a:pt x="346" y="412"/>
                    <a:pt x="346" y="412"/>
                    <a:pt x="346" y="412"/>
                  </a:cubicBezTo>
                  <a:cubicBezTo>
                    <a:pt x="346" y="436"/>
                    <a:pt x="346" y="436"/>
                    <a:pt x="346" y="436"/>
                  </a:cubicBezTo>
                  <a:cubicBezTo>
                    <a:pt x="338" y="436"/>
                    <a:pt x="338" y="436"/>
                    <a:pt x="338" y="436"/>
                  </a:cubicBezTo>
                  <a:cubicBezTo>
                    <a:pt x="338" y="420"/>
                    <a:pt x="338" y="420"/>
                    <a:pt x="338" y="420"/>
                  </a:cubicBezTo>
                  <a:cubicBezTo>
                    <a:pt x="331" y="420"/>
                    <a:pt x="331" y="420"/>
                    <a:pt x="331" y="420"/>
                  </a:cubicBezTo>
                  <a:cubicBezTo>
                    <a:pt x="321" y="398"/>
                    <a:pt x="321" y="398"/>
                    <a:pt x="321" y="398"/>
                  </a:cubicBezTo>
                  <a:cubicBezTo>
                    <a:pt x="320" y="391"/>
                    <a:pt x="318" y="384"/>
                    <a:pt x="316" y="383"/>
                  </a:cubicBezTo>
                  <a:cubicBezTo>
                    <a:pt x="314" y="384"/>
                    <a:pt x="312" y="385"/>
                    <a:pt x="310" y="385"/>
                  </a:cubicBezTo>
                  <a:cubicBezTo>
                    <a:pt x="304" y="420"/>
                    <a:pt x="304" y="420"/>
                    <a:pt x="304" y="420"/>
                  </a:cubicBezTo>
                  <a:cubicBezTo>
                    <a:pt x="303" y="421"/>
                    <a:pt x="303" y="421"/>
                    <a:pt x="303" y="421"/>
                  </a:cubicBezTo>
                  <a:cubicBezTo>
                    <a:pt x="303" y="421"/>
                    <a:pt x="299" y="426"/>
                    <a:pt x="291" y="431"/>
                  </a:cubicBezTo>
                  <a:cubicBezTo>
                    <a:pt x="291" y="431"/>
                    <a:pt x="291" y="432"/>
                    <a:pt x="291" y="432"/>
                  </a:cubicBezTo>
                  <a:cubicBezTo>
                    <a:pt x="292" y="437"/>
                    <a:pt x="294" y="443"/>
                    <a:pt x="291" y="452"/>
                  </a:cubicBezTo>
                  <a:cubicBezTo>
                    <a:pt x="290" y="457"/>
                    <a:pt x="287" y="460"/>
                    <a:pt x="285" y="462"/>
                  </a:cubicBezTo>
                  <a:cubicBezTo>
                    <a:pt x="285" y="462"/>
                    <a:pt x="285" y="462"/>
                    <a:pt x="286" y="463"/>
                  </a:cubicBezTo>
                  <a:cubicBezTo>
                    <a:pt x="293" y="469"/>
                    <a:pt x="311" y="471"/>
                    <a:pt x="319" y="471"/>
                  </a:cubicBezTo>
                  <a:cubicBezTo>
                    <a:pt x="312" y="453"/>
                    <a:pt x="309" y="427"/>
                    <a:pt x="332" y="438"/>
                  </a:cubicBezTo>
                  <a:cubicBezTo>
                    <a:pt x="360" y="452"/>
                    <a:pt x="356" y="434"/>
                    <a:pt x="381" y="435"/>
                  </a:cubicBezTo>
                  <a:cubicBezTo>
                    <a:pt x="406" y="437"/>
                    <a:pt x="396" y="423"/>
                    <a:pt x="396" y="418"/>
                  </a:cubicBezTo>
                  <a:cubicBezTo>
                    <a:pt x="396" y="414"/>
                    <a:pt x="397" y="400"/>
                    <a:pt x="402" y="397"/>
                  </a:cubicBezTo>
                  <a:cubicBezTo>
                    <a:pt x="406" y="395"/>
                    <a:pt x="425" y="377"/>
                    <a:pt x="429" y="374"/>
                  </a:cubicBezTo>
                  <a:cubicBezTo>
                    <a:pt x="434" y="371"/>
                    <a:pt x="443" y="363"/>
                    <a:pt x="448" y="354"/>
                  </a:cubicBezTo>
                  <a:cubicBezTo>
                    <a:pt x="452" y="346"/>
                    <a:pt x="452" y="319"/>
                    <a:pt x="462" y="319"/>
                  </a:cubicBezTo>
                  <a:cubicBezTo>
                    <a:pt x="471" y="319"/>
                    <a:pt x="492" y="307"/>
                    <a:pt x="498" y="319"/>
                  </a:cubicBezTo>
                  <a:cubicBezTo>
                    <a:pt x="503" y="332"/>
                    <a:pt x="519" y="339"/>
                    <a:pt x="510" y="351"/>
                  </a:cubicBezTo>
                  <a:cubicBezTo>
                    <a:pt x="502" y="364"/>
                    <a:pt x="487" y="389"/>
                    <a:pt x="481" y="399"/>
                  </a:cubicBezTo>
                  <a:cubicBezTo>
                    <a:pt x="476" y="409"/>
                    <a:pt x="488" y="413"/>
                    <a:pt x="489" y="418"/>
                  </a:cubicBezTo>
                  <a:cubicBezTo>
                    <a:pt x="491" y="424"/>
                    <a:pt x="478" y="418"/>
                    <a:pt x="477" y="432"/>
                  </a:cubicBezTo>
                  <a:cubicBezTo>
                    <a:pt x="476" y="446"/>
                    <a:pt x="484" y="457"/>
                    <a:pt x="491" y="450"/>
                  </a:cubicBezTo>
                  <a:cubicBezTo>
                    <a:pt x="498" y="443"/>
                    <a:pt x="548" y="382"/>
                    <a:pt x="566" y="378"/>
                  </a:cubicBezTo>
                  <a:cubicBezTo>
                    <a:pt x="584" y="374"/>
                    <a:pt x="604" y="374"/>
                    <a:pt x="626" y="343"/>
                  </a:cubicBezTo>
                  <a:cubicBezTo>
                    <a:pt x="648" y="312"/>
                    <a:pt x="683" y="291"/>
                    <a:pt x="686" y="285"/>
                  </a:cubicBezTo>
                  <a:cubicBezTo>
                    <a:pt x="689" y="278"/>
                    <a:pt x="699" y="233"/>
                    <a:pt x="711" y="243"/>
                  </a:cubicBezTo>
                  <a:cubicBezTo>
                    <a:pt x="724" y="252"/>
                    <a:pt x="750" y="254"/>
                    <a:pt x="757" y="252"/>
                  </a:cubicBezTo>
                  <a:cubicBezTo>
                    <a:pt x="764" y="251"/>
                    <a:pt x="782" y="244"/>
                    <a:pt x="771" y="229"/>
                  </a:cubicBezTo>
                  <a:cubicBezTo>
                    <a:pt x="760" y="213"/>
                    <a:pt x="767" y="209"/>
                    <a:pt x="775" y="206"/>
                  </a:cubicBezTo>
                  <a:cubicBezTo>
                    <a:pt x="782" y="204"/>
                    <a:pt x="798" y="195"/>
                    <a:pt x="806" y="191"/>
                  </a:cubicBezTo>
                  <a:cubicBezTo>
                    <a:pt x="814" y="187"/>
                    <a:pt x="821" y="188"/>
                    <a:pt x="821" y="177"/>
                  </a:cubicBezTo>
                  <a:cubicBezTo>
                    <a:pt x="821" y="166"/>
                    <a:pt x="827" y="135"/>
                    <a:pt x="835" y="151"/>
                  </a:cubicBezTo>
                  <a:cubicBezTo>
                    <a:pt x="844" y="166"/>
                    <a:pt x="860" y="179"/>
                    <a:pt x="860" y="162"/>
                  </a:cubicBezTo>
                  <a:cubicBezTo>
                    <a:pt x="860" y="145"/>
                    <a:pt x="860" y="140"/>
                    <a:pt x="860" y="140"/>
                  </a:cubicBezTo>
                  <a:cubicBezTo>
                    <a:pt x="873" y="140"/>
                    <a:pt x="873" y="140"/>
                    <a:pt x="873" y="140"/>
                  </a:cubicBezTo>
                  <a:cubicBezTo>
                    <a:pt x="873" y="110"/>
                    <a:pt x="873" y="110"/>
                    <a:pt x="873" y="110"/>
                  </a:cubicBezTo>
                  <a:cubicBezTo>
                    <a:pt x="853" y="110"/>
                    <a:pt x="853" y="110"/>
                    <a:pt x="853" y="110"/>
                  </a:cubicBezTo>
                  <a:lnTo>
                    <a:pt x="830"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1" name="Freeform 18"/>
            <p:cNvSpPr/>
            <p:nvPr/>
          </p:nvSpPr>
          <p:spPr bwMode="auto">
            <a:xfrm>
              <a:off x="7842251" y="3073400"/>
              <a:ext cx="233363" cy="223837"/>
            </a:xfrm>
            <a:custGeom>
              <a:avLst/>
              <a:gdLst>
                <a:gd name="T0" fmla="*/ 69 w 94"/>
                <a:gd name="T1" fmla="*/ 61 h 90"/>
                <a:gd name="T2" fmla="*/ 69 w 94"/>
                <a:gd name="T3" fmla="*/ 43 h 90"/>
                <a:gd name="T4" fmla="*/ 84 w 94"/>
                <a:gd name="T5" fmla="*/ 37 h 90"/>
                <a:gd name="T6" fmla="*/ 86 w 94"/>
                <a:gd name="T7" fmla="*/ 36 h 90"/>
                <a:gd name="T8" fmla="*/ 86 w 94"/>
                <a:gd name="T9" fmla="*/ 32 h 90"/>
                <a:gd name="T10" fmla="*/ 94 w 94"/>
                <a:gd name="T11" fmla="*/ 11 h 90"/>
                <a:gd name="T12" fmla="*/ 90 w 94"/>
                <a:gd name="T13" fmla="*/ 11 h 90"/>
                <a:gd name="T14" fmla="*/ 70 w 94"/>
                <a:gd name="T15" fmla="*/ 2 h 90"/>
                <a:gd name="T16" fmla="*/ 53 w 94"/>
                <a:gd name="T17" fmla="*/ 0 h 90"/>
                <a:gd name="T18" fmla="*/ 44 w 94"/>
                <a:gd name="T19" fmla="*/ 1 h 90"/>
                <a:gd name="T20" fmla="*/ 22 w 94"/>
                <a:gd name="T21" fmla="*/ 21 h 90"/>
                <a:gd name="T22" fmla="*/ 22 w 94"/>
                <a:gd name="T23" fmla="*/ 41 h 90"/>
                <a:gd name="T24" fmla="*/ 27 w 94"/>
                <a:gd name="T25" fmla="*/ 54 h 90"/>
                <a:gd name="T26" fmla="*/ 19 w 94"/>
                <a:gd name="T27" fmla="*/ 59 h 90"/>
                <a:gd name="T28" fmla="*/ 0 w 94"/>
                <a:gd name="T29" fmla="*/ 68 h 90"/>
                <a:gd name="T30" fmla="*/ 1 w 94"/>
                <a:gd name="T31" fmla="*/ 75 h 90"/>
                <a:gd name="T32" fmla="*/ 9 w 94"/>
                <a:gd name="T33" fmla="*/ 81 h 90"/>
                <a:gd name="T34" fmla="*/ 23 w 94"/>
                <a:gd name="T35" fmla="*/ 85 h 90"/>
                <a:gd name="T36" fmla="*/ 47 w 94"/>
                <a:gd name="T37" fmla="*/ 90 h 90"/>
                <a:gd name="T38" fmla="*/ 47 w 94"/>
                <a:gd name="T39" fmla="*/ 90 h 90"/>
                <a:gd name="T40" fmla="*/ 57 w 94"/>
                <a:gd name="T41" fmla="*/ 88 h 90"/>
                <a:gd name="T42" fmla="*/ 67 w 94"/>
                <a:gd name="T43" fmla="*/ 84 h 90"/>
                <a:gd name="T44" fmla="*/ 69 w 94"/>
                <a:gd name="T45" fmla="*/ 78 h 90"/>
                <a:gd name="T46" fmla="*/ 69 w 94"/>
                <a:gd name="T47" fmla="*/ 6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90">
                  <a:moveTo>
                    <a:pt x="69" y="61"/>
                  </a:moveTo>
                  <a:cubicBezTo>
                    <a:pt x="68" y="54"/>
                    <a:pt x="66" y="47"/>
                    <a:pt x="69" y="43"/>
                  </a:cubicBezTo>
                  <a:cubicBezTo>
                    <a:pt x="72" y="37"/>
                    <a:pt x="79" y="37"/>
                    <a:pt x="84" y="37"/>
                  </a:cubicBezTo>
                  <a:cubicBezTo>
                    <a:pt x="85" y="37"/>
                    <a:pt x="85" y="37"/>
                    <a:pt x="86" y="36"/>
                  </a:cubicBezTo>
                  <a:cubicBezTo>
                    <a:pt x="86" y="35"/>
                    <a:pt x="86" y="34"/>
                    <a:pt x="86" y="32"/>
                  </a:cubicBezTo>
                  <a:cubicBezTo>
                    <a:pt x="85" y="25"/>
                    <a:pt x="91" y="15"/>
                    <a:pt x="94" y="11"/>
                  </a:cubicBezTo>
                  <a:cubicBezTo>
                    <a:pt x="93" y="11"/>
                    <a:pt x="92" y="11"/>
                    <a:pt x="90" y="11"/>
                  </a:cubicBezTo>
                  <a:cubicBezTo>
                    <a:pt x="80" y="11"/>
                    <a:pt x="73" y="4"/>
                    <a:pt x="70" y="2"/>
                  </a:cubicBezTo>
                  <a:cubicBezTo>
                    <a:pt x="68" y="1"/>
                    <a:pt x="60" y="0"/>
                    <a:pt x="53" y="0"/>
                  </a:cubicBezTo>
                  <a:cubicBezTo>
                    <a:pt x="47" y="0"/>
                    <a:pt x="45" y="1"/>
                    <a:pt x="44" y="1"/>
                  </a:cubicBezTo>
                  <a:cubicBezTo>
                    <a:pt x="39" y="6"/>
                    <a:pt x="26" y="17"/>
                    <a:pt x="22" y="21"/>
                  </a:cubicBezTo>
                  <a:cubicBezTo>
                    <a:pt x="22" y="41"/>
                    <a:pt x="22" y="41"/>
                    <a:pt x="22" y="41"/>
                  </a:cubicBezTo>
                  <a:cubicBezTo>
                    <a:pt x="25" y="44"/>
                    <a:pt x="28" y="49"/>
                    <a:pt x="27" y="54"/>
                  </a:cubicBezTo>
                  <a:cubicBezTo>
                    <a:pt x="26" y="56"/>
                    <a:pt x="24" y="59"/>
                    <a:pt x="19" y="59"/>
                  </a:cubicBezTo>
                  <a:cubicBezTo>
                    <a:pt x="11" y="60"/>
                    <a:pt x="2" y="65"/>
                    <a:pt x="0" y="68"/>
                  </a:cubicBezTo>
                  <a:cubicBezTo>
                    <a:pt x="2" y="70"/>
                    <a:pt x="1" y="73"/>
                    <a:pt x="1" y="75"/>
                  </a:cubicBezTo>
                  <a:cubicBezTo>
                    <a:pt x="1" y="77"/>
                    <a:pt x="1" y="79"/>
                    <a:pt x="9" y="81"/>
                  </a:cubicBezTo>
                  <a:cubicBezTo>
                    <a:pt x="14" y="82"/>
                    <a:pt x="19" y="83"/>
                    <a:pt x="23" y="85"/>
                  </a:cubicBezTo>
                  <a:cubicBezTo>
                    <a:pt x="32" y="87"/>
                    <a:pt x="39" y="90"/>
                    <a:pt x="47" y="90"/>
                  </a:cubicBezTo>
                  <a:cubicBezTo>
                    <a:pt x="47" y="90"/>
                    <a:pt x="47" y="90"/>
                    <a:pt x="47" y="90"/>
                  </a:cubicBezTo>
                  <a:cubicBezTo>
                    <a:pt x="51" y="90"/>
                    <a:pt x="54" y="89"/>
                    <a:pt x="57" y="88"/>
                  </a:cubicBezTo>
                  <a:cubicBezTo>
                    <a:pt x="61" y="87"/>
                    <a:pt x="64" y="85"/>
                    <a:pt x="67" y="84"/>
                  </a:cubicBezTo>
                  <a:cubicBezTo>
                    <a:pt x="67" y="82"/>
                    <a:pt x="68" y="80"/>
                    <a:pt x="69" y="78"/>
                  </a:cubicBezTo>
                  <a:cubicBezTo>
                    <a:pt x="71" y="75"/>
                    <a:pt x="70" y="68"/>
                    <a:pt x="6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2" name="Freeform 19"/>
            <p:cNvSpPr/>
            <p:nvPr/>
          </p:nvSpPr>
          <p:spPr bwMode="auto">
            <a:xfrm>
              <a:off x="8027989" y="3186113"/>
              <a:ext cx="26988" cy="76200"/>
            </a:xfrm>
            <a:custGeom>
              <a:avLst/>
              <a:gdLst>
                <a:gd name="T0" fmla="*/ 5 w 11"/>
                <a:gd name="T1" fmla="*/ 29 h 31"/>
                <a:gd name="T2" fmla="*/ 11 w 11"/>
                <a:gd name="T3" fmla="*/ 0 h 31"/>
                <a:gd name="T4" fmla="*/ 10 w 11"/>
                <a:gd name="T5" fmla="*/ 0 h 31"/>
                <a:gd name="T6" fmla="*/ 1 w 11"/>
                <a:gd name="T7" fmla="*/ 2 h 31"/>
                <a:gd name="T8" fmla="*/ 2 w 11"/>
                <a:gd name="T9" fmla="*/ 15 h 31"/>
                <a:gd name="T10" fmla="*/ 3 w 11"/>
                <a:gd name="T11" fmla="*/ 31 h 31"/>
                <a:gd name="T12" fmla="*/ 5 w 11"/>
                <a:gd name="T13" fmla="*/ 29 h 31"/>
              </a:gdLst>
              <a:ahLst/>
              <a:cxnLst>
                <a:cxn ang="0">
                  <a:pos x="T0" y="T1"/>
                </a:cxn>
                <a:cxn ang="0">
                  <a:pos x="T2" y="T3"/>
                </a:cxn>
                <a:cxn ang="0">
                  <a:pos x="T4" y="T5"/>
                </a:cxn>
                <a:cxn ang="0">
                  <a:pos x="T6" y="T7"/>
                </a:cxn>
                <a:cxn ang="0">
                  <a:pos x="T8" y="T9"/>
                </a:cxn>
                <a:cxn ang="0">
                  <a:pos x="T10" y="T11"/>
                </a:cxn>
                <a:cxn ang="0">
                  <a:pos x="T12" y="T13"/>
                </a:cxn>
              </a:cxnLst>
              <a:rect l="0" t="0" r="r" b="b"/>
              <a:pathLst>
                <a:path w="11" h="31">
                  <a:moveTo>
                    <a:pt x="5" y="29"/>
                  </a:moveTo>
                  <a:cubicBezTo>
                    <a:pt x="11" y="0"/>
                    <a:pt x="11" y="0"/>
                    <a:pt x="11" y="0"/>
                  </a:cubicBezTo>
                  <a:cubicBezTo>
                    <a:pt x="10" y="0"/>
                    <a:pt x="10" y="0"/>
                    <a:pt x="10" y="0"/>
                  </a:cubicBezTo>
                  <a:cubicBezTo>
                    <a:pt x="6" y="0"/>
                    <a:pt x="2" y="0"/>
                    <a:pt x="1" y="2"/>
                  </a:cubicBezTo>
                  <a:cubicBezTo>
                    <a:pt x="0" y="4"/>
                    <a:pt x="1" y="10"/>
                    <a:pt x="2" y="15"/>
                  </a:cubicBezTo>
                  <a:cubicBezTo>
                    <a:pt x="3" y="21"/>
                    <a:pt x="4" y="26"/>
                    <a:pt x="3" y="31"/>
                  </a:cubicBezTo>
                  <a:cubicBezTo>
                    <a:pt x="4" y="31"/>
                    <a:pt x="5" y="30"/>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3" name="Freeform 20"/>
            <p:cNvSpPr/>
            <p:nvPr/>
          </p:nvSpPr>
          <p:spPr bwMode="auto">
            <a:xfrm>
              <a:off x="8299450" y="1144587"/>
              <a:ext cx="1409700" cy="1377950"/>
            </a:xfrm>
            <a:custGeom>
              <a:avLst/>
              <a:gdLst>
                <a:gd name="T0" fmla="*/ 527 w 568"/>
                <a:gd name="T1" fmla="*/ 222 h 554"/>
                <a:gd name="T2" fmla="*/ 469 w 568"/>
                <a:gd name="T3" fmla="*/ 278 h 554"/>
                <a:gd name="T4" fmla="*/ 403 w 568"/>
                <a:gd name="T5" fmla="*/ 288 h 554"/>
                <a:gd name="T6" fmla="*/ 395 w 568"/>
                <a:gd name="T7" fmla="*/ 249 h 554"/>
                <a:gd name="T8" fmla="*/ 349 w 568"/>
                <a:gd name="T9" fmla="*/ 226 h 554"/>
                <a:gd name="T10" fmla="*/ 292 w 568"/>
                <a:gd name="T11" fmla="*/ 211 h 554"/>
                <a:gd name="T12" fmla="*/ 241 w 568"/>
                <a:gd name="T13" fmla="*/ 172 h 554"/>
                <a:gd name="T14" fmla="*/ 17 w 568"/>
                <a:gd name="T15" fmla="*/ 9 h 554"/>
                <a:gd name="T16" fmla="*/ 3 w 568"/>
                <a:gd name="T17" fmla="*/ 54 h 554"/>
                <a:gd name="T18" fmla="*/ 3 w 568"/>
                <a:gd name="T19" fmla="*/ 79 h 554"/>
                <a:gd name="T20" fmla="*/ 30 w 568"/>
                <a:gd name="T21" fmla="*/ 71 h 554"/>
                <a:gd name="T22" fmla="*/ 137 w 568"/>
                <a:gd name="T23" fmla="*/ 114 h 554"/>
                <a:gd name="T24" fmla="*/ 160 w 568"/>
                <a:gd name="T25" fmla="*/ 185 h 554"/>
                <a:gd name="T26" fmla="*/ 161 w 568"/>
                <a:gd name="T27" fmla="*/ 257 h 554"/>
                <a:gd name="T28" fmla="*/ 149 w 568"/>
                <a:gd name="T29" fmla="*/ 300 h 554"/>
                <a:gd name="T30" fmla="*/ 79 w 568"/>
                <a:gd name="T31" fmla="*/ 338 h 554"/>
                <a:gd name="T32" fmla="*/ 113 w 568"/>
                <a:gd name="T33" fmla="*/ 391 h 554"/>
                <a:gd name="T34" fmla="*/ 110 w 568"/>
                <a:gd name="T35" fmla="*/ 417 h 554"/>
                <a:gd name="T36" fmla="*/ 141 w 568"/>
                <a:gd name="T37" fmla="*/ 426 h 554"/>
                <a:gd name="T38" fmla="*/ 173 w 568"/>
                <a:gd name="T39" fmla="*/ 474 h 554"/>
                <a:gd name="T40" fmla="*/ 219 w 568"/>
                <a:gd name="T41" fmla="*/ 466 h 554"/>
                <a:gd name="T42" fmla="*/ 264 w 568"/>
                <a:gd name="T43" fmla="*/ 483 h 554"/>
                <a:gd name="T44" fmla="*/ 293 w 568"/>
                <a:gd name="T45" fmla="*/ 496 h 554"/>
                <a:gd name="T46" fmla="*/ 311 w 568"/>
                <a:gd name="T47" fmla="*/ 513 h 554"/>
                <a:gd name="T48" fmla="*/ 339 w 568"/>
                <a:gd name="T49" fmla="*/ 524 h 554"/>
                <a:gd name="T50" fmla="*/ 350 w 568"/>
                <a:gd name="T51" fmla="*/ 499 h 554"/>
                <a:gd name="T52" fmla="*/ 385 w 568"/>
                <a:gd name="T53" fmla="*/ 539 h 554"/>
                <a:gd name="T54" fmla="*/ 405 w 568"/>
                <a:gd name="T55" fmla="*/ 515 h 554"/>
                <a:gd name="T56" fmla="*/ 430 w 568"/>
                <a:gd name="T57" fmla="*/ 514 h 554"/>
                <a:gd name="T58" fmla="*/ 473 w 568"/>
                <a:gd name="T59" fmla="*/ 536 h 554"/>
                <a:gd name="T60" fmla="*/ 456 w 568"/>
                <a:gd name="T61" fmla="*/ 454 h 554"/>
                <a:gd name="T62" fmla="*/ 529 w 568"/>
                <a:gd name="T63" fmla="*/ 396 h 554"/>
                <a:gd name="T64" fmla="*/ 543 w 568"/>
                <a:gd name="T65" fmla="*/ 282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8" h="554">
                  <a:moveTo>
                    <a:pt x="557" y="254"/>
                  </a:moveTo>
                  <a:cubicBezTo>
                    <a:pt x="545" y="246"/>
                    <a:pt x="548" y="203"/>
                    <a:pt x="527" y="222"/>
                  </a:cubicBezTo>
                  <a:cubicBezTo>
                    <a:pt x="506" y="242"/>
                    <a:pt x="473" y="261"/>
                    <a:pt x="473" y="261"/>
                  </a:cubicBezTo>
                  <a:cubicBezTo>
                    <a:pt x="469" y="278"/>
                    <a:pt x="469" y="278"/>
                    <a:pt x="469" y="278"/>
                  </a:cubicBezTo>
                  <a:cubicBezTo>
                    <a:pt x="469" y="278"/>
                    <a:pt x="437" y="285"/>
                    <a:pt x="425" y="288"/>
                  </a:cubicBezTo>
                  <a:cubicBezTo>
                    <a:pt x="414" y="290"/>
                    <a:pt x="403" y="288"/>
                    <a:pt x="403" y="288"/>
                  </a:cubicBezTo>
                  <a:cubicBezTo>
                    <a:pt x="395" y="274"/>
                    <a:pt x="395" y="274"/>
                    <a:pt x="395" y="274"/>
                  </a:cubicBezTo>
                  <a:cubicBezTo>
                    <a:pt x="395" y="274"/>
                    <a:pt x="399" y="250"/>
                    <a:pt x="395" y="249"/>
                  </a:cubicBezTo>
                  <a:cubicBezTo>
                    <a:pt x="391" y="247"/>
                    <a:pt x="385" y="233"/>
                    <a:pt x="375" y="233"/>
                  </a:cubicBezTo>
                  <a:cubicBezTo>
                    <a:pt x="366" y="233"/>
                    <a:pt x="356" y="233"/>
                    <a:pt x="349" y="226"/>
                  </a:cubicBezTo>
                  <a:cubicBezTo>
                    <a:pt x="342" y="219"/>
                    <a:pt x="336" y="211"/>
                    <a:pt x="324" y="211"/>
                  </a:cubicBezTo>
                  <a:cubicBezTo>
                    <a:pt x="311" y="211"/>
                    <a:pt x="306" y="218"/>
                    <a:pt x="292" y="211"/>
                  </a:cubicBezTo>
                  <a:cubicBezTo>
                    <a:pt x="278" y="204"/>
                    <a:pt x="261" y="211"/>
                    <a:pt x="261" y="211"/>
                  </a:cubicBezTo>
                  <a:cubicBezTo>
                    <a:pt x="241" y="172"/>
                    <a:pt x="241" y="172"/>
                    <a:pt x="241" y="172"/>
                  </a:cubicBezTo>
                  <a:cubicBezTo>
                    <a:pt x="241" y="172"/>
                    <a:pt x="194" y="17"/>
                    <a:pt x="119" y="9"/>
                  </a:cubicBezTo>
                  <a:cubicBezTo>
                    <a:pt x="43" y="0"/>
                    <a:pt x="55" y="3"/>
                    <a:pt x="17" y="9"/>
                  </a:cubicBezTo>
                  <a:cubicBezTo>
                    <a:pt x="11" y="10"/>
                    <a:pt x="6" y="11"/>
                    <a:pt x="1" y="12"/>
                  </a:cubicBezTo>
                  <a:cubicBezTo>
                    <a:pt x="7" y="18"/>
                    <a:pt x="6" y="32"/>
                    <a:pt x="3" y="54"/>
                  </a:cubicBezTo>
                  <a:cubicBezTo>
                    <a:pt x="2" y="63"/>
                    <a:pt x="0" y="72"/>
                    <a:pt x="1" y="76"/>
                  </a:cubicBezTo>
                  <a:cubicBezTo>
                    <a:pt x="1" y="79"/>
                    <a:pt x="2" y="79"/>
                    <a:pt x="3" y="79"/>
                  </a:cubicBezTo>
                  <a:cubicBezTo>
                    <a:pt x="7" y="82"/>
                    <a:pt x="19" y="77"/>
                    <a:pt x="27" y="73"/>
                  </a:cubicBezTo>
                  <a:cubicBezTo>
                    <a:pt x="30" y="71"/>
                    <a:pt x="30" y="71"/>
                    <a:pt x="30" y="71"/>
                  </a:cubicBezTo>
                  <a:cubicBezTo>
                    <a:pt x="64" y="123"/>
                    <a:pt x="64" y="123"/>
                    <a:pt x="64" y="123"/>
                  </a:cubicBezTo>
                  <a:cubicBezTo>
                    <a:pt x="71" y="123"/>
                    <a:pt x="96" y="123"/>
                    <a:pt x="137" y="114"/>
                  </a:cubicBezTo>
                  <a:cubicBezTo>
                    <a:pt x="159" y="109"/>
                    <a:pt x="168" y="117"/>
                    <a:pt x="172" y="124"/>
                  </a:cubicBezTo>
                  <a:cubicBezTo>
                    <a:pt x="182" y="143"/>
                    <a:pt x="170" y="175"/>
                    <a:pt x="160" y="185"/>
                  </a:cubicBezTo>
                  <a:cubicBezTo>
                    <a:pt x="150" y="195"/>
                    <a:pt x="155" y="234"/>
                    <a:pt x="161" y="256"/>
                  </a:cubicBezTo>
                  <a:cubicBezTo>
                    <a:pt x="161" y="257"/>
                    <a:pt x="161" y="257"/>
                    <a:pt x="161" y="257"/>
                  </a:cubicBezTo>
                  <a:cubicBezTo>
                    <a:pt x="151" y="299"/>
                    <a:pt x="151" y="299"/>
                    <a:pt x="151" y="299"/>
                  </a:cubicBezTo>
                  <a:cubicBezTo>
                    <a:pt x="149" y="300"/>
                    <a:pt x="149" y="300"/>
                    <a:pt x="149" y="300"/>
                  </a:cubicBezTo>
                  <a:cubicBezTo>
                    <a:pt x="149" y="300"/>
                    <a:pt x="135" y="305"/>
                    <a:pt x="125" y="322"/>
                  </a:cubicBezTo>
                  <a:cubicBezTo>
                    <a:pt x="115" y="338"/>
                    <a:pt x="90" y="339"/>
                    <a:pt x="79" y="338"/>
                  </a:cubicBezTo>
                  <a:cubicBezTo>
                    <a:pt x="92" y="382"/>
                    <a:pt x="92" y="382"/>
                    <a:pt x="92" y="382"/>
                  </a:cubicBezTo>
                  <a:cubicBezTo>
                    <a:pt x="93" y="384"/>
                    <a:pt x="99" y="393"/>
                    <a:pt x="113" y="391"/>
                  </a:cubicBezTo>
                  <a:cubicBezTo>
                    <a:pt x="115" y="390"/>
                    <a:pt x="122" y="389"/>
                    <a:pt x="124" y="394"/>
                  </a:cubicBezTo>
                  <a:cubicBezTo>
                    <a:pt x="126" y="398"/>
                    <a:pt x="122" y="406"/>
                    <a:pt x="110" y="417"/>
                  </a:cubicBezTo>
                  <a:cubicBezTo>
                    <a:pt x="109" y="426"/>
                    <a:pt x="109" y="426"/>
                    <a:pt x="109" y="426"/>
                  </a:cubicBezTo>
                  <a:cubicBezTo>
                    <a:pt x="141" y="426"/>
                    <a:pt x="141" y="426"/>
                    <a:pt x="141" y="426"/>
                  </a:cubicBezTo>
                  <a:cubicBezTo>
                    <a:pt x="153" y="455"/>
                    <a:pt x="153" y="455"/>
                    <a:pt x="153" y="455"/>
                  </a:cubicBezTo>
                  <a:cubicBezTo>
                    <a:pt x="173" y="474"/>
                    <a:pt x="173" y="474"/>
                    <a:pt x="173" y="474"/>
                  </a:cubicBezTo>
                  <a:cubicBezTo>
                    <a:pt x="218" y="465"/>
                    <a:pt x="218" y="465"/>
                    <a:pt x="218" y="465"/>
                  </a:cubicBezTo>
                  <a:cubicBezTo>
                    <a:pt x="219" y="466"/>
                    <a:pt x="219" y="466"/>
                    <a:pt x="219" y="466"/>
                  </a:cubicBezTo>
                  <a:cubicBezTo>
                    <a:pt x="224" y="472"/>
                    <a:pt x="239" y="486"/>
                    <a:pt x="250" y="487"/>
                  </a:cubicBezTo>
                  <a:cubicBezTo>
                    <a:pt x="256" y="488"/>
                    <a:pt x="260" y="485"/>
                    <a:pt x="264" y="483"/>
                  </a:cubicBezTo>
                  <a:cubicBezTo>
                    <a:pt x="268" y="480"/>
                    <a:pt x="273" y="476"/>
                    <a:pt x="280" y="480"/>
                  </a:cubicBezTo>
                  <a:cubicBezTo>
                    <a:pt x="287" y="485"/>
                    <a:pt x="291" y="492"/>
                    <a:pt x="293" y="496"/>
                  </a:cubicBezTo>
                  <a:cubicBezTo>
                    <a:pt x="311" y="496"/>
                    <a:pt x="311" y="496"/>
                    <a:pt x="311" y="496"/>
                  </a:cubicBezTo>
                  <a:cubicBezTo>
                    <a:pt x="311" y="513"/>
                    <a:pt x="311" y="513"/>
                    <a:pt x="311" y="513"/>
                  </a:cubicBezTo>
                  <a:cubicBezTo>
                    <a:pt x="312" y="515"/>
                    <a:pt x="317" y="522"/>
                    <a:pt x="332" y="525"/>
                  </a:cubicBezTo>
                  <a:cubicBezTo>
                    <a:pt x="337" y="526"/>
                    <a:pt x="338" y="525"/>
                    <a:pt x="339" y="524"/>
                  </a:cubicBezTo>
                  <a:cubicBezTo>
                    <a:pt x="344" y="520"/>
                    <a:pt x="344" y="507"/>
                    <a:pt x="343" y="501"/>
                  </a:cubicBezTo>
                  <a:cubicBezTo>
                    <a:pt x="350" y="499"/>
                    <a:pt x="350" y="499"/>
                    <a:pt x="350" y="499"/>
                  </a:cubicBezTo>
                  <a:cubicBezTo>
                    <a:pt x="364" y="554"/>
                    <a:pt x="364" y="554"/>
                    <a:pt x="364" y="554"/>
                  </a:cubicBezTo>
                  <a:cubicBezTo>
                    <a:pt x="370" y="553"/>
                    <a:pt x="383" y="550"/>
                    <a:pt x="385" y="539"/>
                  </a:cubicBezTo>
                  <a:cubicBezTo>
                    <a:pt x="390" y="518"/>
                    <a:pt x="403" y="515"/>
                    <a:pt x="403" y="515"/>
                  </a:cubicBezTo>
                  <a:cubicBezTo>
                    <a:pt x="405" y="515"/>
                    <a:pt x="405" y="515"/>
                    <a:pt x="405" y="515"/>
                  </a:cubicBezTo>
                  <a:cubicBezTo>
                    <a:pt x="417" y="524"/>
                    <a:pt x="417" y="524"/>
                    <a:pt x="417" y="524"/>
                  </a:cubicBezTo>
                  <a:cubicBezTo>
                    <a:pt x="430" y="514"/>
                    <a:pt x="430" y="514"/>
                    <a:pt x="430" y="514"/>
                  </a:cubicBezTo>
                  <a:cubicBezTo>
                    <a:pt x="456" y="536"/>
                    <a:pt x="456" y="536"/>
                    <a:pt x="456" y="536"/>
                  </a:cubicBezTo>
                  <a:cubicBezTo>
                    <a:pt x="473" y="536"/>
                    <a:pt x="473" y="536"/>
                    <a:pt x="473" y="536"/>
                  </a:cubicBezTo>
                  <a:cubicBezTo>
                    <a:pt x="473" y="511"/>
                    <a:pt x="473" y="511"/>
                    <a:pt x="473" y="511"/>
                  </a:cubicBezTo>
                  <a:cubicBezTo>
                    <a:pt x="473" y="511"/>
                    <a:pt x="441" y="462"/>
                    <a:pt x="456" y="454"/>
                  </a:cubicBezTo>
                  <a:cubicBezTo>
                    <a:pt x="472" y="445"/>
                    <a:pt x="469" y="427"/>
                    <a:pt x="494" y="428"/>
                  </a:cubicBezTo>
                  <a:cubicBezTo>
                    <a:pt x="519" y="430"/>
                    <a:pt x="527" y="427"/>
                    <a:pt x="529" y="396"/>
                  </a:cubicBezTo>
                  <a:cubicBezTo>
                    <a:pt x="530" y="366"/>
                    <a:pt x="543" y="352"/>
                    <a:pt x="543" y="352"/>
                  </a:cubicBezTo>
                  <a:cubicBezTo>
                    <a:pt x="543" y="282"/>
                    <a:pt x="543" y="282"/>
                    <a:pt x="543" y="282"/>
                  </a:cubicBezTo>
                  <a:cubicBezTo>
                    <a:pt x="543" y="282"/>
                    <a:pt x="568" y="263"/>
                    <a:pt x="557" y="2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4" name="Freeform 21"/>
            <p:cNvSpPr/>
            <p:nvPr/>
          </p:nvSpPr>
          <p:spPr bwMode="auto">
            <a:xfrm>
              <a:off x="8288338" y="4427538"/>
              <a:ext cx="519113" cy="604837"/>
            </a:xfrm>
            <a:custGeom>
              <a:avLst/>
              <a:gdLst>
                <a:gd name="T0" fmla="*/ 178 w 209"/>
                <a:gd name="T1" fmla="*/ 72 h 243"/>
                <a:gd name="T2" fmla="*/ 129 w 209"/>
                <a:gd name="T3" fmla="*/ 68 h 243"/>
                <a:gd name="T4" fmla="*/ 127 w 209"/>
                <a:gd name="T5" fmla="*/ 57 h 243"/>
                <a:gd name="T6" fmla="*/ 149 w 209"/>
                <a:gd name="T7" fmla="*/ 36 h 243"/>
                <a:gd name="T8" fmla="*/ 165 w 209"/>
                <a:gd name="T9" fmla="*/ 26 h 243"/>
                <a:gd name="T10" fmla="*/ 162 w 209"/>
                <a:gd name="T11" fmla="*/ 3 h 243"/>
                <a:gd name="T12" fmla="*/ 157 w 209"/>
                <a:gd name="T13" fmla="*/ 0 h 243"/>
                <a:gd name="T14" fmla="*/ 140 w 209"/>
                <a:gd name="T15" fmla="*/ 32 h 243"/>
                <a:gd name="T16" fmla="*/ 139 w 209"/>
                <a:gd name="T17" fmla="*/ 32 h 243"/>
                <a:gd name="T18" fmla="*/ 118 w 209"/>
                <a:gd name="T19" fmla="*/ 42 h 243"/>
                <a:gd name="T20" fmla="*/ 88 w 209"/>
                <a:gd name="T21" fmla="*/ 21 h 243"/>
                <a:gd name="T22" fmla="*/ 87 w 209"/>
                <a:gd name="T23" fmla="*/ 21 h 243"/>
                <a:gd name="T24" fmla="*/ 87 w 209"/>
                <a:gd name="T25" fmla="*/ 20 h 243"/>
                <a:gd name="T26" fmla="*/ 83 w 209"/>
                <a:gd name="T27" fmla="*/ 16 h 243"/>
                <a:gd name="T28" fmla="*/ 81 w 209"/>
                <a:gd name="T29" fmla="*/ 20 h 243"/>
                <a:gd name="T30" fmla="*/ 67 w 209"/>
                <a:gd name="T31" fmla="*/ 60 h 243"/>
                <a:gd name="T32" fmla="*/ 71 w 209"/>
                <a:gd name="T33" fmla="*/ 69 h 243"/>
                <a:gd name="T34" fmla="*/ 62 w 209"/>
                <a:gd name="T35" fmla="*/ 74 h 243"/>
                <a:gd name="T36" fmla="*/ 55 w 209"/>
                <a:gd name="T37" fmla="*/ 74 h 243"/>
                <a:gd name="T38" fmla="*/ 39 w 209"/>
                <a:gd name="T39" fmla="*/ 75 h 243"/>
                <a:gd name="T40" fmla="*/ 38 w 209"/>
                <a:gd name="T41" fmla="*/ 77 h 243"/>
                <a:gd name="T42" fmla="*/ 40 w 209"/>
                <a:gd name="T43" fmla="*/ 89 h 243"/>
                <a:gd name="T44" fmla="*/ 26 w 209"/>
                <a:gd name="T45" fmla="*/ 112 h 243"/>
                <a:gd name="T46" fmla="*/ 3 w 209"/>
                <a:gd name="T47" fmla="*/ 130 h 243"/>
                <a:gd name="T48" fmla="*/ 0 w 209"/>
                <a:gd name="T49" fmla="*/ 138 h 243"/>
                <a:gd name="T50" fmla="*/ 27 w 209"/>
                <a:gd name="T51" fmla="*/ 161 h 243"/>
                <a:gd name="T52" fmla="*/ 27 w 209"/>
                <a:gd name="T53" fmla="*/ 190 h 243"/>
                <a:gd name="T54" fmla="*/ 28 w 209"/>
                <a:gd name="T55" fmla="*/ 190 h 243"/>
                <a:gd name="T56" fmla="*/ 49 w 209"/>
                <a:gd name="T57" fmla="*/ 210 h 243"/>
                <a:gd name="T58" fmla="*/ 65 w 209"/>
                <a:gd name="T59" fmla="*/ 239 h 243"/>
                <a:gd name="T60" fmla="*/ 74 w 209"/>
                <a:gd name="T61" fmla="*/ 225 h 243"/>
                <a:gd name="T62" fmla="*/ 75 w 209"/>
                <a:gd name="T63" fmla="*/ 225 h 243"/>
                <a:gd name="T64" fmla="*/ 92 w 209"/>
                <a:gd name="T65" fmla="*/ 220 h 243"/>
                <a:gd name="T66" fmla="*/ 98 w 209"/>
                <a:gd name="T67" fmla="*/ 227 h 243"/>
                <a:gd name="T68" fmla="*/ 109 w 209"/>
                <a:gd name="T69" fmla="*/ 241 h 243"/>
                <a:gd name="T70" fmla="*/ 136 w 209"/>
                <a:gd name="T71" fmla="*/ 239 h 243"/>
                <a:gd name="T72" fmla="*/ 137 w 209"/>
                <a:gd name="T73" fmla="*/ 243 h 243"/>
                <a:gd name="T74" fmla="*/ 157 w 209"/>
                <a:gd name="T75" fmla="*/ 200 h 243"/>
                <a:gd name="T76" fmla="*/ 176 w 209"/>
                <a:gd name="T77" fmla="*/ 176 h 243"/>
                <a:gd name="T78" fmla="*/ 176 w 209"/>
                <a:gd name="T79" fmla="*/ 159 h 243"/>
                <a:gd name="T80" fmla="*/ 176 w 209"/>
                <a:gd name="T81" fmla="*/ 131 h 243"/>
                <a:gd name="T82" fmla="*/ 192 w 209"/>
                <a:gd name="T83" fmla="*/ 118 h 243"/>
                <a:gd name="T84" fmla="*/ 192 w 209"/>
                <a:gd name="T85" fmla="*/ 98 h 243"/>
                <a:gd name="T86" fmla="*/ 205 w 209"/>
                <a:gd name="T87" fmla="*/ 91 h 243"/>
                <a:gd name="T88" fmla="*/ 205 w 209"/>
                <a:gd name="T89" fmla="*/ 59 h 243"/>
                <a:gd name="T90" fmla="*/ 178 w 209"/>
                <a:gd name="T91" fmla="*/ 72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243">
                  <a:moveTo>
                    <a:pt x="178" y="72"/>
                  </a:moveTo>
                  <a:cubicBezTo>
                    <a:pt x="178" y="72"/>
                    <a:pt x="146" y="59"/>
                    <a:pt x="129" y="68"/>
                  </a:cubicBezTo>
                  <a:cubicBezTo>
                    <a:pt x="129" y="68"/>
                    <a:pt x="119" y="67"/>
                    <a:pt x="127" y="57"/>
                  </a:cubicBezTo>
                  <a:cubicBezTo>
                    <a:pt x="135" y="47"/>
                    <a:pt x="141" y="40"/>
                    <a:pt x="149" y="36"/>
                  </a:cubicBezTo>
                  <a:cubicBezTo>
                    <a:pt x="158" y="32"/>
                    <a:pt x="165" y="36"/>
                    <a:pt x="165" y="26"/>
                  </a:cubicBezTo>
                  <a:cubicBezTo>
                    <a:pt x="165" y="17"/>
                    <a:pt x="169" y="5"/>
                    <a:pt x="162" y="3"/>
                  </a:cubicBezTo>
                  <a:cubicBezTo>
                    <a:pt x="160" y="2"/>
                    <a:pt x="159" y="1"/>
                    <a:pt x="157" y="0"/>
                  </a:cubicBezTo>
                  <a:cubicBezTo>
                    <a:pt x="140" y="32"/>
                    <a:pt x="140" y="32"/>
                    <a:pt x="140" y="32"/>
                  </a:cubicBezTo>
                  <a:cubicBezTo>
                    <a:pt x="139" y="32"/>
                    <a:pt x="139" y="32"/>
                    <a:pt x="139" y="32"/>
                  </a:cubicBezTo>
                  <a:cubicBezTo>
                    <a:pt x="136" y="35"/>
                    <a:pt x="124" y="42"/>
                    <a:pt x="118" y="42"/>
                  </a:cubicBezTo>
                  <a:cubicBezTo>
                    <a:pt x="112" y="42"/>
                    <a:pt x="96" y="29"/>
                    <a:pt x="88" y="21"/>
                  </a:cubicBezTo>
                  <a:cubicBezTo>
                    <a:pt x="87" y="21"/>
                    <a:pt x="87" y="21"/>
                    <a:pt x="87" y="21"/>
                  </a:cubicBezTo>
                  <a:cubicBezTo>
                    <a:pt x="87" y="20"/>
                    <a:pt x="87" y="20"/>
                    <a:pt x="87" y="20"/>
                  </a:cubicBezTo>
                  <a:cubicBezTo>
                    <a:pt x="86" y="18"/>
                    <a:pt x="84" y="16"/>
                    <a:pt x="83" y="16"/>
                  </a:cubicBezTo>
                  <a:cubicBezTo>
                    <a:pt x="83" y="16"/>
                    <a:pt x="82" y="17"/>
                    <a:pt x="81" y="20"/>
                  </a:cubicBezTo>
                  <a:cubicBezTo>
                    <a:pt x="76" y="31"/>
                    <a:pt x="69" y="52"/>
                    <a:pt x="67" y="60"/>
                  </a:cubicBezTo>
                  <a:cubicBezTo>
                    <a:pt x="70" y="62"/>
                    <a:pt x="72" y="66"/>
                    <a:pt x="71" y="69"/>
                  </a:cubicBezTo>
                  <a:cubicBezTo>
                    <a:pt x="70" y="72"/>
                    <a:pt x="67" y="74"/>
                    <a:pt x="62" y="74"/>
                  </a:cubicBezTo>
                  <a:cubicBezTo>
                    <a:pt x="60" y="74"/>
                    <a:pt x="57" y="74"/>
                    <a:pt x="55" y="74"/>
                  </a:cubicBezTo>
                  <a:cubicBezTo>
                    <a:pt x="49" y="73"/>
                    <a:pt x="40" y="73"/>
                    <a:pt x="39" y="75"/>
                  </a:cubicBezTo>
                  <a:cubicBezTo>
                    <a:pt x="38" y="75"/>
                    <a:pt x="38" y="76"/>
                    <a:pt x="38" y="77"/>
                  </a:cubicBezTo>
                  <a:cubicBezTo>
                    <a:pt x="40" y="89"/>
                    <a:pt x="40" y="89"/>
                    <a:pt x="40" y="89"/>
                  </a:cubicBezTo>
                  <a:cubicBezTo>
                    <a:pt x="26" y="112"/>
                    <a:pt x="26" y="112"/>
                    <a:pt x="26" y="112"/>
                  </a:cubicBezTo>
                  <a:cubicBezTo>
                    <a:pt x="3" y="130"/>
                    <a:pt x="3" y="130"/>
                    <a:pt x="3" y="130"/>
                  </a:cubicBezTo>
                  <a:cubicBezTo>
                    <a:pt x="2" y="133"/>
                    <a:pt x="1" y="136"/>
                    <a:pt x="0" y="138"/>
                  </a:cubicBezTo>
                  <a:cubicBezTo>
                    <a:pt x="27" y="161"/>
                    <a:pt x="27" y="161"/>
                    <a:pt x="27" y="161"/>
                  </a:cubicBezTo>
                  <a:cubicBezTo>
                    <a:pt x="27" y="190"/>
                    <a:pt x="27" y="190"/>
                    <a:pt x="27" y="190"/>
                  </a:cubicBezTo>
                  <a:cubicBezTo>
                    <a:pt x="27" y="190"/>
                    <a:pt x="27" y="190"/>
                    <a:pt x="28" y="190"/>
                  </a:cubicBezTo>
                  <a:cubicBezTo>
                    <a:pt x="37" y="189"/>
                    <a:pt x="44" y="190"/>
                    <a:pt x="49" y="210"/>
                  </a:cubicBezTo>
                  <a:cubicBezTo>
                    <a:pt x="53" y="225"/>
                    <a:pt x="61" y="235"/>
                    <a:pt x="65" y="239"/>
                  </a:cubicBezTo>
                  <a:cubicBezTo>
                    <a:pt x="74" y="225"/>
                    <a:pt x="74" y="225"/>
                    <a:pt x="74" y="225"/>
                  </a:cubicBezTo>
                  <a:cubicBezTo>
                    <a:pt x="75" y="225"/>
                    <a:pt x="75" y="225"/>
                    <a:pt x="75" y="225"/>
                  </a:cubicBezTo>
                  <a:cubicBezTo>
                    <a:pt x="77" y="224"/>
                    <a:pt x="86" y="217"/>
                    <a:pt x="92" y="220"/>
                  </a:cubicBezTo>
                  <a:cubicBezTo>
                    <a:pt x="94" y="221"/>
                    <a:pt x="97" y="223"/>
                    <a:pt x="98" y="227"/>
                  </a:cubicBezTo>
                  <a:cubicBezTo>
                    <a:pt x="99" y="235"/>
                    <a:pt x="106" y="240"/>
                    <a:pt x="109" y="241"/>
                  </a:cubicBezTo>
                  <a:cubicBezTo>
                    <a:pt x="136" y="239"/>
                    <a:pt x="136" y="239"/>
                    <a:pt x="136" y="239"/>
                  </a:cubicBezTo>
                  <a:cubicBezTo>
                    <a:pt x="137" y="243"/>
                    <a:pt x="137" y="243"/>
                    <a:pt x="137" y="243"/>
                  </a:cubicBezTo>
                  <a:cubicBezTo>
                    <a:pt x="137" y="243"/>
                    <a:pt x="140" y="210"/>
                    <a:pt x="157" y="200"/>
                  </a:cubicBezTo>
                  <a:cubicBezTo>
                    <a:pt x="174" y="191"/>
                    <a:pt x="176" y="176"/>
                    <a:pt x="176" y="176"/>
                  </a:cubicBezTo>
                  <a:cubicBezTo>
                    <a:pt x="176" y="176"/>
                    <a:pt x="174" y="165"/>
                    <a:pt x="176" y="159"/>
                  </a:cubicBezTo>
                  <a:cubicBezTo>
                    <a:pt x="178" y="154"/>
                    <a:pt x="170" y="137"/>
                    <a:pt x="176" y="131"/>
                  </a:cubicBezTo>
                  <a:cubicBezTo>
                    <a:pt x="181" y="126"/>
                    <a:pt x="192" y="118"/>
                    <a:pt x="192" y="118"/>
                  </a:cubicBezTo>
                  <a:cubicBezTo>
                    <a:pt x="192" y="98"/>
                    <a:pt x="192" y="98"/>
                    <a:pt x="192" y="98"/>
                  </a:cubicBezTo>
                  <a:cubicBezTo>
                    <a:pt x="205" y="91"/>
                    <a:pt x="205" y="91"/>
                    <a:pt x="205" y="91"/>
                  </a:cubicBezTo>
                  <a:cubicBezTo>
                    <a:pt x="205" y="91"/>
                    <a:pt x="209" y="64"/>
                    <a:pt x="205" y="59"/>
                  </a:cubicBezTo>
                  <a:cubicBezTo>
                    <a:pt x="202" y="53"/>
                    <a:pt x="185" y="38"/>
                    <a:pt x="17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5" name="Freeform 22"/>
            <p:cNvSpPr/>
            <p:nvPr/>
          </p:nvSpPr>
          <p:spPr bwMode="auto">
            <a:xfrm>
              <a:off x="6483351" y="5265738"/>
              <a:ext cx="1743075" cy="927100"/>
            </a:xfrm>
            <a:custGeom>
              <a:avLst/>
              <a:gdLst>
                <a:gd name="T0" fmla="*/ 669 w 702"/>
                <a:gd name="T1" fmla="*/ 79 h 373"/>
                <a:gd name="T2" fmla="*/ 663 w 702"/>
                <a:gd name="T3" fmla="*/ 78 h 373"/>
                <a:gd name="T4" fmla="*/ 627 w 702"/>
                <a:gd name="T5" fmla="*/ 90 h 373"/>
                <a:gd name="T6" fmla="*/ 594 w 702"/>
                <a:gd name="T7" fmla="*/ 91 h 373"/>
                <a:gd name="T8" fmla="*/ 542 w 702"/>
                <a:gd name="T9" fmla="*/ 100 h 373"/>
                <a:gd name="T10" fmla="*/ 551 w 702"/>
                <a:gd name="T11" fmla="*/ 75 h 373"/>
                <a:gd name="T12" fmla="*/ 523 w 702"/>
                <a:gd name="T13" fmla="*/ 57 h 373"/>
                <a:gd name="T14" fmla="*/ 506 w 702"/>
                <a:gd name="T15" fmla="*/ 55 h 373"/>
                <a:gd name="T16" fmla="*/ 471 w 702"/>
                <a:gd name="T17" fmla="*/ 82 h 373"/>
                <a:gd name="T18" fmla="*/ 465 w 702"/>
                <a:gd name="T19" fmla="*/ 87 h 373"/>
                <a:gd name="T20" fmla="*/ 435 w 702"/>
                <a:gd name="T21" fmla="*/ 67 h 373"/>
                <a:gd name="T22" fmla="*/ 408 w 702"/>
                <a:gd name="T23" fmla="*/ 107 h 373"/>
                <a:gd name="T24" fmla="*/ 373 w 702"/>
                <a:gd name="T25" fmla="*/ 157 h 373"/>
                <a:gd name="T26" fmla="*/ 347 w 702"/>
                <a:gd name="T27" fmla="*/ 219 h 373"/>
                <a:gd name="T28" fmla="*/ 334 w 702"/>
                <a:gd name="T29" fmla="*/ 244 h 373"/>
                <a:gd name="T30" fmla="*/ 295 w 702"/>
                <a:gd name="T31" fmla="*/ 272 h 373"/>
                <a:gd name="T32" fmla="*/ 275 w 702"/>
                <a:gd name="T33" fmla="*/ 278 h 373"/>
                <a:gd name="T34" fmla="*/ 293 w 702"/>
                <a:gd name="T35" fmla="*/ 264 h 373"/>
                <a:gd name="T36" fmla="*/ 333 w 702"/>
                <a:gd name="T37" fmla="*/ 236 h 373"/>
                <a:gd name="T38" fmla="*/ 362 w 702"/>
                <a:gd name="T39" fmla="*/ 196 h 373"/>
                <a:gd name="T40" fmla="*/ 367 w 702"/>
                <a:gd name="T41" fmla="*/ 152 h 373"/>
                <a:gd name="T42" fmla="*/ 399 w 702"/>
                <a:gd name="T43" fmla="*/ 99 h 373"/>
                <a:gd name="T44" fmla="*/ 382 w 702"/>
                <a:gd name="T45" fmla="*/ 99 h 373"/>
                <a:gd name="T46" fmla="*/ 367 w 702"/>
                <a:gd name="T47" fmla="*/ 75 h 373"/>
                <a:gd name="T48" fmla="*/ 356 w 702"/>
                <a:gd name="T49" fmla="*/ 51 h 373"/>
                <a:gd name="T50" fmla="*/ 356 w 702"/>
                <a:gd name="T51" fmla="*/ 1 h 373"/>
                <a:gd name="T52" fmla="*/ 319 w 702"/>
                <a:gd name="T53" fmla="*/ 12 h 373"/>
                <a:gd name="T54" fmla="*/ 315 w 702"/>
                <a:gd name="T55" fmla="*/ 14 h 373"/>
                <a:gd name="T56" fmla="*/ 291 w 702"/>
                <a:gd name="T57" fmla="*/ 27 h 373"/>
                <a:gd name="T58" fmla="*/ 266 w 702"/>
                <a:gd name="T59" fmla="*/ 31 h 373"/>
                <a:gd name="T60" fmla="*/ 202 w 702"/>
                <a:gd name="T61" fmla="*/ 44 h 373"/>
                <a:gd name="T62" fmla="*/ 178 w 702"/>
                <a:gd name="T63" fmla="*/ 68 h 373"/>
                <a:gd name="T64" fmla="*/ 160 w 702"/>
                <a:gd name="T65" fmla="*/ 68 h 373"/>
                <a:gd name="T66" fmla="*/ 124 w 702"/>
                <a:gd name="T67" fmla="*/ 45 h 373"/>
                <a:gd name="T68" fmla="*/ 125 w 702"/>
                <a:gd name="T69" fmla="*/ 64 h 373"/>
                <a:gd name="T70" fmla="*/ 96 w 702"/>
                <a:gd name="T71" fmla="*/ 84 h 373"/>
                <a:gd name="T72" fmla="*/ 72 w 702"/>
                <a:gd name="T73" fmla="*/ 93 h 373"/>
                <a:gd name="T74" fmla="*/ 0 w 702"/>
                <a:gd name="T75" fmla="*/ 91 h 373"/>
                <a:gd name="T76" fmla="*/ 14 w 702"/>
                <a:gd name="T77" fmla="*/ 96 h 373"/>
                <a:gd name="T78" fmla="*/ 60 w 702"/>
                <a:gd name="T79" fmla="*/ 123 h 373"/>
                <a:gd name="T80" fmla="*/ 85 w 702"/>
                <a:gd name="T81" fmla="*/ 126 h 373"/>
                <a:gd name="T82" fmla="*/ 60 w 702"/>
                <a:gd name="T83" fmla="*/ 165 h 373"/>
                <a:gd name="T84" fmla="*/ 48 w 702"/>
                <a:gd name="T85" fmla="*/ 183 h 373"/>
                <a:gd name="T86" fmla="*/ 104 w 702"/>
                <a:gd name="T87" fmla="*/ 197 h 373"/>
                <a:gd name="T88" fmla="*/ 114 w 702"/>
                <a:gd name="T89" fmla="*/ 253 h 373"/>
                <a:gd name="T90" fmla="*/ 185 w 702"/>
                <a:gd name="T91" fmla="*/ 285 h 373"/>
                <a:gd name="T92" fmla="*/ 224 w 702"/>
                <a:gd name="T93" fmla="*/ 276 h 373"/>
                <a:gd name="T94" fmla="*/ 267 w 702"/>
                <a:gd name="T95" fmla="*/ 290 h 373"/>
                <a:gd name="T96" fmla="*/ 316 w 702"/>
                <a:gd name="T97" fmla="*/ 366 h 373"/>
                <a:gd name="T98" fmla="*/ 323 w 702"/>
                <a:gd name="T99" fmla="*/ 334 h 373"/>
                <a:gd name="T100" fmla="*/ 445 w 702"/>
                <a:gd name="T101" fmla="*/ 274 h 373"/>
                <a:gd name="T102" fmla="*/ 509 w 702"/>
                <a:gd name="T103" fmla="*/ 211 h 373"/>
                <a:gd name="T104" fmla="*/ 568 w 702"/>
                <a:gd name="T105" fmla="*/ 210 h 373"/>
                <a:gd name="T106" fmla="*/ 648 w 702"/>
                <a:gd name="T107" fmla="*/ 198 h 373"/>
                <a:gd name="T108" fmla="*/ 702 w 702"/>
                <a:gd name="T109" fmla="*/ 15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2" h="373">
                  <a:moveTo>
                    <a:pt x="698" y="153"/>
                  </a:moveTo>
                  <a:cubicBezTo>
                    <a:pt x="698" y="152"/>
                    <a:pt x="680" y="102"/>
                    <a:pt x="669" y="79"/>
                  </a:cubicBezTo>
                  <a:cubicBezTo>
                    <a:pt x="667" y="75"/>
                    <a:pt x="665" y="73"/>
                    <a:pt x="664" y="72"/>
                  </a:cubicBezTo>
                  <a:cubicBezTo>
                    <a:pt x="664" y="73"/>
                    <a:pt x="663" y="75"/>
                    <a:pt x="663" y="78"/>
                  </a:cubicBezTo>
                  <a:cubicBezTo>
                    <a:pt x="663" y="80"/>
                    <a:pt x="663" y="80"/>
                    <a:pt x="663" y="80"/>
                  </a:cubicBezTo>
                  <a:cubicBezTo>
                    <a:pt x="627" y="90"/>
                    <a:pt x="627" y="90"/>
                    <a:pt x="627" y="90"/>
                  </a:cubicBezTo>
                  <a:cubicBezTo>
                    <a:pt x="625" y="91"/>
                    <a:pt x="613" y="96"/>
                    <a:pt x="605" y="89"/>
                  </a:cubicBezTo>
                  <a:cubicBezTo>
                    <a:pt x="601" y="87"/>
                    <a:pt x="600" y="87"/>
                    <a:pt x="594" y="91"/>
                  </a:cubicBezTo>
                  <a:cubicBezTo>
                    <a:pt x="592" y="93"/>
                    <a:pt x="590" y="94"/>
                    <a:pt x="587" y="95"/>
                  </a:cubicBezTo>
                  <a:cubicBezTo>
                    <a:pt x="573" y="102"/>
                    <a:pt x="556" y="101"/>
                    <a:pt x="542" y="100"/>
                  </a:cubicBezTo>
                  <a:cubicBezTo>
                    <a:pt x="537" y="99"/>
                    <a:pt x="534" y="97"/>
                    <a:pt x="533" y="94"/>
                  </a:cubicBezTo>
                  <a:cubicBezTo>
                    <a:pt x="532" y="89"/>
                    <a:pt x="538" y="82"/>
                    <a:pt x="551" y="75"/>
                  </a:cubicBezTo>
                  <a:cubicBezTo>
                    <a:pt x="551" y="54"/>
                    <a:pt x="551" y="54"/>
                    <a:pt x="551" y="54"/>
                  </a:cubicBezTo>
                  <a:cubicBezTo>
                    <a:pt x="545" y="55"/>
                    <a:pt x="536" y="57"/>
                    <a:pt x="523" y="57"/>
                  </a:cubicBezTo>
                  <a:cubicBezTo>
                    <a:pt x="514" y="57"/>
                    <a:pt x="512" y="57"/>
                    <a:pt x="511" y="56"/>
                  </a:cubicBezTo>
                  <a:cubicBezTo>
                    <a:pt x="510" y="55"/>
                    <a:pt x="509" y="55"/>
                    <a:pt x="506" y="55"/>
                  </a:cubicBezTo>
                  <a:cubicBezTo>
                    <a:pt x="490" y="53"/>
                    <a:pt x="477" y="53"/>
                    <a:pt x="468" y="55"/>
                  </a:cubicBezTo>
                  <a:cubicBezTo>
                    <a:pt x="467" y="56"/>
                    <a:pt x="467" y="69"/>
                    <a:pt x="471" y="82"/>
                  </a:cubicBezTo>
                  <a:cubicBezTo>
                    <a:pt x="475" y="95"/>
                    <a:pt x="475" y="95"/>
                    <a:pt x="475" y="95"/>
                  </a:cubicBezTo>
                  <a:cubicBezTo>
                    <a:pt x="465" y="87"/>
                    <a:pt x="465" y="87"/>
                    <a:pt x="465" y="87"/>
                  </a:cubicBezTo>
                  <a:cubicBezTo>
                    <a:pt x="465" y="87"/>
                    <a:pt x="450" y="75"/>
                    <a:pt x="439" y="67"/>
                  </a:cubicBezTo>
                  <a:cubicBezTo>
                    <a:pt x="437" y="66"/>
                    <a:pt x="436" y="66"/>
                    <a:pt x="435" y="67"/>
                  </a:cubicBezTo>
                  <a:cubicBezTo>
                    <a:pt x="432" y="69"/>
                    <a:pt x="429" y="78"/>
                    <a:pt x="429" y="83"/>
                  </a:cubicBezTo>
                  <a:cubicBezTo>
                    <a:pt x="429" y="91"/>
                    <a:pt x="414" y="103"/>
                    <a:pt x="408" y="107"/>
                  </a:cubicBezTo>
                  <a:cubicBezTo>
                    <a:pt x="409" y="116"/>
                    <a:pt x="410" y="127"/>
                    <a:pt x="405" y="132"/>
                  </a:cubicBezTo>
                  <a:cubicBezTo>
                    <a:pt x="400" y="137"/>
                    <a:pt x="379" y="153"/>
                    <a:pt x="373" y="157"/>
                  </a:cubicBezTo>
                  <a:cubicBezTo>
                    <a:pt x="369" y="200"/>
                    <a:pt x="369" y="200"/>
                    <a:pt x="369" y="200"/>
                  </a:cubicBezTo>
                  <a:cubicBezTo>
                    <a:pt x="347" y="219"/>
                    <a:pt x="347" y="219"/>
                    <a:pt x="347" y="219"/>
                  </a:cubicBezTo>
                  <a:cubicBezTo>
                    <a:pt x="338" y="246"/>
                    <a:pt x="338" y="246"/>
                    <a:pt x="338" y="246"/>
                  </a:cubicBezTo>
                  <a:cubicBezTo>
                    <a:pt x="334" y="244"/>
                    <a:pt x="334" y="244"/>
                    <a:pt x="334" y="244"/>
                  </a:cubicBezTo>
                  <a:cubicBezTo>
                    <a:pt x="333" y="244"/>
                    <a:pt x="324" y="241"/>
                    <a:pt x="319" y="253"/>
                  </a:cubicBezTo>
                  <a:cubicBezTo>
                    <a:pt x="312" y="269"/>
                    <a:pt x="299" y="272"/>
                    <a:pt x="295" y="272"/>
                  </a:cubicBezTo>
                  <a:cubicBezTo>
                    <a:pt x="281" y="284"/>
                    <a:pt x="281" y="284"/>
                    <a:pt x="281" y="284"/>
                  </a:cubicBezTo>
                  <a:cubicBezTo>
                    <a:pt x="275" y="278"/>
                    <a:pt x="275" y="278"/>
                    <a:pt x="275" y="278"/>
                  </a:cubicBezTo>
                  <a:cubicBezTo>
                    <a:pt x="291" y="264"/>
                    <a:pt x="291" y="264"/>
                    <a:pt x="291" y="264"/>
                  </a:cubicBezTo>
                  <a:cubicBezTo>
                    <a:pt x="293" y="264"/>
                    <a:pt x="293" y="264"/>
                    <a:pt x="293" y="264"/>
                  </a:cubicBezTo>
                  <a:cubicBezTo>
                    <a:pt x="293" y="264"/>
                    <a:pt x="305" y="264"/>
                    <a:pt x="312" y="250"/>
                  </a:cubicBezTo>
                  <a:cubicBezTo>
                    <a:pt x="317" y="237"/>
                    <a:pt x="327" y="235"/>
                    <a:pt x="333" y="236"/>
                  </a:cubicBezTo>
                  <a:cubicBezTo>
                    <a:pt x="340" y="214"/>
                    <a:pt x="340" y="214"/>
                    <a:pt x="340" y="214"/>
                  </a:cubicBezTo>
                  <a:cubicBezTo>
                    <a:pt x="362" y="196"/>
                    <a:pt x="362" y="196"/>
                    <a:pt x="362" y="196"/>
                  </a:cubicBezTo>
                  <a:cubicBezTo>
                    <a:pt x="365" y="153"/>
                    <a:pt x="365" y="153"/>
                    <a:pt x="365" y="153"/>
                  </a:cubicBezTo>
                  <a:cubicBezTo>
                    <a:pt x="367" y="152"/>
                    <a:pt x="367" y="152"/>
                    <a:pt x="367" y="152"/>
                  </a:cubicBezTo>
                  <a:cubicBezTo>
                    <a:pt x="374" y="146"/>
                    <a:pt x="395" y="131"/>
                    <a:pt x="400" y="126"/>
                  </a:cubicBezTo>
                  <a:cubicBezTo>
                    <a:pt x="402" y="124"/>
                    <a:pt x="401" y="111"/>
                    <a:pt x="399" y="99"/>
                  </a:cubicBezTo>
                  <a:cubicBezTo>
                    <a:pt x="396" y="96"/>
                    <a:pt x="392" y="92"/>
                    <a:pt x="390" y="92"/>
                  </a:cubicBezTo>
                  <a:cubicBezTo>
                    <a:pt x="388" y="92"/>
                    <a:pt x="384" y="96"/>
                    <a:pt x="382" y="99"/>
                  </a:cubicBezTo>
                  <a:cubicBezTo>
                    <a:pt x="377" y="107"/>
                    <a:pt x="377" y="107"/>
                    <a:pt x="377" y="107"/>
                  </a:cubicBezTo>
                  <a:cubicBezTo>
                    <a:pt x="367" y="75"/>
                    <a:pt x="367" y="75"/>
                    <a:pt x="367" y="75"/>
                  </a:cubicBezTo>
                  <a:cubicBezTo>
                    <a:pt x="341" y="87"/>
                    <a:pt x="341" y="87"/>
                    <a:pt x="341" y="87"/>
                  </a:cubicBezTo>
                  <a:cubicBezTo>
                    <a:pt x="356" y="51"/>
                    <a:pt x="356" y="51"/>
                    <a:pt x="356" y="51"/>
                  </a:cubicBezTo>
                  <a:cubicBezTo>
                    <a:pt x="360" y="42"/>
                    <a:pt x="365" y="26"/>
                    <a:pt x="365" y="21"/>
                  </a:cubicBezTo>
                  <a:cubicBezTo>
                    <a:pt x="365" y="17"/>
                    <a:pt x="360" y="8"/>
                    <a:pt x="356" y="1"/>
                  </a:cubicBezTo>
                  <a:cubicBezTo>
                    <a:pt x="349" y="3"/>
                    <a:pt x="333" y="6"/>
                    <a:pt x="327" y="0"/>
                  </a:cubicBezTo>
                  <a:cubicBezTo>
                    <a:pt x="325" y="1"/>
                    <a:pt x="321" y="6"/>
                    <a:pt x="319" y="12"/>
                  </a:cubicBezTo>
                  <a:cubicBezTo>
                    <a:pt x="318" y="14"/>
                    <a:pt x="318" y="14"/>
                    <a:pt x="318" y="14"/>
                  </a:cubicBezTo>
                  <a:cubicBezTo>
                    <a:pt x="315" y="14"/>
                    <a:pt x="315" y="14"/>
                    <a:pt x="315" y="14"/>
                  </a:cubicBezTo>
                  <a:cubicBezTo>
                    <a:pt x="315" y="14"/>
                    <a:pt x="301" y="14"/>
                    <a:pt x="294" y="3"/>
                  </a:cubicBezTo>
                  <a:cubicBezTo>
                    <a:pt x="293" y="9"/>
                    <a:pt x="292" y="18"/>
                    <a:pt x="291" y="27"/>
                  </a:cubicBezTo>
                  <a:cubicBezTo>
                    <a:pt x="291" y="31"/>
                    <a:pt x="291" y="31"/>
                    <a:pt x="291" y="31"/>
                  </a:cubicBezTo>
                  <a:cubicBezTo>
                    <a:pt x="266" y="31"/>
                    <a:pt x="266" y="31"/>
                    <a:pt x="266" y="31"/>
                  </a:cubicBezTo>
                  <a:cubicBezTo>
                    <a:pt x="255" y="34"/>
                    <a:pt x="239" y="41"/>
                    <a:pt x="236" y="43"/>
                  </a:cubicBezTo>
                  <a:cubicBezTo>
                    <a:pt x="228" y="48"/>
                    <a:pt x="214" y="49"/>
                    <a:pt x="202" y="44"/>
                  </a:cubicBezTo>
                  <a:cubicBezTo>
                    <a:pt x="197" y="42"/>
                    <a:pt x="190" y="53"/>
                    <a:pt x="185" y="59"/>
                  </a:cubicBezTo>
                  <a:cubicBezTo>
                    <a:pt x="182" y="63"/>
                    <a:pt x="180" y="66"/>
                    <a:pt x="178" y="68"/>
                  </a:cubicBezTo>
                  <a:cubicBezTo>
                    <a:pt x="172" y="73"/>
                    <a:pt x="164" y="71"/>
                    <a:pt x="161" y="68"/>
                  </a:cubicBezTo>
                  <a:cubicBezTo>
                    <a:pt x="160" y="68"/>
                    <a:pt x="160" y="68"/>
                    <a:pt x="160" y="68"/>
                  </a:cubicBezTo>
                  <a:cubicBezTo>
                    <a:pt x="160" y="68"/>
                    <a:pt x="144" y="52"/>
                    <a:pt x="128" y="45"/>
                  </a:cubicBezTo>
                  <a:cubicBezTo>
                    <a:pt x="125" y="44"/>
                    <a:pt x="124" y="44"/>
                    <a:pt x="124" y="45"/>
                  </a:cubicBezTo>
                  <a:cubicBezTo>
                    <a:pt x="122" y="46"/>
                    <a:pt x="122" y="55"/>
                    <a:pt x="124" y="61"/>
                  </a:cubicBezTo>
                  <a:cubicBezTo>
                    <a:pt x="125" y="64"/>
                    <a:pt x="125" y="64"/>
                    <a:pt x="125" y="64"/>
                  </a:cubicBezTo>
                  <a:cubicBezTo>
                    <a:pt x="122" y="65"/>
                    <a:pt x="122" y="65"/>
                    <a:pt x="122" y="65"/>
                  </a:cubicBezTo>
                  <a:cubicBezTo>
                    <a:pt x="122" y="66"/>
                    <a:pt x="102" y="80"/>
                    <a:pt x="96" y="84"/>
                  </a:cubicBezTo>
                  <a:cubicBezTo>
                    <a:pt x="95" y="84"/>
                    <a:pt x="93" y="85"/>
                    <a:pt x="92" y="86"/>
                  </a:cubicBezTo>
                  <a:cubicBezTo>
                    <a:pt x="86" y="91"/>
                    <a:pt x="78" y="96"/>
                    <a:pt x="72" y="93"/>
                  </a:cubicBezTo>
                  <a:cubicBezTo>
                    <a:pt x="67" y="90"/>
                    <a:pt x="47" y="79"/>
                    <a:pt x="42" y="76"/>
                  </a:cubicBezTo>
                  <a:cubicBezTo>
                    <a:pt x="0" y="91"/>
                    <a:pt x="0" y="91"/>
                    <a:pt x="0" y="91"/>
                  </a:cubicBezTo>
                  <a:cubicBezTo>
                    <a:pt x="1" y="92"/>
                    <a:pt x="3" y="92"/>
                    <a:pt x="5" y="93"/>
                  </a:cubicBezTo>
                  <a:cubicBezTo>
                    <a:pt x="7" y="93"/>
                    <a:pt x="10" y="94"/>
                    <a:pt x="14" y="96"/>
                  </a:cubicBezTo>
                  <a:cubicBezTo>
                    <a:pt x="25" y="101"/>
                    <a:pt x="38" y="111"/>
                    <a:pt x="40" y="113"/>
                  </a:cubicBezTo>
                  <a:cubicBezTo>
                    <a:pt x="60" y="123"/>
                    <a:pt x="60" y="123"/>
                    <a:pt x="60" y="123"/>
                  </a:cubicBezTo>
                  <a:cubicBezTo>
                    <a:pt x="84" y="123"/>
                    <a:pt x="84" y="123"/>
                    <a:pt x="84" y="123"/>
                  </a:cubicBezTo>
                  <a:cubicBezTo>
                    <a:pt x="85" y="126"/>
                    <a:pt x="85" y="126"/>
                    <a:pt x="85" y="126"/>
                  </a:cubicBezTo>
                  <a:cubicBezTo>
                    <a:pt x="86" y="129"/>
                    <a:pt x="89" y="143"/>
                    <a:pt x="84" y="150"/>
                  </a:cubicBezTo>
                  <a:cubicBezTo>
                    <a:pt x="81" y="155"/>
                    <a:pt x="65" y="163"/>
                    <a:pt x="60" y="165"/>
                  </a:cubicBezTo>
                  <a:cubicBezTo>
                    <a:pt x="51" y="185"/>
                    <a:pt x="51" y="185"/>
                    <a:pt x="51" y="185"/>
                  </a:cubicBezTo>
                  <a:cubicBezTo>
                    <a:pt x="48" y="183"/>
                    <a:pt x="48" y="183"/>
                    <a:pt x="48" y="183"/>
                  </a:cubicBezTo>
                  <a:cubicBezTo>
                    <a:pt x="50" y="185"/>
                    <a:pt x="52" y="187"/>
                    <a:pt x="56" y="189"/>
                  </a:cubicBezTo>
                  <a:cubicBezTo>
                    <a:pt x="74" y="197"/>
                    <a:pt x="101" y="193"/>
                    <a:pt x="104" y="197"/>
                  </a:cubicBezTo>
                  <a:cubicBezTo>
                    <a:pt x="107" y="201"/>
                    <a:pt x="100" y="222"/>
                    <a:pt x="100" y="229"/>
                  </a:cubicBezTo>
                  <a:cubicBezTo>
                    <a:pt x="100" y="236"/>
                    <a:pt x="114" y="253"/>
                    <a:pt x="114" y="253"/>
                  </a:cubicBezTo>
                  <a:cubicBezTo>
                    <a:pt x="114" y="253"/>
                    <a:pt x="118" y="282"/>
                    <a:pt x="147" y="276"/>
                  </a:cubicBezTo>
                  <a:cubicBezTo>
                    <a:pt x="176" y="271"/>
                    <a:pt x="172" y="285"/>
                    <a:pt x="185" y="285"/>
                  </a:cubicBezTo>
                  <a:cubicBezTo>
                    <a:pt x="197" y="285"/>
                    <a:pt x="217" y="283"/>
                    <a:pt x="217" y="283"/>
                  </a:cubicBezTo>
                  <a:cubicBezTo>
                    <a:pt x="224" y="276"/>
                    <a:pt x="224" y="276"/>
                    <a:pt x="224" y="276"/>
                  </a:cubicBezTo>
                  <a:cubicBezTo>
                    <a:pt x="224" y="276"/>
                    <a:pt x="236" y="276"/>
                    <a:pt x="240" y="286"/>
                  </a:cubicBezTo>
                  <a:cubicBezTo>
                    <a:pt x="245" y="296"/>
                    <a:pt x="254" y="290"/>
                    <a:pt x="267" y="290"/>
                  </a:cubicBezTo>
                  <a:cubicBezTo>
                    <a:pt x="279" y="290"/>
                    <a:pt x="292" y="283"/>
                    <a:pt x="284" y="304"/>
                  </a:cubicBezTo>
                  <a:cubicBezTo>
                    <a:pt x="275" y="325"/>
                    <a:pt x="282" y="373"/>
                    <a:pt x="316" y="366"/>
                  </a:cubicBezTo>
                  <a:cubicBezTo>
                    <a:pt x="349" y="359"/>
                    <a:pt x="323" y="354"/>
                    <a:pt x="323" y="354"/>
                  </a:cubicBezTo>
                  <a:cubicBezTo>
                    <a:pt x="323" y="334"/>
                    <a:pt x="323" y="334"/>
                    <a:pt x="323" y="334"/>
                  </a:cubicBezTo>
                  <a:cubicBezTo>
                    <a:pt x="323" y="334"/>
                    <a:pt x="308" y="291"/>
                    <a:pt x="360" y="289"/>
                  </a:cubicBezTo>
                  <a:cubicBezTo>
                    <a:pt x="412" y="287"/>
                    <a:pt x="438" y="283"/>
                    <a:pt x="445" y="274"/>
                  </a:cubicBezTo>
                  <a:cubicBezTo>
                    <a:pt x="453" y="265"/>
                    <a:pt x="451" y="261"/>
                    <a:pt x="473" y="255"/>
                  </a:cubicBezTo>
                  <a:cubicBezTo>
                    <a:pt x="496" y="250"/>
                    <a:pt x="494" y="203"/>
                    <a:pt x="509" y="211"/>
                  </a:cubicBezTo>
                  <a:cubicBezTo>
                    <a:pt x="523" y="218"/>
                    <a:pt x="522" y="248"/>
                    <a:pt x="536" y="239"/>
                  </a:cubicBezTo>
                  <a:cubicBezTo>
                    <a:pt x="551" y="229"/>
                    <a:pt x="557" y="206"/>
                    <a:pt x="568" y="210"/>
                  </a:cubicBezTo>
                  <a:cubicBezTo>
                    <a:pt x="579" y="215"/>
                    <a:pt x="602" y="212"/>
                    <a:pt x="613" y="210"/>
                  </a:cubicBezTo>
                  <a:cubicBezTo>
                    <a:pt x="624" y="207"/>
                    <a:pt x="635" y="205"/>
                    <a:pt x="648" y="198"/>
                  </a:cubicBezTo>
                  <a:cubicBezTo>
                    <a:pt x="661" y="190"/>
                    <a:pt x="678" y="161"/>
                    <a:pt x="685" y="157"/>
                  </a:cubicBezTo>
                  <a:cubicBezTo>
                    <a:pt x="690" y="155"/>
                    <a:pt x="695" y="155"/>
                    <a:pt x="702" y="151"/>
                  </a:cubicBezTo>
                  <a:lnTo>
                    <a:pt x="698" y="1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6" name="Freeform 23"/>
            <p:cNvSpPr/>
            <p:nvPr/>
          </p:nvSpPr>
          <p:spPr bwMode="auto">
            <a:xfrm>
              <a:off x="8031163" y="4918075"/>
              <a:ext cx="581025" cy="717550"/>
            </a:xfrm>
            <a:custGeom>
              <a:avLst/>
              <a:gdLst>
                <a:gd name="T0" fmla="*/ 211 w 234"/>
                <a:gd name="T1" fmla="*/ 52 h 289"/>
                <a:gd name="T2" fmla="*/ 210 w 234"/>
                <a:gd name="T3" fmla="*/ 52 h 289"/>
                <a:gd name="T4" fmla="*/ 194 w 234"/>
                <a:gd name="T5" fmla="*/ 32 h 289"/>
                <a:gd name="T6" fmla="*/ 193 w 234"/>
                <a:gd name="T7" fmla="*/ 30 h 289"/>
                <a:gd name="T8" fmla="*/ 184 w 234"/>
                <a:gd name="T9" fmla="*/ 34 h 289"/>
                <a:gd name="T10" fmla="*/ 171 w 234"/>
                <a:gd name="T11" fmla="*/ 54 h 289"/>
                <a:gd name="T12" fmla="*/ 168 w 234"/>
                <a:gd name="T13" fmla="*/ 52 h 289"/>
                <a:gd name="T14" fmla="*/ 146 w 234"/>
                <a:gd name="T15" fmla="*/ 15 h 289"/>
                <a:gd name="T16" fmla="*/ 132 w 234"/>
                <a:gd name="T17" fmla="*/ 1 h 289"/>
                <a:gd name="T18" fmla="*/ 127 w 234"/>
                <a:gd name="T19" fmla="*/ 2 h 289"/>
                <a:gd name="T20" fmla="*/ 112 w 234"/>
                <a:gd name="T21" fmla="*/ 17 h 289"/>
                <a:gd name="T22" fmla="*/ 106 w 234"/>
                <a:gd name="T23" fmla="*/ 25 h 289"/>
                <a:gd name="T24" fmla="*/ 82 w 234"/>
                <a:gd name="T25" fmla="*/ 31 h 289"/>
                <a:gd name="T26" fmla="*/ 61 w 234"/>
                <a:gd name="T27" fmla="*/ 33 h 289"/>
                <a:gd name="T28" fmla="*/ 56 w 234"/>
                <a:gd name="T29" fmla="*/ 36 h 289"/>
                <a:gd name="T30" fmla="*/ 62 w 234"/>
                <a:gd name="T31" fmla="*/ 58 h 289"/>
                <a:gd name="T32" fmla="*/ 64 w 234"/>
                <a:gd name="T33" fmla="*/ 63 h 289"/>
                <a:gd name="T34" fmla="*/ 45 w 234"/>
                <a:gd name="T35" fmla="*/ 94 h 289"/>
                <a:gd name="T36" fmla="*/ 38 w 234"/>
                <a:gd name="T37" fmla="*/ 108 h 289"/>
                <a:gd name="T38" fmla="*/ 38 w 234"/>
                <a:gd name="T39" fmla="*/ 122 h 289"/>
                <a:gd name="T40" fmla="*/ 29 w 234"/>
                <a:gd name="T41" fmla="*/ 136 h 289"/>
                <a:gd name="T42" fmla="*/ 17 w 234"/>
                <a:gd name="T43" fmla="*/ 171 h 289"/>
                <a:gd name="T44" fmla="*/ 0 w 234"/>
                <a:gd name="T45" fmla="*/ 194 h 289"/>
                <a:gd name="T46" fmla="*/ 0 w 234"/>
                <a:gd name="T47" fmla="*/ 223 h 289"/>
                <a:gd name="T48" fmla="*/ 1 w 234"/>
                <a:gd name="T49" fmla="*/ 223 h 289"/>
                <a:gd name="T50" fmla="*/ 2 w 234"/>
                <a:gd name="T51" fmla="*/ 222 h 289"/>
                <a:gd name="T52" fmla="*/ 32 w 234"/>
                <a:gd name="T53" fmla="*/ 214 h 289"/>
                <a:gd name="T54" fmla="*/ 40 w 234"/>
                <a:gd name="T55" fmla="*/ 203 h 289"/>
                <a:gd name="T56" fmla="*/ 53 w 234"/>
                <a:gd name="T57" fmla="*/ 216 h 289"/>
                <a:gd name="T58" fmla="*/ 82 w 234"/>
                <a:gd name="T59" fmla="*/ 289 h 289"/>
                <a:gd name="T60" fmla="*/ 92 w 234"/>
                <a:gd name="T61" fmla="*/ 275 h 289"/>
                <a:gd name="T62" fmla="*/ 111 w 234"/>
                <a:gd name="T63" fmla="*/ 243 h 289"/>
                <a:gd name="T64" fmla="*/ 111 w 234"/>
                <a:gd name="T65" fmla="*/ 217 h 289"/>
                <a:gd name="T66" fmla="*/ 142 w 234"/>
                <a:gd name="T67" fmla="*/ 217 h 289"/>
                <a:gd name="T68" fmla="*/ 157 w 234"/>
                <a:gd name="T69" fmla="*/ 185 h 289"/>
                <a:gd name="T70" fmla="*/ 177 w 234"/>
                <a:gd name="T71" fmla="*/ 165 h 289"/>
                <a:gd name="T72" fmla="*/ 205 w 234"/>
                <a:gd name="T73" fmla="*/ 146 h 289"/>
                <a:gd name="T74" fmla="*/ 208 w 234"/>
                <a:gd name="T75" fmla="*/ 100 h 289"/>
                <a:gd name="T76" fmla="*/ 224 w 234"/>
                <a:gd name="T77" fmla="*/ 66 h 289"/>
                <a:gd name="T78" fmla="*/ 234 w 234"/>
                <a:gd name="T79" fmla="*/ 51 h 289"/>
                <a:gd name="T80" fmla="*/ 211 w 234"/>
                <a:gd name="T81" fmla="*/ 5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4" h="289">
                  <a:moveTo>
                    <a:pt x="211" y="52"/>
                  </a:moveTo>
                  <a:cubicBezTo>
                    <a:pt x="210" y="52"/>
                    <a:pt x="210" y="52"/>
                    <a:pt x="210" y="52"/>
                  </a:cubicBezTo>
                  <a:cubicBezTo>
                    <a:pt x="210" y="52"/>
                    <a:pt x="196" y="45"/>
                    <a:pt x="194" y="32"/>
                  </a:cubicBezTo>
                  <a:cubicBezTo>
                    <a:pt x="194" y="31"/>
                    <a:pt x="194" y="30"/>
                    <a:pt x="193" y="30"/>
                  </a:cubicBezTo>
                  <a:cubicBezTo>
                    <a:pt x="192" y="30"/>
                    <a:pt x="188" y="31"/>
                    <a:pt x="184" y="34"/>
                  </a:cubicBezTo>
                  <a:cubicBezTo>
                    <a:pt x="171" y="54"/>
                    <a:pt x="171" y="54"/>
                    <a:pt x="171" y="54"/>
                  </a:cubicBezTo>
                  <a:cubicBezTo>
                    <a:pt x="168" y="52"/>
                    <a:pt x="168" y="52"/>
                    <a:pt x="168" y="52"/>
                  </a:cubicBezTo>
                  <a:cubicBezTo>
                    <a:pt x="167" y="51"/>
                    <a:pt x="152" y="39"/>
                    <a:pt x="146" y="15"/>
                  </a:cubicBezTo>
                  <a:cubicBezTo>
                    <a:pt x="142" y="0"/>
                    <a:pt x="139" y="1"/>
                    <a:pt x="132" y="1"/>
                  </a:cubicBezTo>
                  <a:cubicBezTo>
                    <a:pt x="131" y="1"/>
                    <a:pt x="129" y="2"/>
                    <a:pt x="127" y="2"/>
                  </a:cubicBezTo>
                  <a:cubicBezTo>
                    <a:pt x="123" y="2"/>
                    <a:pt x="116" y="11"/>
                    <a:pt x="112" y="17"/>
                  </a:cubicBezTo>
                  <a:cubicBezTo>
                    <a:pt x="110" y="20"/>
                    <a:pt x="108" y="23"/>
                    <a:pt x="106" y="25"/>
                  </a:cubicBezTo>
                  <a:cubicBezTo>
                    <a:pt x="101" y="29"/>
                    <a:pt x="93" y="30"/>
                    <a:pt x="82" y="31"/>
                  </a:cubicBezTo>
                  <a:cubicBezTo>
                    <a:pt x="76" y="31"/>
                    <a:pt x="69" y="32"/>
                    <a:pt x="61" y="33"/>
                  </a:cubicBezTo>
                  <a:cubicBezTo>
                    <a:pt x="57" y="34"/>
                    <a:pt x="56" y="36"/>
                    <a:pt x="56" y="36"/>
                  </a:cubicBezTo>
                  <a:cubicBezTo>
                    <a:pt x="53" y="42"/>
                    <a:pt x="60" y="53"/>
                    <a:pt x="62" y="58"/>
                  </a:cubicBezTo>
                  <a:cubicBezTo>
                    <a:pt x="64" y="60"/>
                    <a:pt x="64" y="61"/>
                    <a:pt x="64" y="63"/>
                  </a:cubicBezTo>
                  <a:cubicBezTo>
                    <a:pt x="64" y="66"/>
                    <a:pt x="54" y="90"/>
                    <a:pt x="45" y="94"/>
                  </a:cubicBezTo>
                  <a:cubicBezTo>
                    <a:pt x="41" y="96"/>
                    <a:pt x="39" y="105"/>
                    <a:pt x="38" y="108"/>
                  </a:cubicBezTo>
                  <a:cubicBezTo>
                    <a:pt x="38" y="122"/>
                    <a:pt x="38" y="122"/>
                    <a:pt x="38" y="122"/>
                  </a:cubicBezTo>
                  <a:cubicBezTo>
                    <a:pt x="29" y="136"/>
                    <a:pt x="29" y="136"/>
                    <a:pt x="29" y="136"/>
                  </a:cubicBezTo>
                  <a:cubicBezTo>
                    <a:pt x="17" y="171"/>
                    <a:pt x="17" y="171"/>
                    <a:pt x="17" y="171"/>
                  </a:cubicBezTo>
                  <a:cubicBezTo>
                    <a:pt x="0" y="194"/>
                    <a:pt x="0" y="194"/>
                    <a:pt x="0" y="194"/>
                  </a:cubicBezTo>
                  <a:cubicBezTo>
                    <a:pt x="0" y="223"/>
                    <a:pt x="0" y="223"/>
                    <a:pt x="0" y="223"/>
                  </a:cubicBezTo>
                  <a:cubicBezTo>
                    <a:pt x="1" y="223"/>
                    <a:pt x="1" y="223"/>
                    <a:pt x="1" y="223"/>
                  </a:cubicBezTo>
                  <a:cubicBezTo>
                    <a:pt x="2" y="222"/>
                    <a:pt x="2" y="222"/>
                    <a:pt x="2" y="222"/>
                  </a:cubicBezTo>
                  <a:cubicBezTo>
                    <a:pt x="32" y="214"/>
                    <a:pt x="32" y="214"/>
                    <a:pt x="32" y="214"/>
                  </a:cubicBezTo>
                  <a:cubicBezTo>
                    <a:pt x="33" y="209"/>
                    <a:pt x="35" y="204"/>
                    <a:pt x="40" y="203"/>
                  </a:cubicBezTo>
                  <a:cubicBezTo>
                    <a:pt x="45" y="202"/>
                    <a:pt x="50" y="209"/>
                    <a:pt x="53" y="216"/>
                  </a:cubicBezTo>
                  <a:cubicBezTo>
                    <a:pt x="63" y="237"/>
                    <a:pt x="79" y="281"/>
                    <a:pt x="82" y="289"/>
                  </a:cubicBezTo>
                  <a:cubicBezTo>
                    <a:pt x="85" y="286"/>
                    <a:pt x="89" y="281"/>
                    <a:pt x="92" y="275"/>
                  </a:cubicBezTo>
                  <a:cubicBezTo>
                    <a:pt x="103" y="252"/>
                    <a:pt x="111" y="243"/>
                    <a:pt x="111" y="243"/>
                  </a:cubicBezTo>
                  <a:cubicBezTo>
                    <a:pt x="111" y="243"/>
                    <a:pt x="96" y="217"/>
                    <a:pt x="111" y="217"/>
                  </a:cubicBezTo>
                  <a:cubicBezTo>
                    <a:pt x="125" y="217"/>
                    <a:pt x="137" y="230"/>
                    <a:pt x="142" y="217"/>
                  </a:cubicBezTo>
                  <a:cubicBezTo>
                    <a:pt x="148" y="204"/>
                    <a:pt x="148" y="198"/>
                    <a:pt x="157" y="185"/>
                  </a:cubicBezTo>
                  <a:cubicBezTo>
                    <a:pt x="166" y="172"/>
                    <a:pt x="170" y="165"/>
                    <a:pt x="177" y="165"/>
                  </a:cubicBezTo>
                  <a:cubicBezTo>
                    <a:pt x="185" y="165"/>
                    <a:pt x="218" y="158"/>
                    <a:pt x="205" y="146"/>
                  </a:cubicBezTo>
                  <a:cubicBezTo>
                    <a:pt x="192" y="135"/>
                    <a:pt x="193" y="111"/>
                    <a:pt x="208" y="100"/>
                  </a:cubicBezTo>
                  <a:cubicBezTo>
                    <a:pt x="224" y="89"/>
                    <a:pt x="220" y="81"/>
                    <a:pt x="224" y="66"/>
                  </a:cubicBezTo>
                  <a:cubicBezTo>
                    <a:pt x="226" y="59"/>
                    <a:pt x="230" y="54"/>
                    <a:pt x="234" y="51"/>
                  </a:cubicBezTo>
                  <a:lnTo>
                    <a:pt x="211" y="52"/>
                  </a:lnTo>
                  <a:close/>
                </a:path>
              </a:pathLst>
            </a:custGeom>
            <a:solidFill>
              <a:srgbClr val="7ACD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7" name="Freeform 24"/>
            <p:cNvSpPr/>
            <p:nvPr/>
          </p:nvSpPr>
          <p:spPr bwMode="auto">
            <a:xfrm>
              <a:off x="6808789" y="3649663"/>
              <a:ext cx="250825" cy="328612"/>
            </a:xfrm>
            <a:custGeom>
              <a:avLst/>
              <a:gdLst>
                <a:gd name="T0" fmla="*/ 85 w 101"/>
                <a:gd name="T1" fmla="*/ 108 h 132"/>
                <a:gd name="T2" fmla="*/ 101 w 101"/>
                <a:gd name="T3" fmla="*/ 99 h 132"/>
                <a:gd name="T4" fmla="*/ 101 w 101"/>
                <a:gd name="T5" fmla="*/ 82 h 132"/>
                <a:gd name="T6" fmla="*/ 100 w 101"/>
                <a:gd name="T7" fmla="*/ 71 h 132"/>
                <a:gd name="T8" fmla="*/ 92 w 101"/>
                <a:gd name="T9" fmla="*/ 51 h 132"/>
                <a:gd name="T10" fmla="*/ 82 w 101"/>
                <a:gd name="T11" fmla="*/ 30 h 132"/>
                <a:gd name="T12" fmla="*/ 49 w 101"/>
                <a:gd name="T13" fmla="*/ 9 h 132"/>
                <a:gd name="T14" fmla="*/ 41 w 101"/>
                <a:gd name="T15" fmla="*/ 0 h 132"/>
                <a:gd name="T16" fmla="*/ 25 w 101"/>
                <a:gd name="T17" fmla="*/ 0 h 132"/>
                <a:gd name="T18" fmla="*/ 14 w 101"/>
                <a:gd name="T19" fmla="*/ 14 h 132"/>
                <a:gd name="T20" fmla="*/ 14 w 101"/>
                <a:gd name="T21" fmla="*/ 38 h 132"/>
                <a:gd name="T22" fmla="*/ 36 w 101"/>
                <a:gd name="T23" fmla="*/ 64 h 132"/>
                <a:gd name="T24" fmla="*/ 36 w 101"/>
                <a:gd name="T25" fmla="*/ 65 h 132"/>
                <a:gd name="T26" fmla="*/ 11 w 101"/>
                <a:gd name="T27" fmla="*/ 91 h 132"/>
                <a:gd name="T28" fmla="*/ 3 w 101"/>
                <a:gd name="T29" fmla="*/ 95 h 132"/>
                <a:gd name="T30" fmla="*/ 3 w 101"/>
                <a:gd name="T31" fmla="*/ 109 h 132"/>
                <a:gd name="T32" fmla="*/ 8 w 101"/>
                <a:gd name="T33" fmla="*/ 114 h 132"/>
                <a:gd name="T34" fmla="*/ 26 w 101"/>
                <a:gd name="T35" fmla="*/ 123 h 132"/>
                <a:gd name="T36" fmla="*/ 50 w 101"/>
                <a:gd name="T37" fmla="*/ 132 h 132"/>
                <a:gd name="T38" fmla="*/ 50 w 101"/>
                <a:gd name="T39" fmla="*/ 132 h 132"/>
                <a:gd name="T40" fmla="*/ 55 w 101"/>
                <a:gd name="T41" fmla="*/ 131 h 132"/>
                <a:gd name="T42" fmla="*/ 56 w 101"/>
                <a:gd name="T43" fmla="*/ 123 h 132"/>
                <a:gd name="T44" fmla="*/ 56 w 101"/>
                <a:gd name="T45" fmla="*/ 119 h 132"/>
                <a:gd name="T46" fmla="*/ 59 w 101"/>
                <a:gd name="T47" fmla="*/ 113 h 132"/>
                <a:gd name="T48" fmla="*/ 85 w 101"/>
                <a:gd name="T4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1" h="132">
                  <a:moveTo>
                    <a:pt x="85" y="108"/>
                  </a:moveTo>
                  <a:cubicBezTo>
                    <a:pt x="93" y="104"/>
                    <a:pt x="100" y="100"/>
                    <a:pt x="101" y="99"/>
                  </a:cubicBezTo>
                  <a:cubicBezTo>
                    <a:pt x="101" y="97"/>
                    <a:pt x="101" y="87"/>
                    <a:pt x="101" y="82"/>
                  </a:cubicBezTo>
                  <a:cubicBezTo>
                    <a:pt x="100" y="78"/>
                    <a:pt x="100" y="74"/>
                    <a:pt x="100" y="71"/>
                  </a:cubicBezTo>
                  <a:cubicBezTo>
                    <a:pt x="100" y="63"/>
                    <a:pt x="99" y="58"/>
                    <a:pt x="92" y="51"/>
                  </a:cubicBezTo>
                  <a:cubicBezTo>
                    <a:pt x="86" y="45"/>
                    <a:pt x="83" y="34"/>
                    <a:pt x="82" y="30"/>
                  </a:cubicBezTo>
                  <a:cubicBezTo>
                    <a:pt x="49" y="9"/>
                    <a:pt x="49" y="9"/>
                    <a:pt x="49" y="9"/>
                  </a:cubicBezTo>
                  <a:cubicBezTo>
                    <a:pt x="41" y="0"/>
                    <a:pt x="41" y="0"/>
                    <a:pt x="41" y="0"/>
                  </a:cubicBezTo>
                  <a:cubicBezTo>
                    <a:pt x="25" y="0"/>
                    <a:pt x="25" y="0"/>
                    <a:pt x="25" y="0"/>
                  </a:cubicBezTo>
                  <a:cubicBezTo>
                    <a:pt x="22" y="2"/>
                    <a:pt x="14" y="12"/>
                    <a:pt x="14" y="14"/>
                  </a:cubicBezTo>
                  <a:cubicBezTo>
                    <a:pt x="15" y="19"/>
                    <a:pt x="14" y="33"/>
                    <a:pt x="14" y="38"/>
                  </a:cubicBezTo>
                  <a:cubicBezTo>
                    <a:pt x="36" y="64"/>
                    <a:pt x="36" y="64"/>
                    <a:pt x="36" y="64"/>
                  </a:cubicBezTo>
                  <a:cubicBezTo>
                    <a:pt x="36" y="65"/>
                    <a:pt x="36" y="65"/>
                    <a:pt x="36" y="65"/>
                  </a:cubicBezTo>
                  <a:cubicBezTo>
                    <a:pt x="35" y="74"/>
                    <a:pt x="29" y="90"/>
                    <a:pt x="11" y="91"/>
                  </a:cubicBezTo>
                  <a:cubicBezTo>
                    <a:pt x="7" y="92"/>
                    <a:pt x="4" y="93"/>
                    <a:pt x="3" y="95"/>
                  </a:cubicBezTo>
                  <a:cubicBezTo>
                    <a:pt x="0" y="99"/>
                    <a:pt x="2" y="106"/>
                    <a:pt x="3" y="109"/>
                  </a:cubicBezTo>
                  <a:cubicBezTo>
                    <a:pt x="5" y="111"/>
                    <a:pt x="7" y="113"/>
                    <a:pt x="8" y="114"/>
                  </a:cubicBezTo>
                  <a:cubicBezTo>
                    <a:pt x="26" y="123"/>
                    <a:pt x="26" y="123"/>
                    <a:pt x="26" y="123"/>
                  </a:cubicBezTo>
                  <a:cubicBezTo>
                    <a:pt x="26" y="123"/>
                    <a:pt x="40" y="132"/>
                    <a:pt x="50" y="132"/>
                  </a:cubicBezTo>
                  <a:cubicBezTo>
                    <a:pt x="50" y="132"/>
                    <a:pt x="50" y="132"/>
                    <a:pt x="50" y="132"/>
                  </a:cubicBezTo>
                  <a:cubicBezTo>
                    <a:pt x="53" y="132"/>
                    <a:pt x="54" y="131"/>
                    <a:pt x="55" y="131"/>
                  </a:cubicBezTo>
                  <a:cubicBezTo>
                    <a:pt x="56" y="130"/>
                    <a:pt x="56" y="126"/>
                    <a:pt x="56" y="123"/>
                  </a:cubicBezTo>
                  <a:cubicBezTo>
                    <a:pt x="56" y="121"/>
                    <a:pt x="56" y="120"/>
                    <a:pt x="56" y="119"/>
                  </a:cubicBezTo>
                  <a:cubicBezTo>
                    <a:pt x="56" y="117"/>
                    <a:pt x="57" y="114"/>
                    <a:pt x="59" y="113"/>
                  </a:cubicBezTo>
                  <a:cubicBezTo>
                    <a:pt x="65" y="107"/>
                    <a:pt x="80" y="107"/>
                    <a:pt x="85"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8" name="Freeform 25"/>
            <p:cNvSpPr/>
            <p:nvPr/>
          </p:nvSpPr>
          <p:spPr bwMode="auto">
            <a:xfrm>
              <a:off x="3127375" y="1589087"/>
              <a:ext cx="2622550" cy="1971675"/>
            </a:xfrm>
            <a:custGeom>
              <a:avLst/>
              <a:gdLst>
                <a:gd name="T0" fmla="*/ 240 w 1056"/>
                <a:gd name="T1" fmla="*/ 713 h 793"/>
                <a:gd name="T2" fmla="*/ 361 w 1056"/>
                <a:gd name="T3" fmla="*/ 730 h 793"/>
                <a:gd name="T4" fmla="*/ 479 w 1056"/>
                <a:gd name="T5" fmla="*/ 766 h 793"/>
                <a:gd name="T6" fmla="*/ 590 w 1056"/>
                <a:gd name="T7" fmla="*/ 756 h 793"/>
                <a:gd name="T8" fmla="*/ 647 w 1056"/>
                <a:gd name="T9" fmla="*/ 766 h 793"/>
                <a:gd name="T10" fmla="*/ 740 w 1056"/>
                <a:gd name="T11" fmla="*/ 793 h 793"/>
                <a:gd name="T12" fmla="*/ 759 w 1056"/>
                <a:gd name="T13" fmla="*/ 756 h 793"/>
                <a:gd name="T14" fmla="*/ 738 w 1056"/>
                <a:gd name="T15" fmla="*/ 691 h 793"/>
                <a:gd name="T16" fmla="*/ 736 w 1056"/>
                <a:gd name="T17" fmla="*/ 667 h 793"/>
                <a:gd name="T18" fmla="*/ 853 w 1056"/>
                <a:gd name="T19" fmla="*/ 648 h 793"/>
                <a:gd name="T20" fmla="*/ 901 w 1056"/>
                <a:gd name="T21" fmla="*/ 563 h 793"/>
                <a:gd name="T22" fmla="*/ 964 w 1056"/>
                <a:gd name="T23" fmla="*/ 509 h 793"/>
                <a:gd name="T24" fmla="*/ 1018 w 1056"/>
                <a:gd name="T25" fmla="*/ 509 h 793"/>
                <a:gd name="T26" fmla="*/ 1037 w 1056"/>
                <a:gd name="T27" fmla="*/ 496 h 793"/>
                <a:gd name="T28" fmla="*/ 1038 w 1056"/>
                <a:gd name="T29" fmla="*/ 471 h 793"/>
                <a:gd name="T30" fmla="*/ 1045 w 1056"/>
                <a:gd name="T31" fmla="*/ 460 h 793"/>
                <a:gd name="T32" fmla="*/ 1020 w 1056"/>
                <a:gd name="T33" fmla="*/ 374 h 793"/>
                <a:gd name="T34" fmla="*/ 905 w 1056"/>
                <a:gd name="T35" fmla="*/ 298 h 793"/>
                <a:gd name="T36" fmla="*/ 844 w 1056"/>
                <a:gd name="T37" fmla="*/ 244 h 793"/>
                <a:gd name="T38" fmla="*/ 861 w 1056"/>
                <a:gd name="T39" fmla="*/ 166 h 793"/>
                <a:gd name="T40" fmla="*/ 826 w 1056"/>
                <a:gd name="T41" fmla="*/ 103 h 793"/>
                <a:gd name="T42" fmla="*/ 770 w 1056"/>
                <a:gd name="T43" fmla="*/ 42 h 793"/>
                <a:gd name="T44" fmla="*/ 725 w 1056"/>
                <a:gd name="T45" fmla="*/ 7 h 793"/>
                <a:gd name="T46" fmla="*/ 685 w 1056"/>
                <a:gd name="T47" fmla="*/ 47 h 793"/>
                <a:gd name="T48" fmla="*/ 657 w 1056"/>
                <a:gd name="T49" fmla="*/ 104 h 793"/>
                <a:gd name="T50" fmla="*/ 606 w 1056"/>
                <a:gd name="T51" fmla="*/ 120 h 793"/>
                <a:gd name="T52" fmla="*/ 560 w 1056"/>
                <a:gd name="T53" fmla="*/ 84 h 793"/>
                <a:gd name="T54" fmla="*/ 494 w 1056"/>
                <a:gd name="T55" fmla="*/ 160 h 793"/>
                <a:gd name="T56" fmla="*/ 498 w 1056"/>
                <a:gd name="T57" fmla="*/ 188 h 793"/>
                <a:gd name="T58" fmla="*/ 472 w 1056"/>
                <a:gd name="T59" fmla="*/ 174 h 793"/>
                <a:gd name="T60" fmla="*/ 396 w 1056"/>
                <a:gd name="T61" fmla="*/ 170 h 793"/>
                <a:gd name="T62" fmla="*/ 396 w 1056"/>
                <a:gd name="T63" fmla="*/ 205 h 793"/>
                <a:gd name="T64" fmla="*/ 396 w 1056"/>
                <a:gd name="T65" fmla="*/ 284 h 793"/>
                <a:gd name="T66" fmla="*/ 366 w 1056"/>
                <a:gd name="T67" fmla="*/ 304 h 793"/>
                <a:gd name="T68" fmla="*/ 332 w 1056"/>
                <a:gd name="T69" fmla="*/ 342 h 793"/>
                <a:gd name="T70" fmla="*/ 261 w 1056"/>
                <a:gd name="T71" fmla="*/ 350 h 793"/>
                <a:gd name="T72" fmla="*/ 214 w 1056"/>
                <a:gd name="T73" fmla="*/ 367 h 793"/>
                <a:gd name="T74" fmla="*/ 165 w 1056"/>
                <a:gd name="T75" fmla="*/ 371 h 793"/>
                <a:gd name="T76" fmla="*/ 111 w 1056"/>
                <a:gd name="T77" fmla="*/ 347 h 793"/>
                <a:gd name="T78" fmla="*/ 80 w 1056"/>
                <a:gd name="T79" fmla="*/ 360 h 793"/>
                <a:gd name="T80" fmla="*/ 28 w 1056"/>
                <a:gd name="T81" fmla="*/ 383 h 793"/>
                <a:gd name="T82" fmla="*/ 12 w 1056"/>
                <a:gd name="T83" fmla="*/ 411 h 793"/>
                <a:gd name="T84" fmla="*/ 12 w 1056"/>
                <a:gd name="T85" fmla="*/ 439 h 793"/>
                <a:gd name="T86" fmla="*/ 41 w 1056"/>
                <a:gd name="T87" fmla="*/ 484 h 793"/>
                <a:gd name="T88" fmla="*/ 12 w 1056"/>
                <a:gd name="T89" fmla="*/ 526 h 793"/>
                <a:gd name="T90" fmla="*/ 12 w 1056"/>
                <a:gd name="T91" fmla="*/ 537 h 793"/>
                <a:gd name="T92" fmla="*/ 51 w 1056"/>
                <a:gd name="T93" fmla="*/ 572 h 793"/>
                <a:gd name="T94" fmla="*/ 49 w 1056"/>
                <a:gd name="T95" fmla="*/ 626 h 793"/>
                <a:gd name="T96" fmla="*/ 81 w 1056"/>
                <a:gd name="T97" fmla="*/ 648 h 793"/>
                <a:gd name="T98" fmla="*/ 119 w 1056"/>
                <a:gd name="T99" fmla="*/ 680 h 793"/>
                <a:gd name="T100" fmla="*/ 125 w 1056"/>
                <a:gd name="T101" fmla="*/ 735 h 793"/>
                <a:gd name="T102" fmla="*/ 138 w 1056"/>
                <a:gd name="T103" fmla="*/ 74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56" h="793">
                  <a:moveTo>
                    <a:pt x="200" y="742"/>
                  </a:moveTo>
                  <a:cubicBezTo>
                    <a:pt x="240" y="713"/>
                    <a:pt x="240" y="713"/>
                    <a:pt x="240" y="713"/>
                  </a:cubicBezTo>
                  <a:cubicBezTo>
                    <a:pt x="283" y="727"/>
                    <a:pt x="283" y="727"/>
                    <a:pt x="283" y="727"/>
                  </a:cubicBezTo>
                  <a:cubicBezTo>
                    <a:pt x="294" y="723"/>
                    <a:pt x="349" y="704"/>
                    <a:pt x="361" y="730"/>
                  </a:cubicBezTo>
                  <a:cubicBezTo>
                    <a:pt x="371" y="751"/>
                    <a:pt x="403" y="764"/>
                    <a:pt x="408" y="766"/>
                  </a:cubicBezTo>
                  <a:cubicBezTo>
                    <a:pt x="479" y="766"/>
                    <a:pt x="479" y="766"/>
                    <a:pt x="479" y="766"/>
                  </a:cubicBezTo>
                  <a:cubicBezTo>
                    <a:pt x="488" y="763"/>
                    <a:pt x="512" y="754"/>
                    <a:pt x="517" y="754"/>
                  </a:cubicBezTo>
                  <a:cubicBezTo>
                    <a:pt x="523" y="754"/>
                    <a:pt x="587" y="756"/>
                    <a:pt x="590" y="756"/>
                  </a:cubicBezTo>
                  <a:cubicBezTo>
                    <a:pt x="590" y="756"/>
                    <a:pt x="590" y="756"/>
                    <a:pt x="590" y="756"/>
                  </a:cubicBezTo>
                  <a:cubicBezTo>
                    <a:pt x="647" y="766"/>
                    <a:pt x="647" y="766"/>
                    <a:pt x="647" y="766"/>
                  </a:cubicBezTo>
                  <a:cubicBezTo>
                    <a:pt x="680" y="793"/>
                    <a:pt x="680" y="793"/>
                    <a:pt x="680" y="793"/>
                  </a:cubicBezTo>
                  <a:cubicBezTo>
                    <a:pt x="740" y="793"/>
                    <a:pt x="740" y="793"/>
                    <a:pt x="740" y="793"/>
                  </a:cubicBezTo>
                  <a:cubicBezTo>
                    <a:pt x="740" y="775"/>
                    <a:pt x="740" y="775"/>
                    <a:pt x="740" y="775"/>
                  </a:cubicBezTo>
                  <a:cubicBezTo>
                    <a:pt x="759" y="756"/>
                    <a:pt x="759" y="756"/>
                    <a:pt x="759" y="756"/>
                  </a:cubicBezTo>
                  <a:cubicBezTo>
                    <a:pt x="759" y="750"/>
                    <a:pt x="760" y="727"/>
                    <a:pt x="759" y="718"/>
                  </a:cubicBezTo>
                  <a:cubicBezTo>
                    <a:pt x="758" y="711"/>
                    <a:pt x="745" y="698"/>
                    <a:pt x="738" y="691"/>
                  </a:cubicBezTo>
                  <a:cubicBezTo>
                    <a:pt x="736" y="690"/>
                    <a:pt x="736" y="690"/>
                    <a:pt x="736" y="690"/>
                  </a:cubicBezTo>
                  <a:cubicBezTo>
                    <a:pt x="736" y="667"/>
                    <a:pt x="736" y="667"/>
                    <a:pt x="736" y="667"/>
                  </a:cubicBezTo>
                  <a:cubicBezTo>
                    <a:pt x="736" y="659"/>
                    <a:pt x="752" y="648"/>
                    <a:pt x="764" y="648"/>
                  </a:cubicBezTo>
                  <a:cubicBezTo>
                    <a:pt x="853" y="648"/>
                    <a:pt x="853" y="648"/>
                    <a:pt x="853" y="648"/>
                  </a:cubicBezTo>
                  <a:cubicBezTo>
                    <a:pt x="880" y="583"/>
                    <a:pt x="880" y="583"/>
                    <a:pt x="880" y="583"/>
                  </a:cubicBezTo>
                  <a:cubicBezTo>
                    <a:pt x="884" y="579"/>
                    <a:pt x="895" y="565"/>
                    <a:pt x="901" y="563"/>
                  </a:cubicBezTo>
                  <a:cubicBezTo>
                    <a:pt x="904" y="562"/>
                    <a:pt x="916" y="554"/>
                    <a:pt x="922" y="549"/>
                  </a:cubicBezTo>
                  <a:cubicBezTo>
                    <a:pt x="964" y="509"/>
                    <a:pt x="964" y="509"/>
                    <a:pt x="964" y="509"/>
                  </a:cubicBezTo>
                  <a:cubicBezTo>
                    <a:pt x="966" y="509"/>
                    <a:pt x="966" y="509"/>
                    <a:pt x="966" y="509"/>
                  </a:cubicBezTo>
                  <a:cubicBezTo>
                    <a:pt x="967" y="509"/>
                    <a:pt x="995" y="516"/>
                    <a:pt x="1018" y="509"/>
                  </a:cubicBezTo>
                  <a:cubicBezTo>
                    <a:pt x="1034" y="504"/>
                    <a:pt x="1038" y="498"/>
                    <a:pt x="1038" y="497"/>
                  </a:cubicBezTo>
                  <a:cubicBezTo>
                    <a:pt x="1037" y="496"/>
                    <a:pt x="1037" y="496"/>
                    <a:pt x="1037" y="496"/>
                  </a:cubicBezTo>
                  <a:cubicBezTo>
                    <a:pt x="1038" y="496"/>
                    <a:pt x="1038" y="496"/>
                    <a:pt x="1038" y="496"/>
                  </a:cubicBezTo>
                  <a:cubicBezTo>
                    <a:pt x="1038" y="471"/>
                    <a:pt x="1038" y="471"/>
                    <a:pt x="1038" y="471"/>
                  </a:cubicBezTo>
                  <a:cubicBezTo>
                    <a:pt x="1041" y="459"/>
                    <a:pt x="1041" y="459"/>
                    <a:pt x="1041" y="459"/>
                  </a:cubicBezTo>
                  <a:cubicBezTo>
                    <a:pt x="1045" y="460"/>
                    <a:pt x="1045" y="460"/>
                    <a:pt x="1045" y="460"/>
                  </a:cubicBezTo>
                  <a:cubicBezTo>
                    <a:pt x="1045" y="460"/>
                    <a:pt x="1039" y="441"/>
                    <a:pt x="1032" y="428"/>
                  </a:cubicBezTo>
                  <a:cubicBezTo>
                    <a:pt x="1025" y="415"/>
                    <a:pt x="1056" y="392"/>
                    <a:pt x="1020" y="374"/>
                  </a:cubicBezTo>
                  <a:cubicBezTo>
                    <a:pt x="983" y="355"/>
                    <a:pt x="970" y="326"/>
                    <a:pt x="970" y="326"/>
                  </a:cubicBezTo>
                  <a:cubicBezTo>
                    <a:pt x="970" y="326"/>
                    <a:pt x="911" y="301"/>
                    <a:pt x="905" y="298"/>
                  </a:cubicBezTo>
                  <a:cubicBezTo>
                    <a:pt x="900" y="296"/>
                    <a:pt x="844" y="280"/>
                    <a:pt x="844" y="272"/>
                  </a:cubicBezTo>
                  <a:cubicBezTo>
                    <a:pt x="844" y="263"/>
                    <a:pt x="833" y="255"/>
                    <a:pt x="844" y="244"/>
                  </a:cubicBezTo>
                  <a:cubicBezTo>
                    <a:pt x="855" y="233"/>
                    <a:pt x="864" y="219"/>
                    <a:pt x="864" y="210"/>
                  </a:cubicBezTo>
                  <a:cubicBezTo>
                    <a:pt x="864" y="202"/>
                    <a:pt x="866" y="181"/>
                    <a:pt x="861" y="166"/>
                  </a:cubicBezTo>
                  <a:cubicBezTo>
                    <a:pt x="855" y="150"/>
                    <a:pt x="848" y="130"/>
                    <a:pt x="848" y="130"/>
                  </a:cubicBezTo>
                  <a:cubicBezTo>
                    <a:pt x="826" y="103"/>
                    <a:pt x="826" y="103"/>
                    <a:pt x="826" y="103"/>
                  </a:cubicBezTo>
                  <a:cubicBezTo>
                    <a:pt x="802" y="92"/>
                    <a:pt x="802" y="92"/>
                    <a:pt x="802" y="92"/>
                  </a:cubicBezTo>
                  <a:cubicBezTo>
                    <a:pt x="802" y="92"/>
                    <a:pt x="770" y="64"/>
                    <a:pt x="770" y="42"/>
                  </a:cubicBezTo>
                  <a:cubicBezTo>
                    <a:pt x="770" y="19"/>
                    <a:pt x="780" y="17"/>
                    <a:pt x="760" y="17"/>
                  </a:cubicBezTo>
                  <a:cubicBezTo>
                    <a:pt x="741" y="17"/>
                    <a:pt x="732" y="0"/>
                    <a:pt x="725" y="7"/>
                  </a:cubicBezTo>
                  <a:cubicBezTo>
                    <a:pt x="719" y="14"/>
                    <a:pt x="724" y="25"/>
                    <a:pt x="714" y="32"/>
                  </a:cubicBezTo>
                  <a:cubicBezTo>
                    <a:pt x="705" y="39"/>
                    <a:pt x="712" y="46"/>
                    <a:pt x="685" y="47"/>
                  </a:cubicBezTo>
                  <a:cubicBezTo>
                    <a:pt x="659" y="49"/>
                    <a:pt x="657" y="58"/>
                    <a:pt x="657" y="63"/>
                  </a:cubicBezTo>
                  <a:cubicBezTo>
                    <a:pt x="657" y="67"/>
                    <a:pt x="657" y="104"/>
                    <a:pt x="657" y="104"/>
                  </a:cubicBezTo>
                  <a:cubicBezTo>
                    <a:pt x="657" y="104"/>
                    <a:pt x="663" y="121"/>
                    <a:pt x="649" y="121"/>
                  </a:cubicBezTo>
                  <a:cubicBezTo>
                    <a:pt x="635" y="121"/>
                    <a:pt x="606" y="120"/>
                    <a:pt x="606" y="120"/>
                  </a:cubicBezTo>
                  <a:cubicBezTo>
                    <a:pt x="583" y="109"/>
                    <a:pt x="583" y="109"/>
                    <a:pt x="583" y="109"/>
                  </a:cubicBezTo>
                  <a:cubicBezTo>
                    <a:pt x="560" y="84"/>
                    <a:pt x="560" y="84"/>
                    <a:pt x="560" y="84"/>
                  </a:cubicBezTo>
                  <a:cubicBezTo>
                    <a:pt x="525" y="113"/>
                    <a:pt x="525" y="113"/>
                    <a:pt x="525" y="113"/>
                  </a:cubicBezTo>
                  <a:cubicBezTo>
                    <a:pt x="494" y="160"/>
                    <a:pt x="494" y="160"/>
                    <a:pt x="494" y="160"/>
                  </a:cubicBezTo>
                  <a:cubicBezTo>
                    <a:pt x="494" y="160"/>
                    <a:pt x="490" y="170"/>
                    <a:pt x="494" y="174"/>
                  </a:cubicBezTo>
                  <a:cubicBezTo>
                    <a:pt x="498" y="178"/>
                    <a:pt x="498" y="188"/>
                    <a:pt x="498" y="188"/>
                  </a:cubicBezTo>
                  <a:cubicBezTo>
                    <a:pt x="484" y="184"/>
                    <a:pt x="484" y="184"/>
                    <a:pt x="484" y="184"/>
                  </a:cubicBezTo>
                  <a:cubicBezTo>
                    <a:pt x="472" y="174"/>
                    <a:pt x="472" y="174"/>
                    <a:pt x="472" y="174"/>
                  </a:cubicBezTo>
                  <a:cubicBezTo>
                    <a:pt x="472" y="174"/>
                    <a:pt x="424" y="170"/>
                    <a:pt x="410" y="170"/>
                  </a:cubicBezTo>
                  <a:cubicBezTo>
                    <a:pt x="396" y="170"/>
                    <a:pt x="396" y="170"/>
                    <a:pt x="396" y="170"/>
                  </a:cubicBezTo>
                  <a:cubicBezTo>
                    <a:pt x="381" y="174"/>
                    <a:pt x="381" y="174"/>
                    <a:pt x="381" y="174"/>
                  </a:cubicBezTo>
                  <a:cubicBezTo>
                    <a:pt x="381" y="174"/>
                    <a:pt x="402" y="190"/>
                    <a:pt x="396" y="205"/>
                  </a:cubicBezTo>
                  <a:cubicBezTo>
                    <a:pt x="391" y="220"/>
                    <a:pt x="394" y="236"/>
                    <a:pt x="394" y="243"/>
                  </a:cubicBezTo>
                  <a:cubicBezTo>
                    <a:pt x="394" y="249"/>
                    <a:pt x="396" y="284"/>
                    <a:pt x="396" y="284"/>
                  </a:cubicBezTo>
                  <a:cubicBezTo>
                    <a:pt x="381" y="290"/>
                    <a:pt x="381" y="290"/>
                    <a:pt x="381" y="290"/>
                  </a:cubicBezTo>
                  <a:cubicBezTo>
                    <a:pt x="366" y="304"/>
                    <a:pt x="366" y="304"/>
                    <a:pt x="366" y="304"/>
                  </a:cubicBezTo>
                  <a:cubicBezTo>
                    <a:pt x="356" y="332"/>
                    <a:pt x="356" y="332"/>
                    <a:pt x="356" y="332"/>
                  </a:cubicBezTo>
                  <a:cubicBezTo>
                    <a:pt x="356" y="332"/>
                    <a:pt x="357" y="337"/>
                    <a:pt x="332" y="342"/>
                  </a:cubicBezTo>
                  <a:cubicBezTo>
                    <a:pt x="307" y="346"/>
                    <a:pt x="283" y="347"/>
                    <a:pt x="283" y="347"/>
                  </a:cubicBezTo>
                  <a:cubicBezTo>
                    <a:pt x="261" y="350"/>
                    <a:pt x="261" y="350"/>
                    <a:pt x="261" y="350"/>
                  </a:cubicBezTo>
                  <a:cubicBezTo>
                    <a:pt x="239" y="354"/>
                    <a:pt x="239" y="354"/>
                    <a:pt x="239" y="354"/>
                  </a:cubicBezTo>
                  <a:cubicBezTo>
                    <a:pt x="214" y="367"/>
                    <a:pt x="214" y="367"/>
                    <a:pt x="214" y="367"/>
                  </a:cubicBezTo>
                  <a:cubicBezTo>
                    <a:pt x="214" y="367"/>
                    <a:pt x="198" y="348"/>
                    <a:pt x="193" y="350"/>
                  </a:cubicBezTo>
                  <a:cubicBezTo>
                    <a:pt x="187" y="351"/>
                    <a:pt x="165" y="371"/>
                    <a:pt x="165" y="371"/>
                  </a:cubicBezTo>
                  <a:cubicBezTo>
                    <a:pt x="165" y="371"/>
                    <a:pt x="143" y="376"/>
                    <a:pt x="134" y="368"/>
                  </a:cubicBezTo>
                  <a:cubicBezTo>
                    <a:pt x="126" y="360"/>
                    <a:pt x="111" y="347"/>
                    <a:pt x="111" y="347"/>
                  </a:cubicBezTo>
                  <a:cubicBezTo>
                    <a:pt x="97" y="347"/>
                    <a:pt x="97" y="347"/>
                    <a:pt x="97" y="347"/>
                  </a:cubicBezTo>
                  <a:cubicBezTo>
                    <a:pt x="80" y="360"/>
                    <a:pt x="80" y="360"/>
                    <a:pt x="80" y="360"/>
                  </a:cubicBezTo>
                  <a:cubicBezTo>
                    <a:pt x="48" y="360"/>
                    <a:pt x="48" y="360"/>
                    <a:pt x="48" y="360"/>
                  </a:cubicBezTo>
                  <a:cubicBezTo>
                    <a:pt x="48" y="360"/>
                    <a:pt x="32" y="383"/>
                    <a:pt x="28" y="383"/>
                  </a:cubicBezTo>
                  <a:cubicBezTo>
                    <a:pt x="24" y="383"/>
                    <a:pt x="12" y="397"/>
                    <a:pt x="12" y="397"/>
                  </a:cubicBezTo>
                  <a:cubicBezTo>
                    <a:pt x="12" y="411"/>
                    <a:pt x="12" y="411"/>
                    <a:pt x="12" y="411"/>
                  </a:cubicBezTo>
                  <a:cubicBezTo>
                    <a:pt x="12" y="427"/>
                    <a:pt x="12" y="427"/>
                    <a:pt x="12" y="427"/>
                  </a:cubicBezTo>
                  <a:cubicBezTo>
                    <a:pt x="12" y="439"/>
                    <a:pt x="12" y="439"/>
                    <a:pt x="12" y="439"/>
                  </a:cubicBezTo>
                  <a:cubicBezTo>
                    <a:pt x="34" y="446"/>
                    <a:pt x="34" y="446"/>
                    <a:pt x="34" y="446"/>
                  </a:cubicBezTo>
                  <a:cubicBezTo>
                    <a:pt x="34" y="446"/>
                    <a:pt x="46" y="464"/>
                    <a:pt x="41" y="484"/>
                  </a:cubicBezTo>
                  <a:cubicBezTo>
                    <a:pt x="35" y="503"/>
                    <a:pt x="31" y="527"/>
                    <a:pt x="31" y="527"/>
                  </a:cubicBezTo>
                  <a:cubicBezTo>
                    <a:pt x="12" y="526"/>
                    <a:pt x="12" y="526"/>
                    <a:pt x="12" y="526"/>
                  </a:cubicBezTo>
                  <a:cubicBezTo>
                    <a:pt x="0" y="526"/>
                    <a:pt x="0" y="526"/>
                    <a:pt x="0" y="526"/>
                  </a:cubicBezTo>
                  <a:cubicBezTo>
                    <a:pt x="12" y="537"/>
                    <a:pt x="12" y="537"/>
                    <a:pt x="12" y="537"/>
                  </a:cubicBezTo>
                  <a:cubicBezTo>
                    <a:pt x="37" y="553"/>
                    <a:pt x="37" y="553"/>
                    <a:pt x="37" y="553"/>
                  </a:cubicBezTo>
                  <a:cubicBezTo>
                    <a:pt x="51" y="572"/>
                    <a:pt x="51" y="572"/>
                    <a:pt x="51" y="572"/>
                  </a:cubicBezTo>
                  <a:cubicBezTo>
                    <a:pt x="51" y="572"/>
                    <a:pt x="55" y="577"/>
                    <a:pt x="52" y="594"/>
                  </a:cubicBezTo>
                  <a:cubicBezTo>
                    <a:pt x="49" y="611"/>
                    <a:pt x="49" y="626"/>
                    <a:pt x="49" y="626"/>
                  </a:cubicBezTo>
                  <a:cubicBezTo>
                    <a:pt x="66" y="633"/>
                    <a:pt x="66" y="633"/>
                    <a:pt x="66" y="633"/>
                  </a:cubicBezTo>
                  <a:cubicBezTo>
                    <a:pt x="81" y="648"/>
                    <a:pt x="81" y="648"/>
                    <a:pt x="81" y="648"/>
                  </a:cubicBezTo>
                  <a:cubicBezTo>
                    <a:pt x="112" y="671"/>
                    <a:pt x="112" y="671"/>
                    <a:pt x="112" y="671"/>
                  </a:cubicBezTo>
                  <a:cubicBezTo>
                    <a:pt x="119" y="680"/>
                    <a:pt x="119" y="680"/>
                    <a:pt x="119" y="680"/>
                  </a:cubicBezTo>
                  <a:cubicBezTo>
                    <a:pt x="126" y="701"/>
                    <a:pt x="126" y="701"/>
                    <a:pt x="126" y="701"/>
                  </a:cubicBezTo>
                  <a:cubicBezTo>
                    <a:pt x="125" y="735"/>
                    <a:pt x="125" y="735"/>
                    <a:pt x="125" y="735"/>
                  </a:cubicBezTo>
                  <a:cubicBezTo>
                    <a:pt x="138" y="746"/>
                    <a:pt x="138" y="746"/>
                    <a:pt x="138" y="746"/>
                  </a:cubicBezTo>
                  <a:cubicBezTo>
                    <a:pt x="138" y="742"/>
                    <a:pt x="138" y="742"/>
                    <a:pt x="138" y="742"/>
                  </a:cubicBezTo>
                  <a:lnTo>
                    <a:pt x="200" y="742"/>
                  </a:lnTo>
                  <a:close/>
                </a:path>
              </a:pathLst>
            </a:custGeom>
            <a:solidFill>
              <a:srgbClr val="7ACD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9" name="Freeform 26"/>
            <p:cNvSpPr/>
            <p:nvPr/>
          </p:nvSpPr>
          <p:spPr bwMode="auto">
            <a:xfrm>
              <a:off x="6656388" y="3357563"/>
              <a:ext cx="284163" cy="542925"/>
            </a:xfrm>
            <a:custGeom>
              <a:avLst/>
              <a:gdLst>
                <a:gd name="T0" fmla="*/ 77 w 114"/>
                <a:gd name="T1" fmla="*/ 8 h 219"/>
                <a:gd name="T2" fmla="*/ 76 w 114"/>
                <a:gd name="T3" fmla="*/ 6 h 219"/>
                <a:gd name="T4" fmla="*/ 73 w 114"/>
                <a:gd name="T5" fmla="*/ 1 h 219"/>
                <a:gd name="T6" fmla="*/ 54 w 114"/>
                <a:gd name="T7" fmla="*/ 18 h 219"/>
                <a:gd name="T8" fmla="*/ 35 w 114"/>
                <a:gd name="T9" fmla="*/ 75 h 219"/>
                <a:gd name="T10" fmla="*/ 0 w 114"/>
                <a:gd name="T11" fmla="*/ 99 h 219"/>
                <a:gd name="T12" fmla="*/ 16 w 114"/>
                <a:gd name="T13" fmla="*/ 123 h 219"/>
                <a:gd name="T14" fmla="*/ 17 w 114"/>
                <a:gd name="T15" fmla="*/ 147 h 219"/>
                <a:gd name="T16" fmla="*/ 16 w 114"/>
                <a:gd name="T17" fmla="*/ 156 h 219"/>
                <a:gd name="T18" fmla="*/ 18 w 114"/>
                <a:gd name="T19" fmla="*/ 172 h 219"/>
                <a:gd name="T20" fmla="*/ 18 w 114"/>
                <a:gd name="T21" fmla="*/ 185 h 219"/>
                <a:gd name="T22" fmla="*/ 44 w 114"/>
                <a:gd name="T23" fmla="*/ 213 h 219"/>
                <a:gd name="T24" fmla="*/ 55 w 114"/>
                <a:gd name="T25" fmla="*/ 219 h 219"/>
                <a:gd name="T26" fmla="*/ 57 w 114"/>
                <a:gd name="T27" fmla="*/ 209 h 219"/>
                <a:gd name="T28" fmla="*/ 71 w 114"/>
                <a:gd name="T29" fmla="*/ 201 h 219"/>
                <a:gd name="T30" fmla="*/ 89 w 114"/>
                <a:gd name="T31" fmla="*/ 184 h 219"/>
                <a:gd name="T32" fmla="*/ 67 w 114"/>
                <a:gd name="T33" fmla="*/ 158 h 219"/>
                <a:gd name="T34" fmla="*/ 67 w 114"/>
                <a:gd name="T35" fmla="*/ 157 h 219"/>
                <a:gd name="T36" fmla="*/ 67 w 114"/>
                <a:gd name="T37" fmla="*/ 133 h 219"/>
                <a:gd name="T38" fmla="*/ 75 w 114"/>
                <a:gd name="T39" fmla="*/ 118 h 219"/>
                <a:gd name="T40" fmla="*/ 85 w 114"/>
                <a:gd name="T41" fmla="*/ 110 h 219"/>
                <a:gd name="T42" fmla="*/ 102 w 114"/>
                <a:gd name="T43" fmla="*/ 110 h 219"/>
                <a:gd name="T44" fmla="*/ 114 w 114"/>
                <a:gd name="T45" fmla="*/ 90 h 219"/>
                <a:gd name="T46" fmla="*/ 82 w 114"/>
                <a:gd name="T47" fmla="*/ 64 h 219"/>
                <a:gd name="T48" fmla="*/ 76 w 114"/>
                <a:gd name="T49" fmla="*/ 41 h 219"/>
                <a:gd name="T50" fmla="*/ 77 w 114"/>
                <a:gd name="T51"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19">
                  <a:moveTo>
                    <a:pt x="77" y="8"/>
                  </a:moveTo>
                  <a:cubicBezTo>
                    <a:pt x="76" y="6"/>
                    <a:pt x="76" y="6"/>
                    <a:pt x="76" y="6"/>
                  </a:cubicBezTo>
                  <a:cubicBezTo>
                    <a:pt x="76" y="4"/>
                    <a:pt x="75" y="1"/>
                    <a:pt x="73" y="1"/>
                  </a:cubicBezTo>
                  <a:cubicBezTo>
                    <a:pt x="69" y="0"/>
                    <a:pt x="60" y="9"/>
                    <a:pt x="54" y="18"/>
                  </a:cubicBezTo>
                  <a:cubicBezTo>
                    <a:pt x="52" y="24"/>
                    <a:pt x="39" y="66"/>
                    <a:pt x="35" y="75"/>
                  </a:cubicBezTo>
                  <a:cubicBezTo>
                    <a:pt x="32" y="84"/>
                    <a:pt x="18" y="96"/>
                    <a:pt x="0" y="99"/>
                  </a:cubicBezTo>
                  <a:cubicBezTo>
                    <a:pt x="6" y="104"/>
                    <a:pt x="14" y="113"/>
                    <a:pt x="16" y="123"/>
                  </a:cubicBezTo>
                  <a:cubicBezTo>
                    <a:pt x="19" y="132"/>
                    <a:pt x="18" y="141"/>
                    <a:pt x="17" y="147"/>
                  </a:cubicBezTo>
                  <a:cubicBezTo>
                    <a:pt x="16" y="151"/>
                    <a:pt x="16" y="154"/>
                    <a:pt x="16" y="156"/>
                  </a:cubicBezTo>
                  <a:cubicBezTo>
                    <a:pt x="18" y="160"/>
                    <a:pt x="18" y="165"/>
                    <a:pt x="18" y="172"/>
                  </a:cubicBezTo>
                  <a:cubicBezTo>
                    <a:pt x="18" y="176"/>
                    <a:pt x="18" y="180"/>
                    <a:pt x="18" y="185"/>
                  </a:cubicBezTo>
                  <a:cubicBezTo>
                    <a:pt x="19" y="195"/>
                    <a:pt x="37" y="211"/>
                    <a:pt x="44" y="213"/>
                  </a:cubicBezTo>
                  <a:cubicBezTo>
                    <a:pt x="47" y="213"/>
                    <a:pt x="51" y="216"/>
                    <a:pt x="55" y="219"/>
                  </a:cubicBezTo>
                  <a:cubicBezTo>
                    <a:pt x="55" y="216"/>
                    <a:pt x="55" y="212"/>
                    <a:pt x="57" y="209"/>
                  </a:cubicBezTo>
                  <a:cubicBezTo>
                    <a:pt x="59" y="206"/>
                    <a:pt x="63" y="202"/>
                    <a:pt x="71" y="201"/>
                  </a:cubicBezTo>
                  <a:cubicBezTo>
                    <a:pt x="84" y="200"/>
                    <a:pt x="88" y="189"/>
                    <a:pt x="89" y="184"/>
                  </a:cubicBezTo>
                  <a:cubicBezTo>
                    <a:pt x="67" y="158"/>
                    <a:pt x="67" y="158"/>
                    <a:pt x="67" y="158"/>
                  </a:cubicBezTo>
                  <a:cubicBezTo>
                    <a:pt x="67" y="157"/>
                    <a:pt x="67" y="157"/>
                    <a:pt x="67" y="157"/>
                  </a:cubicBezTo>
                  <a:cubicBezTo>
                    <a:pt x="67" y="152"/>
                    <a:pt x="68" y="138"/>
                    <a:pt x="67" y="133"/>
                  </a:cubicBezTo>
                  <a:cubicBezTo>
                    <a:pt x="67" y="129"/>
                    <a:pt x="71" y="122"/>
                    <a:pt x="75" y="118"/>
                  </a:cubicBezTo>
                  <a:cubicBezTo>
                    <a:pt x="82" y="110"/>
                    <a:pt x="84" y="110"/>
                    <a:pt x="85" y="110"/>
                  </a:cubicBezTo>
                  <a:cubicBezTo>
                    <a:pt x="102" y="110"/>
                    <a:pt x="102" y="110"/>
                    <a:pt x="102" y="110"/>
                  </a:cubicBezTo>
                  <a:cubicBezTo>
                    <a:pt x="114" y="90"/>
                    <a:pt x="114" y="90"/>
                    <a:pt x="114" y="90"/>
                  </a:cubicBezTo>
                  <a:cubicBezTo>
                    <a:pt x="103" y="87"/>
                    <a:pt x="89" y="75"/>
                    <a:pt x="82" y="64"/>
                  </a:cubicBezTo>
                  <a:cubicBezTo>
                    <a:pt x="75" y="55"/>
                    <a:pt x="73" y="47"/>
                    <a:pt x="76" y="41"/>
                  </a:cubicBezTo>
                  <a:cubicBezTo>
                    <a:pt x="83" y="32"/>
                    <a:pt x="82" y="28"/>
                    <a:pt x="7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0" name="Freeform 27"/>
            <p:cNvSpPr/>
            <p:nvPr/>
          </p:nvSpPr>
          <p:spPr bwMode="auto">
            <a:xfrm>
              <a:off x="3325813" y="3368674"/>
              <a:ext cx="2493963" cy="1628775"/>
            </a:xfrm>
            <a:custGeom>
              <a:avLst/>
              <a:gdLst>
                <a:gd name="T0" fmla="*/ 972 w 1004"/>
                <a:gd name="T1" fmla="*/ 559 h 655"/>
                <a:gd name="T2" fmla="*/ 987 w 1004"/>
                <a:gd name="T3" fmla="*/ 569 h 655"/>
                <a:gd name="T4" fmla="*/ 1004 w 1004"/>
                <a:gd name="T5" fmla="*/ 496 h 655"/>
                <a:gd name="T6" fmla="*/ 1002 w 1004"/>
                <a:gd name="T7" fmla="*/ 426 h 655"/>
                <a:gd name="T8" fmla="*/ 972 w 1004"/>
                <a:gd name="T9" fmla="*/ 366 h 655"/>
                <a:gd name="T10" fmla="*/ 938 w 1004"/>
                <a:gd name="T11" fmla="*/ 359 h 655"/>
                <a:gd name="T12" fmla="*/ 901 w 1004"/>
                <a:gd name="T13" fmla="*/ 388 h 655"/>
                <a:gd name="T14" fmla="*/ 877 w 1004"/>
                <a:gd name="T15" fmla="*/ 378 h 655"/>
                <a:gd name="T16" fmla="*/ 854 w 1004"/>
                <a:gd name="T17" fmla="*/ 388 h 655"/>
                <a:gd name="T18" fmla="*/ 807 w 1004"/>
                <a:gd name="T19" fmla="*/ 340 h 655"/>
                <a:gd name="T20" fmla="*/ 783 w 1004"/>
                <a:gd name="T21" fmla="*/ 336 h 655"/>
                <a:gd name="T22" fmla="*/ 734 w 1004"/>
                <a:gd name="T23" fmla="*/ 321 h 655"/>
                <a:gd name="T24" fmla="*/ 673 w 1004"/>
                <a:gd name="T25" fmla="*/ 292 h 655"/>
                <a:gd name="T26" fmla="*/ 668 w 1004"/>
                <a:gd name="T27" fmla="*/ 290 h 655"/>
                <a:gd name="T28" fmla="*/ 630 w 1004"/>
                <a:gd name="T29" fmla="*/ 252 h 655"/>
                <a:gd name="T30" fmla="*/ 590 w 1004"/>
                <a:gd name="T31" fmla="*/ 220 h 655"/>
                <a:gd name="T32" fmla="*/ 588 w 1004"/>
                <a:gd name="T33" fmla="*/ 168 h 655"/>
                <a:gd name="T34" fmla="*/ 576 w 1004"/>
                <a:gd name="T35" fmla="*/ 132 h 655"/>
                <a:gd name="T36" fmla="*/ 592 w 1004"/>
                <a:gd name="T37" fmla="*/ 107 h 655"/>
                <a:gd name="T38" fmla="*/ 598 w 1004"/>
                <a:gd name="T39" fmla="*/ 85 h 655"/>
                <a:gd name="T40" fmla="*/ 509 w 1004"/>
                <a:gd name="T41" fmla="*/ 48 h 655"/>
                <a:gd name="T42" fmla="*/ 401 w 1004"/>
                <a:gd name="T43" fmla="*/ 57 h 655"/>
                <a:gd name="T44" fmla="*/ 327 w 1004"/>
                <a:gd name="T45" fmla="*/ 58 h 655"/>
                <a:gd name="T46" fmla="*/ 274 w 1004"/>
                <a:gd name="T47" fmla="*/ 17 h 655"/>
                <a:gd name="T48" fmla="*/ 203 w 1004"/>
                <a:gd name="T49" fmla="*/ 20 h 655"/>
                <a:gd name="T50" fmla="*/ 123 w 1004"/>
                <a:gd name="T51" fmla="*/ 34 h 655"/>
                <a:gd name="T52" fmla="*/ 58 w 1004"/>
                <a:gd name="T53" fmla="*/ 30 h 655"/>
                <a:gd name="T54" fmla="*/ 43 w 1004"/>
                <a:gd name="T55" fmla="*/ 72 h 655"/>
                <a:gd name="T56" fmla="*/ 51 w 1004"/>
                <a:gd name="T57" fmla="*/ 103 h 655"/>
                <a:gd name="T58" fmla="*/ 31 w 1004"/>
                <a:gd name="T59" fmla="*/ 147 h 655"/>
                <a:gd name="T60" fmla="*/ 11 w 1004"/>
                <a:gd name="T61" fmla="*/ 130 h 655"/>
                <a:gd name="T62" fmla="*/ 5 w 1004"/>
                <a:gd name="T63" fmla="*/ 168 h 655"/>
                <a:gd name="T64" fmla="*/ 24 w 1004"/>
                <a:gd name="T65" fmla="*/ 238 h 655"/>
                <a:gd name="T66" fmla="*/ 60 w 1004"/>
                <a:gd name="T67" fmla="*/ 279 h 655"/>
                <a:gd name="T68" fmla="*/ 100 w 1004"/>
                <a:gd name="T69" fmla="*/ 316 h 655"/>
                <a:gd name="T70" fmla="*/ 150 w 1004"/>
                <a:gd name="T71" fmla="*/ 341 h 655"/>
                <a:gd name="T72" fmla="*/ 209 w 1004"/>
                <a:gd name="T73" fmla="*/ 402 h 655"/>
                <a:gd name="T74" fmla="*/ 240 w 1004"/>
                <a:gd name="T75" fmla="*/ 440 h 655"/>
                <a:gd name="T76" fmla="*/ 298 w 1004"/>
                <a:gd name="T77" fmla="*/ 496 h 655"/>
                <a:gd name="T78" fmla="*/ 346 w 1004"/>
                <a:gd name="T79" fmla="*/ 510 h 655"/>
                <a:gd name="T80" fmla="*/ 428 w 1004"/>
                <a:gd name="T81" fmla="*/ 533 h 655"/>
                <a:gd name="T82" fmla="*/ 446 w 1004"/>
                <a:gd name="T83" fmla="*/ 560 h 655"/>
                <a:gd name="T84" fmla="*/ 473 w 1004"/>
                <a:gd name="T85" fmla="*/ 583 h 655"/>
                <a:gd name="T86" fmla="*/ 510 w 1004"/>
                <a:gd name="T87" fmla="*/ 540 h 655"/>
                <a:gd name="T88" fmla="*/ 569 w 1004"/>
                <a:gd name="T89" fmla="*/ 572 h 655"/>
                <a:gd name="T90" fmla="*/ 599 w 1004"/>
                <a:gd name="T91" fmla="*/ 599 h 655"/>
                <a:gd name="T92" fmla="*/ 615 w 1004"/>
                <a:gd name="T93" fmla="*/ 641 h 655"/>
                <a:gd name="T94" fmla="*/ 703 w 1004"/>
                <a:gd name="T95" fmla="*/ 653 h 655"/>
                <a:gd name="T96" fmla="*/ 803 w 1004"/>
                <a:gd name="T97" fmla="*/ 602 h 655"/>
                <a:gd name="T98" fmla="*/ 896 w 1004"/>
                <a:gd name="T99" fmla="*/ 627 h 655"/>
                <a:gd name="T100" fmla="*/ 926 w 1004"/>
                <a:gd name="T101" fmla="*/ 588 h 655"/>
                <a:gd name="T102" fmla="*/ 944 w 1004"/>
                <a:gd name="T103" fmla="*/ 609 h 655"/>
                <a:gd name="T104" fmla="*/ 972 w 1004"/>
                <a:gd name="T105" fmla="*/ 60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4" h="655">
                  <a:moveTo>
                    <a:pt x="972" y="605"/>
                  </a:moveTo>
                  <a:cubicBezTo>
                    <a:pt x="972" y="559"/>
                    <a:pt x="972" y="559"/>
                    <a:pt x="972" y="559"/>
                  </a:cubicBezTo>
                  <a:cubicBezTo>
                    <a:pt x="979" y="566"/>
                    <a:pt x="979" y="566"/>
                    <a:pt x="979" y="566"/>
                  </a:cubicBezTo>
                  <a:cubicBezTo>
                    <a:pt x="981" y="567"/>
                    <a:pt x="984" y="570"/>
                    <a:pt x="987" y="569"/>
                  </a:cubicBezTo>
                  <a:cubicBezTo>
                    <a:pt x="987" y="569"/>
                    <a:pt x="988" y="569"/>
                    <a:pt x="990" y="567"/>
                  </a:cubicBezTo>
                  <a:cubicBezTo>
                    <a:pt x="994" y="558"/>
                    <a:pt x="1001" y="514"/>
                    <a:pt x="1004" y="496"/>
                  </a:cubicBezTo>
                  <a:cubicBezTo>
                    <a:pt x="1001" y="486"/>
                    <a:pt x="989" y="448"/>
                    <a:pt x="989" y="440"/>
                  </a:cubicBezTo>
                  <a:cubicBezTo>
                    <a:pt x="989" y="433"/>
                    <a:pt x="996" y="428"/>
                    <a:pt x="1002" y="426"/>
                  </a:cubicBezTo>
                  <a:cubicBezTo>
                    <a:pt x="984" y="403"/>
                    <a:pt x="984" y="403"/>
                    <a:pt x="984" y="403"/>
                  </a:cubicBezTo>
                  <a:cubicBezTo>
                    <a:pt x="972" y="366"/>
                    <a:pt x="972" y="366"/>
                    <a:pt x="972" y="366"/>
                  </a:cubicBezTo>
                  <a:cubicBezTo>
                    <a:pt x="963" y="359"/>
                    <a:pt x="963" y="359"/>
                    <a:pt x="963" y="359"/>
                  </a:cubicBezTo>
                  <a:cubicBezTo>
                    <a:pt x="938" y="359"/>
                    <a:pt x="938" y="359"/>
                    <a:pt x="938" y="359"/>
                  </a:cubicBezTo>
                  <a:cubicBezTo>
                    <a:pt x="929" y="376"/>
                    <a:pt x="929" y="376"/>
                    <a:pt x="929" y="376"/>
                  </a:cubicBezTo>
                  <a:cubicBezTo>
                    <a:pt x="901" y="388"/>
                    <a:pt x="901" y="388"/>
                    <a:pt x="901" y="388"/>
                  </a:cubicBezTo>
                  <a:cubicBezTo>
                    <a:pt x="896" y="388"/>
                    <a:pt x="896" y="388"/>
                    <a:pt x="896" y="388"/>
                  </a:cubicBezTo>
                  <a:cubicBezTo>
                    <a:pt x="893" y="388"/>
                    <a:pt x="884" y="383"/>
                    <a:pt x="877" y="378"/>
                  </a:cubicBezTo>
                  <a:cubicBezTo>
                    <a:pt x="856" y="389"/>
                    <a:pt x="856" y="389"/>
                    <a:pt x="856" y="389"/>
                  </a:cubicBezTo>
                  <a:cubicBezTo>
                    <a:pt x="854" y="388"/>
                    <a:pt x="854" y="388"/>
                    <a:pt x="854" y="388"/>
                  </a:cubicBezTo>
                  <a:cubicBezTo>
                    <a:pt x="854" y="388"/>
                    <a:pt x="842" y="384"/>
                    <a:pt x="830" y="364"/>
                  </a:cubicBezTo>
                  <a:cubicBezTo>
                    <a:pt x="822" y="350"/>
                    <a:pt x="815" y="345"/>
                    <a:pt x="807" y="340"/>
                  </a:cubicBezTo>
                  <a:cubicBezTo>
                    <a:pt x="805" y="339"/>
                    <a:pt x="803" y="337"/>
                    <a:pt x="801" y="336"/>
                  </a:cubicBezTo>
                  <a:cubicBezTo>
                    <a:pt x="794" y="330"/>
                    <a:pt x="783" y="336"/>
                    <a:pt x="783" y="336"/>
                  </a:cubicBezTo>
                  <a:cubicBezTo>
                    <a:pt x="782" y="337"/>
                    <a:pt x="782" y="337"/>
                    <a:pt x="782" y="337"/>
                  </a:cubicBezTo>
                  <a:cubicBezTo>
                    <a:pt x="734" y="321"/>
                    <a:pt x="734" y="321"/>
                    <a:pt x="734" y="321"/>
                  </a:cubicBezTo>
                  <a:cubicBezTo>
                    <a:pt x="729" y="318"/>
                    <a:pt x="703" y="301"/>
                    <a:pt x="703" y="288"/>
                  </a:cubicBezTo>
                  <a:cubicBezTo>
                    <a:pt x="701" y="286"/>
                    <a:pt x="686" y="287"/>
                    <a:pt x="673" y="292"/>
                  </a:cubicBezTo>
                  <a:cubicBezTo>
                    <a:pt x="670" y="293"/>
                    <a:pt x="670" y="293"/>
                    <a:pt x="670" y="293"/>
                  </a:cubicBezTo>
                  <a:cubicBezTo>
                    <a:pt x="668" y="290"/>
                    <a:pt x="668" y="290"/>
                    <a:pt x="668" y="290"/>
                  </a:cubicBezTo>
                  <a:cubicBezTo>
                    <a:pt x="667" y="289"/>
                    <a:pt x="651" y="262"/>
                    <a:pt x="646" y="251"/>
                  </a:cubicBezTo>
                  <a:cubicBezTo>
                    <a:pt x="644" y="248"/>
                    <a:pt x="636" y="250"/>
                    <a:pt x="630" y="252"/>
                  </a:cubicBezTo>
                  <a:cubicBezTo>
                    <a:pt x="621" y="254"/>
                    <a:pt x="611" y="257"/>
                    <a:pt x="604" y="252"/>
                  </a:cubicBezTo>
                  <a:cubicBezTo>
                    <a:pt x="593" y="244"/>
                    <a:pt x="590" y="224"/>
                    <a:pt x="590" y="220"/>
                  </a:cubicBezTo>
                  <a:cubicBezTo>
                    <a:pt x="576" y="191"/>
                    <a:pt x="576" y="191"/>
                    <a:pt x="576" y="191"/>
                  </a:cubicBezTo>
                  <a:cubicBezTo>
                    <a:pt x="588" y="168"/>
                    <a:pt x="588" y="168"/>
                    <a:pt x="588" y="168"/>
                  </a:cubicBezTo>
                  <a:cubicBezTo>
                    <a:pt x="576" y="160"/>
                    <a:pt x="576" y="160"/>
                    <a:pt x="576" y="160"/>
                  </a:cubicBezTo>
                  <a:cubicBezTo>
                    <a:pt x="576" y="132"/>
                    <a:pt x="576" y="132"/>
                    <a:pt x="576" y="132"/>
                  </a:cubicBezTo>
                  <a:cubicBezTo>
                    <a:pt x="577" y="131"/>
                    <a:pt x="577" y="131"/>
                    <a:pt x="577" y="131"/>
                  </a:cubicBezTo>
                  <a:cubicBezTo>
                    <a:pt x="577" y="131"/>
                    <a:pt x="588" y="113"/>
                    <a:pt x="592" y="107"/>
                  </a:cubicBezTo>
                  <a:cubicBezTo>
                    <a:pt x="594" y="104"/>
                    <a:pt x="598" y="94"/>
                    <a:pt x="601" y="85"/>
                  </a:cubicBezTo>
                  <a:cubicBezTo>
                    <a:pt x="598" y="85"/>
                    <a:pt x="598" y="85"/>
                    <a:pt x="598" y="85"/>
                  </a:cubicBezTo>
                  <a:cubicBezTo>
                    <a:pt x="564" y="57"/>
                    <a:pt x="564" y="57"/>
                    <a:pt x="564" y="57"/>
                  </a:cubicBezTo>
                  <a:cubicBezTo>
                    <a:pt x="509" y="48"/>
                    <a:pt x="509" y="48"/>
                    <a:pt x="509" y="48"/>
                  </a:cubicBezTo>
                  <a:cubicBezTo>
                    <a:pt x="505" y="48"/>
                    <a:pt x="443" y="46"/>
                    <a:pt x="437" y="46"/>
                  </a:cubicBezTo>
                  <a:cubicBezTo>
                    <a:pt x="434" y="46"/>
                    <a:pt x="417" y="52"/>
                    <a:pt x="401" y="57"/>
                  </a:cubicBezTo>
                  <a:cubicBezTo>
                    <a:pt x="401" y="58"/>
                    <a:pt x="401" y="58"/>
                    <a:pt x="401" y="58"/>
                  </a:cubicBezTo>
                  <a:cubicBezTo>
                    <a:pt x="327" y="58"/>
                    <a:pt x="327" y="58"/>
                    <a:pt x="327" y="58"/>
                  </a:cubicBezTo>
                  <a:cubicBezTo>
                    <a:pt x="326" y="57"/>
                    <a:pt x="326" y="57"/>
                    <a:pt x="326" y="57"/>
                  </a:cubicBezTo>
                  <a:cubicBezTo>
                    <a:pt x="325" y="57"/>
                    <a:pt x="285" y="43"/>
                    <a:pt x="274" y="17"/>
                  </a:cubicBezTo>
                  <a:cubicBezTo>
                    <a:pt x="266" y="0"/>
                    <a:pt x="220" y="13"/>
                    <a:pt x="204" y="19"/>
                  </a:cubicBezTo>
                  <a:cubicBezTo>
                    <a:pt x="203" y="20"/>
                    <a:pt x="203" y="20"/>
                    <a:pt x="203" y="20"/>
                  </a:cubicBezTo>
                  <a:cubicBezTo>
                    <a:pt x="161" y="6"/>
                    <a:pt x="161" y="6"/>
                    <a:pt x="161" y="6"/>
                  </a:cubicBezTo>
                  <a:cubicBezTo>
                    <a:pt x="123" y="34"/>
                    <a:pt x="123" y="34"/>
                    <a:pt x="123" y="34"/>
                  </a:cubicBezTo>
                  <a:cubicBezTo>
                    <a:pt x="58" y="34"/>
                    <a:pt x="58" y="34"/>
                    <a:pt x="58" y="34"/>
                  </a:cubicBezTo>
                  <a:cubicBezTo>
                    <a:pt x="58" y="30"/>
                    <a:pt x="58" y="30"/>
                    <a:pt x="58" y="30"/>
                  </a:cubicBezTo>
                  <a:cubicBezTo>
                    <a:pt x="51" y="54"/>
                    <a:pt x="51" y="54"/>
                    <a:pt x="51" y="54"/>
                  </a:cubicBezTo>
                  <a:cubicBezTo>
                    <a:pt x="51" y="54"/>
                    <a:pt x="43" y="66"/>
                    <a:pt x="43" y="72"/>
                  </a:cubicBezTo>
                  <a:cubicBezTo>
                    <a:pt x="43" y="77"/>
                    <a:pt x="47" y="95"/>
                    <a:pt x="47" y="95"/>
                  </a:cubicBezTo>
                  <a:cubicBezTo>
                    <a:pt x="51" y="103"/>
                    <a:pt x="51" y="103"/>
                    <a:pt x="51" y="103"/>
                  </a:cubicBezTo>
                  <a:cubicBezTo>
                    <a:pt x="51" y="103"/>
                    <a:pt x="47" y="129"/>
                    <a:pt x="47" y="133"/>
                  </a:cubicBezTo>
                  <a:cubicBezTo>
                    <a:pt x="47" y="137"/>
                    <a:pt x="31" y="147"/>
                    <a:pt x="31" y="147"/>
                  </a:cubicBezTo>
                  <a:cubicBezTo>
                    <a:pt x="24" y="133"/>
                    <a:pt x="24" y="133"/>
                    <a:pt x="24" y="133"/>
                  </a:cubicBezTo>
                  <a:cubicBezTo>
                    <a:pt x="11" y="130"/>
                    <a:pt x="11" y="130"/>
                    <a:pt x="11" y="130"/>
                  </a:cubicBezTo>
                  <a:cubicBezTo>
                    <a:pt x="1" y="155"/>
                    <a:pt x="1" y="155"/>
                    <a:pt x="1" y="155"/>
                  </a:cubicBezTo>
                  <a:cubicBezTo>
                    <a:pt x="5" y="168"/>
                    <a:pt x="5" y="168"/>
                    <a:pt x="5" y="168"/>
                  </a:cubicBezTo>
                  <a:cubicBezTo>
                    <a:pt x="5" y="168"/>
                    <a:pt x="0" y="175"/>
                    <a:pt x="4" y="199"/>
                  </a:cubicBezTo>
                  <a:cubicBezTo>
                    <a:pt x="8" y="222"/>
                    <a:pt x="19" y="238"/>
                    <a:pt x="24" y="238"/>
                  </a:cubicBezTo>
                  <a:cubicBezTo>
                    <a:pt x="28" y="238"/>
                    <a:pt x="49" y="249"/>
                    <a:pt x="49" y="249"/>
                  </a:cubicBezTo>
                  <a:cubicBezTo>
                    <a:pt x="49" y="249"/>
                    <a:pt x="56" y="277"/>
                    <a:pt x="60" y="279"/>
                  </a:cubicBezTo>
                  <a:cubicBezTo>
                    <a:pt x="64" y="282"/>
                    <a:pt x="78" y="298"/>
                    <a:pt x="78" y="298"/>
                  </a:cubicBezTo>
                  <a:cubicBezTo>
                    <a:pt x="100" y="316"/>
                    <a:pt x="100" y="316"/>
                    <a:pt x="100" y="316"/>
                  </a:cubicBezTo>
                  <a:cubicBezTo>
                    <a:pt x="128" y="310"/>
                    <a:pt x="128" y="310"/>
                    <a:pt x="128" y="310"/>
                  </a:cubicBezTo>
                  <a:cubicBezTo>
                    <a:pt x="128" y="310"/>
                    <a:pt x="146" y="335"/>
                    <a:pt x="150" y="341"/>
                  </a:cubicBezTo>
                  <a:cubicBezTo>
                    <a:pt x="155" y="346"/>
                    <a:pt x="170" y="366"/>
                    <a:pt x="178" y="372"/>
                  </a:cubicBezTo>
                  <a:cubicBezTo>
                    <a:pt x="187" y="377"/>
                    <a:pt x="209" y="402"/>
                    <a:pt x="209" y="402"/>
                  </a:cubicBezTo>
                  <a:cubicBezTo>
                    <a:pt x="224" y="408"/>
                    <a:pt x="224" y="408"/>
                    <a:pt x="224" y="408"/>
                  </a:cubicBezTo>
                  <a:cubicBezTo>
                    <a:pt x="224" y="408"/>
                    <a:pt x="233" y="431"/>
                    <a:pt x="240" y="440"/>
                  </a:cubicBezTo>
                  <a:cubicBezTo>
                    <a:pt x="247" y="448"/>
                    <a:pt x="268" y="457"/>
                    <a:pt x="272" y="458"/>
                  </a:cubicBezTo>
                  <a:cubicBezTo>
                    <a:pt x="276" y="459"/>
                    <a:pt x="291" y="490"/>
                    <a:pt x="298" y="496"/>
                  </a:cubicBezTo>
                  <a:cubicBezTo>
                    <a:pt x="305" y="501"/>
                    <a:pt x="316" y="510"/>
                    <a:pt x="322" y="510"/>
                  </a:cubicBezTo>
                  <a:cubicBezTo>
                    <a:pt x="328" y="510"/>
                    <a:pt x="333" y="504"/>
                    <a:pt x="346" y="510"/>
                  </a:cubicBezTo>
                  <a:cubicBezTo>
                    <a:pt x="358" y="515"/>
                    <a:pt x="397" y="532"/>
                    <a:pt x="397" y="532"/>
                  </a:cubicBezTo>
                  <a:cubicBezTo>
                    <a:pt x="397" y="532"/>
                    <a:pt x="424" y="533"/>
                    <a:pt x="428" y="533"/>
                  </a:cubicBezTo>
                  <a:cubicBezTo>
                    <a:pt x="432" y="533"/>
                    <a:pt x="447" y="533"/>
                    <a:pt x="447" y="533"/>
                  </a:cubicBezTo>
                  <a:cubicBezTo>
                    <a:pt x="446" y="560"/>
                    <a:pt x="446" y="560"/>
                    <a:pt x="446" y="560"/>
                  </a:cubicBezTo>
                  <a:cubicBezTo>
                    <a:pt x="454" y="588"/>
                    <a:pt x="454" y="588"/>
                    <a:pt x="454" y="588"/>
                  </a:cubicBezTo>
                  <a:cubicBezTo>
                    <a:pt x="473" y="583"/>
                    <a:pt x="473" y="583"/>
                    <a:pt x="473" y="583"/>
                  </a:cubicBezTo>
                  <a:cubicBezTo>
                    <a:pt x="475" y="558"/>
                    <a:pt x="475" y="558"/>
                    <a:pt x="475" y="558"/>
                  </a:cubicBezTo>
                  <a:cubicBezTo>
                    <a:pt x="510" y="540"/>
                    <a:pt x="510" y="540"/>
                    <a:pt x="510" y="540"/>
                  </a:cubicBezTo>
                  <a:cubicBezTo>
                    <a:pt x="540" y="551"/>
                    <a:pt x="540" y="551"/>
                    <a:pt x="540" y="551"/>
                  </a:cubicBezTo>
                  <a:cubicBezTo>
                    <a:pt x="569" y="572"/>
                    <a:pt x="569" y="572"/>
                    <a:pt x="569" y="572"/>
                  </a:cubicBezTo>
                  <a:cubicBezTo>
                    <a:pt x="586" y="572"/>
                    <a:pt x="586" y="572"/>
                    <a:pt x="586" y="572"/>
                  </a:cubicBezTo>
                  <a:cubicBezTo>
                    <a:pt x="599" y="599"/>
                    <a:pt x="599" y="599"/>
                    <a:pt x="599" y="599"/>
                  </a:cubicBezTo>
                  <a:cubicBezTo>
                    <a:pt x="604" y="616"/>
                    <a:pt x="604" y="616"/>
                    <a:pt x="604" y="616"/>
                  </a:cubicBezTo>
                  <a:cubicBezTo>
                    <a:pt x="615" y="641"/>
                    <a:pt x="615" y="641"/>
                    <a:pt x="615" y="641"/>
                  </a:cubicBezTo>
                  <a:cubicBezTo>
                    <a:pt x="654" y="650"/>
                    <a:pt x="654" y="650"/>
                    <a:pt x="654" y="650"/>
                  </a:cubicBezTo>
                  <a:cubicBezTo>
                    <a:pt x="654" y="650"/>
                    <a:pt x="698" y="655"/>
                    <a:pt x="703" y="653"/>
                  </a:cubicBezTo>
                  <a:cubicBezTo>
                    <a:pt x="707" y="652"/>
                    <a:pt x="722" y="618"/>
                    <a:pt x="753" y="618"/>
                  </a:cubicBezTo>
                  <a:cubicBezTo>
                    <a:pt x="784" y="618"/>
                    <a:pt x="797" y="604"/>
                    <a:pt x="803" y="602"/>
                  </a:cubicBezTo>
                  <a:cubicBezTo>
                    <a:pt x="809" y="599"/>
                    <a:pt x="832" y="588"/>
                    <a:pt x="860" y="607"/>
                  </a:cubicBezTo>
                  <a:cubicBezTo>
                    <a:pt x="888" y="627"/>
                    <a:pt x="887" y="632"/>
                    <a:pt x="896" y="627"/>
                  </a:cubicBezTo>
                  <a:cubicBezTo>
                    <a:pt x="906" y="621"/>
                    <a:pt x="909" y="606"/>
                    <a:pt x="913" y="599"/>
                  </a:cubicBezTo>
                  <a:cubicBezTo>
                    <a:pt x="917" y="592"/>
                    <a:pt x="926" y="588"/>
                    <a:pt x="926" y="588"/>
                  </a:cubicBezTo>
                  <a:cubicBezTo>
                    <a:pt x="931" y="604"/>
                    <a:pt x="931" y="604"/>
                    <a:pt x="931" y="604"/>
                  </a:cubicBezTo>
                  <a:cubicBezTo>
                    <a:pt x="944" y="609"/>
                    <a:pt x="944" y="609"/>
                    <a:pt x="944" y="609"/>
                  </a:cubicBezTo>
                  <a:cubicBezTo>
                    <a:pt x="944" y="605"/>
                    <a:pt x="944" y="605"/>
                    <a:pt x="944" y="605"/>
                  </a:cubicBezTo>
                  <a:lnTo>
                    <a:pt x="972" y="6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cxnSp>
        <p:nvCxnSpPr>
          <p:cNvPr id="31" name="Straight Arrow Connector 35"/>
          <p:cNvCxnSpPr/>
          <p:nvPr/>
        </p:nvCxnSpPr>
        <p:spPr>
          <a:xfrm flipH="1">
            <a:off x="3746500" y="5316618"/>
            <a:ext cx="1743116" cy="0"/>
          </a:xfrm>
          <a:prstGeom prst="straightConnector1">
            <a:avLst/>
          </a:prstGeom>
          <a:noFill/>
          <a:ln w="19050" cap="flat" cmpd="sng" algn="ctr">
            <a:solidFill>
              <a:srgbClr val="7F7F7F"/>
            </a:solidFill>
            <a:prstDash val="solid"/>
            <a:miter lim="800000"/>
            <a:headEnd type="oval"/>
            <a:tailEnd type="triangle"/>
          </a:ln>
          <a:effectLst/>
        </p:spPr>
      </p:cxnSp>
      <p:cxnSp>
        <p:nvCxnSpPr>
          <p:cNvPr id="32" name="Straight Arrow Connector 38"/>
          <p:cNvCxnSpPr/>
          <p:nvPr/>
        </p:nvCxnSpPr>
        <p:spPr>
          <a:xfrm flipH="1">
            <a:off x="2503842" y="3159001"/>
            <a:ext cx="963258" cy="0"/>
          </a:xfrm>
          <a:prstGeom prst="straightConnector1">
            <a:avLst/>
          </a:prstGeom>
          <a:noFill/>
          <a:ln w="19050" cap="flat" cmpd="sng" algn="ctr">
            <a:solidFill>
              <a:srgbClr val="7F7F7F"/>
            </a:solidFill>
            <a:prstDash val="solid"/>
            <a:miter lim="800000"/>
            <a:headEnd type="oval"/>
            <a:tailEnd type="triangle"/>
          </a:ln>
          <a:effectLst/>
        </p:spPr>
      </p:cxnSp>
      <p:cxnSp>
        <p:nvCxnSpPr>
          <p:cNvPr id="33" name="Straight Arrow Connector 44"/>
          <p:cNvCxnSpPr/>
          <p:nvPr/>
        </p:nvCxnSpPr>
        <p:spPr>
          <a:xfrm>
            <a:off x="7407715" y="5026728"/>
            <a:ext cx="1743116" cy="0"/>
          </a:xfrm>
          <a:prstGeom prst="straightConnector1">
            <a:avLst/>
          </a:prstGeom>
          <a:noFill/>
          <a:ln w="19050" cap="flat" cmpd="sng" algn="ctr">
            <a:solidFill>
              <a:srgbClr val="7F7F7F"/>
            </a:solidFill>
            <a:prstDash val="solid"/>
            <a:miter lim="800000"/>
            <a:headEnd type="oval"/>
            <a:tailEnd type="triangle"/>
          </a:ln>
          <a:effectLst/>
        </p:spPr>
      </p:cxnSp>
      <p:cxnSp>
        <p:nvCxnSpPr>
          <p:cNvPr id="34" name="Straight Arrow Connector 45"/>
          <p:cNvCxnSpPr/>
          <p:nvPr/>
        </p:nvCxnSpPr>
        <p:spPr>
          <a:xfrm>
            <a:off x="7329448" y="3768565"/>
            <a:ext cx="1649452" cy="0"/>
          </a:xfrm>
          <a:prstGeom prst="straightConnector1">
            <a:avLst/>
          </a:prstGeom>
          <a:noFill/>
          <a:ln w="19050" cap="flat" cmpd="sng" algn="ctr">
            <a:solidFill>
              <a:srgbClr val="7F7F7F"/>
            </a:solidFill>
            <a:prstDash val="solid"/>
            <a:miter lim="800000"/>
            <a:headEnd type="oval"/>
            <a:tailEnd type="triangle"/>
          </a:ln>
          <a:effectLst/>
        </p:spPr>
      </p:cxnSp>
      <p:sp>
        <p:nvSpPr>
          <p:cNvPr id="35" name="Title 1"/>
          <p:cNvSpPr txBox="1"/>
          <p:nvPr/>
        </p:nvSpPr>
        <p:spPr>
          <a:xfrm>
            <a:off x="9337951" y="3389203"/>
            <a:ext cx="1458636" cy="27837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prstClr val="black"/>
                </a:solidFill>
                <a:latin typeface="微软雅黑" panose="020B0503020204020204" pitchFamily="34" charset="-122"/>
                <a:ea typeface="微软雅黑" panose="020B0503020204020204" pitchFamily="34" charset="-122"/>
              </a:rPr>
              <a:t>单击添加标题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36" name="矩形 35"/>
          <p:cNvSpPr/>
          <p:nvPr/>
        </p:nvSpPr>
        <p:spPr>
          <a:xfrm>
            <a:off x="9337951" y="3672889"/>
            <a:ext cx="2037107" cy="523220"/>
          </a:xfrm>
          <a:prstGeom prst="rect">
            <a:avLst/>
          </a:prstGeom>
        </p:spPr>
        <p:txBody>
          <a:bodyPr wrap="square">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9337951" y="4676522"/>
            <a:ext cx="2037107" cy="806906"/>
            <a:chOff x="9614740" y="4752722"/>
            <a:chExt cx="2037107" cy="806906"/>
          </a:xfrm>
        </p:grpSpPr>
        <p:sp>
          <p:nvSpPr>
            <p:cNvPr id="38" name="Title 1"/>
            <p:cNvSpPr txBox="1"/>
            <p:nvPr/>
          </p:nvSpPr>
          <p:spPr>
            <a:xfrm>
              <a:off x="9614740" y="4752722"/>
              <a:ext cx="1458636" cy="27837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prstClr val="black"/>
                  </a:solidFill>
                  <a:latin typeface="微软雅黑" panose="020B0503020204020204" pitchFamily="34" charset="-122"/>
                  <a:ea typeface="微软雅黑" panose="020B0503020204020204" pitchFamily="34" charset="-122"/>
                </a:rPr>
                <a:t>单击添加标题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39" name="矩形 38"/>
            <p:cNvSpPr/>
            <p:nvPr/>
          </p:nvSpPr>
          <p:spPr>
            <a:xfrm>
              <a:off x="9614740" y="5036408"/>
              <a:ext cx="2037107" cy="523220"/>
            </a:xfrm>
            <a:prstGeom prst="rect">
              <a:avLst/>
            </a:prstGeom>
          </p:spPr>
          <p:txBody>
            <a:bodyPr wrap="square">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1702802" y="5177382"/>
            <a:ext cx="2037107" cy="806906"/>
            <a:chOff x="9614740" y="4752722"/>
            <a:chExt cx="2037107" cy="806906"/>
          </a:xfrm>
        </p:grpSpPr>
        <p:sp>
          <p:nvSpPr>
            <p:cNvPr id="41" name="Title 1"/>
            <p:cNvSpPr txBox="1"/>
            <p:nvPr/>
          </p:nvSpPr>
          <p:spPr>
            <a:xfrm>
              <a:off x="9614740" y="4752722"/>
              <a:ext cx="1458636" cy="27837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prstClr val="black"/>
                  </a:solidFill>
                  <a:latin typeface="微软雅黑" panose="020B0503020204020204" pitchFamily="34" charset="-122"/>
                  <a:ea typeface="微软雅黑" panose="020B0503020204020204" pitchFamily="34" charset="-122"/>
                </a:rPr>
                <a:t>单击添加标题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42" name="矩形 41"/>
            <p:cNvSpPr/>
            <p:nvPr/>
          </p:nvSpPr>
          <p:spPr>
            <a:xfrm>
              <a:off x="9614740" y="5036408"/>
              <a:ext cx="2037107" cy="523220"/>
            </a:xfrm>
            <a:prstGeom prst="rect">
              <a:avLst/>
            </a:prstGeom>
          </p:spPr>
          <p:txBody>
            <a:bodyPr wrap="square">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447690" y="2933833"/>
            <a:ext cx="2037107" cy="806906"/>
            <a:chOff x="9614740" y="4752722"/>
            <a:chExt cx="2037107" cy="806906"/>
          </a:xfrm>
        </p:grpSpPr>
        <p:sp>
          <p:nvSpPr>
            <p:cNvPr id="44" name="Title 1"/>
            <p:cNvSpPr txBox="1"/>
            <p:nvPr/>
          </p:nvSpPr>
          <p:spPr>
            <a:xfrm>
              <a:off x="9614740" y="4752722"/>
              <a:ext cx="1458636" cy="27837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prstClr val="black"/>
                  </a:solidFill>
                  <a:latin typeface="微软雅黑" panose="020B0503020204020204" pitchFamily="34" charset="-122"/>
                  <a:ea typeface="微软雅黑" panose="020B0503020204020204" pitchFamily="34" charset="-122"/>
                </a:rPr>
                <a:t>单击添加标题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45" name="矩形 44"/>
            <p:cNvSpPr/>
            <p:nvPr/>
          </p:nvSpPr>
          <p:spPr>
            <a:xfrm>
              <a:off x="9614740" y="5036408"/>
              <a:ext cx="2037107" cy="523220"/>
            </a:xfrm>
            <a:prstGeom prst="rect">
              <a:avLst/>
            </a:prstGeom>
          </p:spPr>
          <p:txBody>
            <a:bodyPr wrap="square">
              <a:spAutoFit/>
            </a:bodyPr>
            <a:lstStyle/>
            <a:p>
              <a:pPr algn="just"/>
              <a:r>
                <a:rPr lang="zh-CN" altLang="en-US" sz="1400" dirty="0">
                  <a:solidFill>
                    <a:prstClr val="black"/>
                  </a:solidFill>
                  <a:latin typeface="微软雅黑" panose="020B0503020204020204" pitchFamily="34" charset="-122"/>
                  <a:ea typeface="微软雅黑" panose="020B0503020204020204" pitchFamily="34" charset="-122"/>
                </a:rPr>
                <a:t>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5881687" y="1913750"/>
            <a:ext cx="5614987" cy="3659710"/>
          </a:xfrm>
          <a:prstGeom prst="rect">
            <a:avLst/>
          </a:prstGeom>
          <a:ln>
            <a:solidFill>
              <a:schemeClr val="bg1">
                <a:lumMod val="65000"/>
              </a:schemeClr>
            </a:solidFill>
          </a:ln>
        </p:spPr>
      </p:pic>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8" name="Oval 47"/>
          <p:cNvSpPr/>
          <p:nvPr/>
        </p:nvSpPr>
        <p:spPr bwMode="auto">
          <a:xfrm>
            <a:off x="5078048" y="2955418"/>
            <a:ext cx="1642110" cy="1642109"/>
          </a:xfrm>
          <a:prstGeom prst="ellipse">
            <a:avLst/>
          </a:prstGeom>
          <a:solidFill>
            <a:srgbClr val="7ACDE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Freeform 122"/>
          <p:cNvSpPr/>
          <p:nvPr/>
        </p:nvSpPr>
        <p:spPr bwMode="auto">
          <a:xfrm>
            <a:off x="5615733" y="3508946"/>
            <a:ext cx="569945" cy="569945"/>
          </a:xfrm>
          <a:custGeom>
            <a:avLst/>
            <a:gdLst>
              <a:gd name="T0" fmla="*/ 268 w 290"/>
              <a:gd name="T1" fmla="*/ 181 h 290"/>
              <a:gd name="T2" fmla="*/ 217 w 290"/>
              <a:gd name="T3" fmla="*/ 186 h 290"/>
              <a:gd name="T4" fmla="*/ 159 w 290"/>
              <a:gd name="T5" fmla="*/ 127 h 290"/>
              <a:gd name="T6" fmla="*/ 287 w 290"/>
              <a:gd name="T7" fmla="*/ 50 h 290"/>
              <a:gd name="T8" fmla="*/ 265 w 290"/>
              <a:gd name="T9" fmla="*/ 28 h 290"/>
              <a:gd name="T10" fmla="*/ 101 w 290"/>
              <a:gd name="T11" fmla="*/ 70 h 290"/>
              <a:gd name="T12" fmla="*/ 41 w 290"/>
              <a:gd name="T13" fmla="*/ 9 h 290"/>
              <a:gd name="T14" fmla="*/ 9 w 290"/>
              <a:gd name="T15" fmla="*/ 9 h 290"/>
              <a:gd name="T16" fmla="*/ 9 w 290"/>
              <a:gd name="T17" fmla="*/ 41 h 290"/>
              <a:gd name="T18" fmla="*/ 70 w 290"/>
              <a:gd name="T19" fmla="*/ 101 h 290"/>
              <a:gd name="T20" fmla="*/ 28 w 290"/>
              <a:gd name="T21" fmla="*/ 265 h 290"/>
              <a:gd name="T22" fmla="*/ 50 w 290"/>
              <a:gd name="T23" fmla="*/ 287 h 290"/>
              <a:gd name="T24" fmla="*/ 127 w 290"/>
              <a:gd name="T25" fmla="*/ 159 h 290"/>
              <a:gd name="T26" fmla="*/ 185 w 290"/>
              <a:gd name="T27" fmla="*/ 217 h 290"/>
              <a:gd name="T28" fmla="*/ 181 w 290"/>
              <a:gd name="T29" fmla="*/ 269 h 290"/>
              <a:gd name="T30" fmla="*/ 203 w 290"/>
              <a:gd name="T31" fmla="*/ 290 h 290"/>
              <a:gd name="T32" fmla="*/ 234 w 290"/>
              <a:gd name="T33" fmla="*/ 234 h 290"/>
              <a:gd name="T34" fmla="*/ 290 w 290"/>
              <a:gd name="T35" fmla="*/ 203 h 290"/>
              <a:gd name="T36" fmla="*/ 268 w 290"/>
              <a:gd name="T37" fmla="*/ 18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 name="矩形 9"/>
          <p:cNvSpPr/>
          <p:nvPr/>
        </p:nvSpPr>
        <p:spPr>
          <a:xfrm>
            <a:off x="1027695" y="2955418"/>
            <a:ext cx="3556105" cy="1034129"/>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在此处输入内容在此处输入内容在此处输入内容在此处输入内容在此处输入内容在此处输入内容在此处输入内容在此处输入内容在此处输入内容在此处输入内容</a:t>
            </a:r>
            <a:endParaRPr lang="en-US" altLang="zh-CN"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13"/>
          <p:cNvSpPr txBox="1"/>
          <p:nvPr/>
        </p:nvSpPr>
        <p:spPr>
          <a:xfrm>
            <a:off x="1044470" y="2525816"/>
            <a:ext cx="2752879"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1044470" y="4172928"/>
            <a:ext cx="3585464" cy="1034129"/>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在此处输入内容在此处输入内容在此处输入内容在此处输入内容在此处输入内容在此处输入内容在此处输入内容在此处输入内容在此处输入内容在此处输入内容</a:t>
            </a:r>
            <a:endParaRPr lang="en-US" altLang="zh-CN"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pic>
        <p:nvPicPr>
          <p:cNvPr id="7" name="Picture 5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6913864" y="1242650"/>
            <a:ext cx="6252102" cy="6693595"/>
          </a:xfrm>
          <a:prstGeom prst="rect">
            <a:avLst/>
          </a:prstGeom>
          <a:effectLst>
            <a:outerShdw blurRad="177800" dist="228600" dir="4680000" sx="99000" sy="99000" algn="t" rotWithShape="0">
              <a:prstClr val="black">
                <a:alpha val="11000"/>
              </a:prstClr>
            </a:outerShdw>
          </a:effectLst>
        </p:spPr>
      </p:pic>
      <p:sp>
        <p:nvSpPr>
          <p:cNvPr id="8" name="Oval 59"/>
          <p:cNvSpPr/>
          <p:nvPr/>
        </p:nvSpPr>
        <p:spPr>
          <a:xfrm>
            <a:off x="954991" y="3350380"/>
            <a:ext cx="911445" cy="911445"/>
          </a:xfrm>
          <a:prstGeom prst="ellipse">
            <a:avLst/>
          </a:prstGeom>
          <a:noFill/>
          <a:ln w="44450" cap="flat" cmpd="sng" algn="ctr">
            <a:solidFill>
              <a:srgbClr val="00AF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1" i="0" u="none" strike="noStrike" kern="0" cap="none" spc="0" normalizeH="0" baseline="0" noProof="0" dirty="0" smtClean="0">
              <a:ln>
                <a:noFill/>
              </a:ln>
              <a:solidFill>
                <a:srgbClr val="7F7F7F"/>
              </a:solidFill>
              <a:effectLst/>
              <a:uLnTx/>
              <a:uFillTx/>
              <a:latin typeface="Calibri" panose="020F0502020204030204"/>
            </a:endParaRPr>
          </a:p>
        </p:txBody>
      </p:sp>
      <p:sp>
        <p:nvSpPr>
          <p:cNvPr id="9" name="Freeform 11"/>
          <p:cNvSpPr>
            <a:spLocks noEditPoints="1"/>
          </p:cNvSpPr>
          <p:nvPr/>
        </p:nvSpPr>
        <p:spPr bwMode="auto">
          <a:xfrm>
            <a:off x="1274123" y="3538925"/>
            <a:ext cx="303622" cy="509014"/>
          </a:xfrm>
          <a:custGeom>
            <a:avLst/>
            <a:gdLst>
              <a:gd name="T0" fmla="*/ 40 w 72"/>
              <a:gd name="T1" fmla="*/ 8 h 120"/>
              <a:gd name="T2" fmla="*/ 40 w 72"/>
              <a:gd name="T3" fmla="*/ 48 h 120"/>
              <a:gd name="T4" fmla="*/ 64 w 72"/>
              <a:gd name="T5" fmla="*/ 48 h 120"/>
              <a:gd name="T6" fmla="*/ 32 w 72"/>
              <a:gd name="T7" fmla="*/ 112 h 120"/>
              <a:gd name="T8" fmla="*/ 32 w 72"/>
              <a:gd name="T9" fmla="*/ 72 h 120"/>
              <a:gd name="T10" fmla="*/ 8 w 72"/>
              <a:gd name="T11" fmla="*/ 72 h 120"/>
              <a:gd name="T12" fmla="*/ 40 w 72"/>
              <a:gd name="T13" fmla="*/ 8 h 120"/>
              <a:gd name="T14" fmla="*/ 40 w 72"/>
              <a:gd name="T15" fmla="*/ 0 h 120"/>
              <a:gd name="T16" fmla="*/ 33 w 72"/>
              <a:gd name="T17" fmla="*/ 4 h 120"/>
              <a:gd name="T18" fmla="*/ 1 w 72"/>
              <a:gd name="T19" fmla="*/ 68 h 120"/>
              <a:gd name="T20" fmla="*/ 1 w 72"/>
              <a:gd name="T21" fmla="*/ 76 h 120"/>
              <a:gd name="T22" fmla="*/ 8 w 72"/>
              <a:gd name="T23" fmla="*/ 80 h 120"/>
              <a:gd name="T24" fmla="*/ 24 w 72"/>
              <a:gd name="T25" fmla="*/ 80 h 120"/>
              <a:gd name="T26" fmla="*/ 24 w 72"/>
              <a:gd name="T27" fmla="*/ 112 h 120"/>
              <a:gd name="T28" fmla="*/ 30 w 72"/>
              <a:gd name="T29" fmla="*/ 120 h 120"/>
              <a:gd name="T30" fmla="*/ 32 w 72"/>
              <a:gd name="T31" fmla="*/ 120 h 120"/>
              <a:gd name="T32" fmla="*/ 39 w 72"/>
              <a:gd name="T33" fmla="*/ 116 h 120"/>
              <a:gd name="T34" fmla="*/ 71 w 72"/>
              <a:gd name="T35" fmla="*/ 52 h 120"/>
              <a:gd name="T36" fmla="*/ 71 w 72"/>
              <a:gd name="T37" fmla="*/ 44 h 120"/>
              <a:gd name="T38" fmla="*/ 64 w 72"/>
              <a:gd name="T39" fmla="*/ 40 h 120"/>
              <a:gd name="T40" fmla="*/ 48 w 72"/>
              <a:gd name="T41" fmla="*/ 40 h 120"/>
              <a:gd name="T42" fmla="*/ 48 w 72"/>
              <a:gd name="T43" fmla="*/ 8 h 120"/>
              <a:gd name="T44" fmla="*/ 42 w 72"/>
              <a:gd name="T45" fmla="*/ 0 h 120"/>
              <a:gd name="T46" fmla="*/ 40 w 72"/>
              <a:gd name="T4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120">
                <a:moveTo>
                  <a:pt x="40" y="8"/>
                </a:moveTo>
                <a:cubicBezTo>
                  <a:pt x="40" y="48"/>
                  <a:pt x="40" y="48"/>
                  <a:pt x="40" y="48"/>
                </a:cubicBezTo>
                <a:cubicBezTo>
                  <a:pt x="64" y="48"/>
                  <a:pt x="64" y="48"/>
                  <a:pt x="64" y="48"/>
                </a:cubicBezTo>
                <a:cubicBezTo>
                  <a:pt x="32" y="112"/>
                  <a:pt x="32" y="112"/>
                  <a:pt x="32" y="112"/>
                </a:cubicBezTo>
                <a:cubicBezTo>
                  <a:pt x="32" y="72"/>
                  <a:pt x="32" y="72"/>
                  <a:pt x="32" y="72"/>
                </a:cubicBezTo>
                <a:cubicBezTo>
                  <a:pt x="8" y="72"/>
                  <a:pt x="8" y="72"/>
                  <a:pt x="8" y="72"/>
                </a:cubicBezTo>
                <a:cubicBezTo>
                  <a:pt x="40" y="8"/>
                  <a:pt x="40" y="8"/>
                  <a:pt x="40" y="8"/>
                </a:cubicBezTo>
                <a:moveTo>
                  <a:pt x="40" y="0"/>
                </a:moveTo>
                <a:cubicBezTo>
                  <a:pt x="37" y="0"/>
                  <a:pt x="34" y="2"/>
                  <a:pt x="33" y="4"/>
                </a:cubicBezTo>
                <a:cubicBezTo>
                  <a:pt x="1" y="68"/>
                  <a:pt x="1" y="68"/>
                  <a:pt x="1" y="68"/>
                </a:cubicBezTo>
                <a:cubicBezTo>
                  <a:pt x="0" y="71"/>
                  <a:pt x="0" y="74"/>
                  <a:pt x="1" y="76"/>
                </a:cubicBezTo>
                <a:cubicBezTo>
                  <a:pt x="3" y="79"/>
                  <a:pt x="5" y="80"/>
                  <a:pt x="8" y="80"/>
                </a:cubicBezTo>
                <a:cubicBezTo>
                  <a:pt x="24" y="80"/>
                  <a:pt x="24" y="80"/>
                  <a:pt x="24" y="80"/>
                </a:cubicBezTo>
                <a:cubicBezTo>
                  <a:pt x="24" y="112"/>
                  <a:pt x="24" y="112"/>
                  <a:pt x="24" y="112"/>
                </a:cubicBezTo>
                <a:cubicBezTo>
                  <a:pt x="24" y="116"/>
                  <a:pt x="27" y="119"/>
                  <a:pt x="30" y="120"/>
                </a:cubicBezTo>
                <a:cubicBezTo>
                  <a:pt x="31" y="120"/>
                  <a:pt x="31" y="120"/>
                  <a:pt x="32" y="120"/>
                </a:cubicBezTo>
                <a:cubicBezTo>
                  <a:pt x="35" y="120"/>
                  <a:pt x="38" y="118"/>
                  <a:pt x="39" y="116"/>
                </a:cubicBezTo>
                <a:cubicBezTo>
                  <a:pt x="71" y="52"/>
                  <a:pt x="71" y="52"/>
                  <a:pt x="71" y="52"/>
                </a:cubicBezTo>
                <a:cubicBezTo>
                  <a:pt x="72" y="49"/>
                  <a:pt x="72" y="46"/>
                  <a:pt x="71" y="44"/>
                </a:cubicBezTo>
                <a:cubicBezTo>
                  <a:pt x="69" y="41"/>
                  <a:pt x="67" y="40"/>
                  <a:pt x="64" y="40"/>
                </a:cubicBezTo>
                <a:cubicBezTo>
                  <a:pt x="48" y="40"/>
                  <a:pt x="48" y="40"/>
                  <a:pt x="48" y="40"/>
                </a:cubicBezTo>
                <a:cubicBezTo>
                  <a:pt x="48" y="8"/>
                  <a:pt x="48" y="8"/>
                  <a:pt x="48" y="8"/>
                </a:cubicBezTo>
                <a:cubicBezTo>
                  <a:pt x="48" y="4"/>
                  <a:pt x="45" y="1"/>
                  <a:pt x="42" y="0"/>
                </a:cubicBezTo>
                <a:cubicBezTo>
                  <a:pt x="41" y="0"/>
                  <a:pt x="41" y="0"/>
                  <a:pt x="40" y="0"/>
                </a:cubicBezTo>
                <a:close/>
              </a:path>
            </a:pathLst>
          </a:custGeom>
          <a:solidFill>
            <a:srgbClr val="00AFF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rgbClr val="7F7F7F"/>
              </a:solidFill>
              <a:effectLst/>
              <a:uLnTx/>
              <a:uFillTx/>
            </a:endParaRPr>
          </a:p>
        </p:txBody>
      </p:sp>
      <p:sp>
        <p:nvSpPr>
          <p:cNvPr id="10" name="Oval 62"/>
          <p:cNvSpPr/>
          <p:nvPr/>
        </p:nvSpPr>
        <p:spPr>
          <a:xfrm>
            <a:off x="2605226" y="3350380"/>
            <a:ext cx="911445" cy="911445"/>
          </a:xfrm>
          <a:prstGeom prst="ellipse">
            <a:avLst/>
          </a:prstGeom>
          <a:noFill/>
          <a:ln w="44450" cap="flat" cmpd="sng" algn="ctr">
            <a:solidFill>
              <a:srgbClr val="7ACDE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1" i="0" u="none" strike="noStrike" kern="0" cap="none" spc="0" normalizeH="0" baseline="0" noProof="0" dirty="0" smtClean="0">
              <a:ln>
                <a:noFill/>
              </a:ln>
              <a:solidFill>
                <a:srgbClr val="7F7F7F"/>
              </a:solidFill>
              <a:effectLst/>
              <a:uLnTx/>
              <a:uFillTx/>
              <a:latin typeface="Calibri" panose="020F0502020204030204"/>
            </a:endParaRPr>
          </a:p>
        </p:txBody>
      </p:sp>
      <p:sp>
        <p:nvSpPr>
          <p:cNvPr id="11" name="Freeform 12"/>
          <p:cNvSpPr>
            <a:spLocks noEditPoints="1"/>
          </p:cNvSpPr>
          <p:nvPr/>
        </p:nvSpPr>
        <p:spPr bwMode="auto">
          <a:xfrm>
            <a:off x="2827771" y="3560501"/>
            <a:ext cx="473294" cy="475079"/>
          </a:xfrm>
          <a:custGeom>
            <a:avLst/>
            <a:gdLst>
              <a:gd name="T0" fmla="*/ 14 w 112"/>
              <a:gd name="T1" fmla="*/ 93 h 112"/>
              <a:gd name="T2" fmla="*/ 19 w 112"/>
              <a:gd name="T3" fmla="*/ 99 h 112"/>
              <a:gd name="T4" fmla="*/ 25 w 112"/>
              <a:gd name="T5" fmla="*/ 99 h 112"/>
              <a:gd name="T6" fmla="*/ 25 w 112"/>
              <a:gd name="T7" fmla="*/ 98 h 112"/>
              <a:gd name="T8" fmla="*/ 82 w 112"/>
              <a:gd name="T9" fmla="*/ 101 h 112"/>
              <a:gd name="T10" fmla="*/ 87 w 112"/>
              <a:gd name="T11" fmla="*/ 98 h 112"/>
              <a:gd name="T12" fmla="*/ 87 w 112"/>
              <a:gd name="T13" fmla="*/ 98 h 112"/>
              <a:gd name="T14" fmla="*/ 93 w 112"/>
              <a:gd name="T15" fmla="*/ 98 h 112"/>
              <a:gd name="T16" fmla="*/ 99 w 112"/>
              <a:gd name="T17" fmla="*/ 93 h 112"/>
              <a:gd name="T18" fmla="*/ 99 w 112"/>
              <a:gd name="T19" fmla="*/ 87 h 112"/>
              <a:gd name="T20" fmla="*/ 98 w 112"/>
              <a:gd name="T21" fmla="*/ 87 h 112"/>
              <a:gd name="T22" fmla="*/ 101 w 112"/>
              <a:gd name="T23" fmla="*/ 30 h 112"/>
              <a:gd name="T24" fmla="*/ 98 w 112"/>
              <a:gd name="T25" fmla="*/ 25 h 112"/>
              <a:gd name="T26" fmla="*/ 98 w 112"/>
              <a:gd name="T27" fmla="*/ 24 h 112"/>
              <a:gd name="T28" fmla="*/ 98 w 112"/>
              <a:gd name="T29" fmla="*/ 19 h 112"/>
              <a:gd name="T30" fmla="*/ 93 w 112"/>
              <a:gd name="T31" fmla="*/ 13 h 112"/>
              <a:gd name="T32" fmla="*/ 87 w 112"/>
              <a:gd name="T33" fmla="*/ 13 h 112"/>
              <a:gd name="T34" fmla="*/ 86 w 112"/>
              <a:gd name="T35" fmla="*/ 14 h 112"/>
              <a:gd name="T36" fmla="*/ 30 w 112"/>
              <a:gd name="T37" fmla="*/ 11 h 112"/>
              <a:gd name="T38" fmla="*/ 25 w 112"/>
              <a:gd name="T39" fmla="*/ 14 h 112"/>
              <a:gd name="T40" fmla="*/ 24 w 112"/>
              <a:gd name="T41" fmla="*/ 14 h 112"/>
              <a:gd name="T42" fmla="*/ 19 w 112"/>
              <a:gd name="T43" fmla="*/ 14 h 112"/>
              <a:gd name="T44" fmla="*/ 13 w 112"/>
              <a:gd name="T45" fmla="*/ 19 h 112"/>
              <a:gd name="T46" fmla="*/ 13 w 112"/>
              <a:gd name="T47" fmla="*/ 25 h 112"/>
              <a:gd name="T48" fmla="*/ 14 w 112"/>
              <a:gd name="T49" fmla="*/ 26 h 112"/>
              <a:gd name="T50" fmla="*/ 11 w 112"/>
              <a:gd name="T51" fmla="*/ 82 h 112"/>
              <a:gd name="T52" fmla="*/ 14 w 112"/>
              <a:gd name="T53" fmla="*/ 87 h 112"/>
              <a:gd name="T54" fmla="*/ 14 w 112"/>
              <a:gd name="T55" fmla="*/ 87 h 112"/>
              <a:gd name="T56" fmla="*/ 14 w 112"/>
              <a:gd name="T57" fmla="*/ 93 h 112"/>
              <a:gd name="T58" fmla="*/ 78 w 112"/>
              <a:gd name="T59" fmla="*/ 94 h 112"/>
              <a:gd name="T60" fmla="*/ 31 w 112"/>
              <a:gd name="T61" fmla="*/ 92 h 112"/>
              <a:gd name="T62" fmla="*/ 46 w 112"/>
              <a:gd name="T63" fmla="*/ 78 h 112"/>
              <a:gd name="T64" fmla="*/ 66 w 112"/>
              <a:gd name="T65" fmla="*/ 78 h 112"/>
              <a:gd name="T66" fmla="*/ 81 w 112"/>
              <a:gd name="T67" fmla="*/ 92 h 112"/>
              <a:gd name="T68" fmla="*/ 78 w 112"/>
              <a:gd name="T69" fmla="*/ 94 h 112"/>
              <a:gd name="T70" fmla="*/ 42 w 112"/>
              <a:gd name="T71" fmla="*/ 64 h 112"/>
              <a:gd name="T72" fmla="*/ 48 w 112"/>
              <a:gd name="T73" fmla="*/ 42 h 112"/>
              <a:gd name="T74" fmla="*/ 70 w 112"/>
              <a:gd name="T75" fmla="*/ 48 h 112"/>
              <a:gd name="T76" fmla="*/ 67 w 112"/>
              <a:gd name="T77" fmla="*/ 68 h 112"/>
              <a:gd name="T78" fmla="*/ 67 w 112"/>
              <a:gd name="T79" fmla="*/ 68 h 112"/>
              <a:gd name="T80" fmla="*/ 64 w 112"/>
              <a:gd name="T81" fmla="*/ 70 h 112"/>
              <a:gd name="T82" fmla="*/ 44 w 112"/>
              <a:gd name="T83" fmla="*/ 67 h 112"/>
              <a:gd name="T84" fmla="*/ 44 w 112"/>
              <a:gd name="T85" fmla="*/ 67 h 112"/>
              <a:gd name="T86" fmla="*/ 42 w 112"/>
              <a:gd name="T87" fmla="*/ 64 h 112"/>
              <a:gd name="T88" fmla="*/ 94 w 112"/>
              <a:gd name="T89" fmla="*/ 34 h 112"/>
              <a:gd name="T90" fmla="*/ 92 w 112"/>
              <a:gd name="T91" fmla="*/ 81 h 112"/>
              <a:gd name="T92" fmla="*/ 78 w 112"/>
              <a:gd name="T93" fmla="*/ 66 h 112"/>
              <a:gd name="T94" fmla="*/ 78 w 112"/>
              <a:gd name="T95" fmla="*/ 46 h 112"/>
              <a:gd name="T96" fmla="*/ 92 w 112"/>
              <a:gd name="T97" fmla="*/ 31 h 112"/>
              <a:gd name="T98" fmla="*/ 94 w 112"/>
              <a:gd name="T99" fmla="*/ 34 h 112"/>
              <a:gd name="T100" fmla="*/ 34 w 112"/>
              <a:gd name="T101" fmla="*/ 18 h 112"/>
              <a:gd name="T102" fmla="*/ 81 w 112"/>
              <a:gd name="T103" fmla="*/ 20 h 112"/>
              <a:gd name="T104" fmla="*/ 66 w 112"/>
              <a:gd name="T105" fmla="*/ 34 h 112"/>
              <a:gd name="T106" fmla="*/ 45 w 112"/>
              <a:gd name="T107" fmla="*/ 34 h 112"/>
              <a:gd name="T108" fmla="*/ 31 w 112"/>
              <a:gd name="T109" fmla="*/ 20 h 112"/>
              <a:gd name="T110" fmla="*/ 34 w 112"/>
              <a:gd name="T111" fmla="*/ 18 h 112"/>
              <a:gd name="T112" fmla="*/ 18 w 112"/>
              <a:gd name="T113" fmla="*/ 78 h 112"/>
              <a:gd name="T114" fmla="*/ 20 w 112"/>
              <a:gd name="T115" fmla="*/ 31 h 112"/>
              <a:gd name="T116" fmla="*/ 34 w 112"/>
              <a:gd name="T117" fmla="*/ 46 h 112"/>
              <a:gd name="T118" fmla="*/ 34 w 112"/>
              <a:gd name="T119" fmla="*/ 66 h 112"/>
              <a:gd name="T120" fmla="*/ 20 w 112"/>
              <a:gd name="T121" fmla="*/ 81 h 112"/>
              <a:gd name="T122" fmla="*/ 18 w 112"/>
              <a:gd name="T123" fmla="*/ 7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 h="112">
                <a:moveTo>
                  <a:pt x="14" y="93"/>
                </a:moveTo>
                <a:cubicBezTo>
                  <a:pt x="19" y="99"/>
                  <a:pt x="19" y="99"/>
                  <a:pt x="19" y="99"/>
                </a:cubicBezTo>
                <a:cubicBezTo>
                  <a:pt x="21" y="100"/>
                  <a:pt x="23" y="100"/>
                  <a:pt x="25" y="99"/>
                </a:cubicBezTo>
                <a:cubicBezTo>
                  <a:pt x="25" y="98"/>
                  <a:pt x="25" y="98"/>
                  <a:pt x="25" y="98"/>
                </a:cubicBezTo>
                <a:cubicBezTo>
                  <a:pt x="42" y="110"/>
                  <a:pt x="64" y="112"/>
                  <a:pt x="82" y="101"/>
                </a:cubicBezTo>
                <a:cubicBezTo>
                  <a:pt x="84" y="100"/>
                  <a:pt x="85" y="99"/>
                  <a:pt x="87" y="98"/>
                </a:cubicBezTo>
                <a:cubicBezTo>
                  <a:pt x="87" y="98"/>
                  <a:pt x="87" y="98"/>
                  <a:pt x="87" y="98"/>
                </a:cubicBezTo>
                <a:cubicBezTo>
                  <a:pt x="89" y="100"/>
                  <a:pt x="91" y="100"/>
                  <a:pt x="93" y="98"/>
                </a:cubicBezTo>
                <a:cubicBezTo>
                  <a:pt x="99" y="93"/>
                  <a:pt x="99" y="93"/>
                  <a:pt x="99" y="93"/>
                </a:cubicBezTo>
                <a:cubicBezTo>
                  <a:pt x="100" y="91"/>
                  <a:pt x="100" y="89"/>
                  <a:pt x="99" y="87"/>
                </a:cubicBezTo>
                <a:cubicBezTo>
                  <a:pt x="98" y="87"/>
                  <a:pt x="98" y="87"/>
                  <a:pt x="98" y="87"/>
                </a:cubicBezTo>
                <a:cubicBezTo>
                  <a:pt x="110" y="70"/>
                  <a:pt x="112" y="48"/>
                  <a:pt x="101" y="30"/>
                </a:cubicBezTo>
                <a:cubicBezTo>
                  <a:pt x="100" y="28"/>
                  <a:pt x="99" y="27"/>
                  <a:pt x="98" y="25"/>
                </a:cubicBezTo>
                <a:cubicBezTo>
                  <a:pt x="98" y="24"/>
                  <a:pt x="98" y="24"/>
                  <a:pt x="98" y="24"/>
                </a:cubicBezTo>
                <a:cubicBezTo>
                  <a:pt x="100" y="23"/>
                  <a:pt x="100" y="21"/>
                  <a:pt x="98" y="19"/>
                </a:cubicBezTo>
                <a:cubicBezTo>
                  <a:pt x="93" y="13"/>
                  <a:pt x="93" y="13"/>
                  <a:pt x="93" y="13"/>
                </a:cubicBezTo>
                <a:cubicBezTo>
                  <a:pt x="91" y="12"/>
                  <a:pt x="89" y="12"/>
                  <a:pt x="87" y="13"/>
                </a:cubicBezTo>
                <a:cubicBezTo>
                  <a:pt x="86" y="14"/>
                  <a:pt x="86" y="14"/>
                  <a:pt x="86" y="14"/>
                </a:cubicBezTo>
                <a:cubicBezTo>
                  <a:pt x="70" y="2"/>
                  <a:pt x="48" y="0"/>
                  <a:pt x="30" y="11"/>
                </a:cubicBezTo>
                <a:cubicBezTo>
                  <a:pt x="28" y="12"/>
                  <a:pt x="27" y="13"/>
                  <a:pt x="25" y="14"/>
                </a:cubicBezTo>
                <a:cubicBezTo>
                  <a:pt x="24" y="14"/>
                  <a:pt x="24" y="14"/>
                  <a:pt x="24" y="14"/>
                </a:cubicBezTo>
                <a:cubicBezTo>
                  <a:pt x="23" y="12"/>
                  <a:pt x="21" y="12"/>
                  <a:pt x="19" y="14"/>
                </a:cubicBezTo>
                <a:cubicBezTo>
                  <a:pt x="13" y="19"/>
                  <a:pt x="13" y="19"/>
                  <a:pt x="13" y="19"/>
                </a:cubicBezTo>
                <a:cubicBezTo>
                  <a:pt x="12" y="21"/>
                  <a:pt x="12" y="23"/>
                  <a:pt x="13" y="25"/>
                </a:cubicBezTo>
                <a:cubicBezTo>
                  <a:pt x="14" y="26"/>
                  <a:pt x="14" y="26"/>
                  <a:pt x="14" y="26"/>
                </a:cubicBezTo>
                <a:cubicBezTo>
                  <a:pt x="2" y="42"/>
                  <a:pt x="0" y="64"/>
                  <a:pt x="11" y="82"/>
                </a:cubicBezTo>
                <a:cubicBezTo>
                  <a:pt x="12" y="84"/>
                  <a:pt x="13" y="85"/>
                  <a:pt x="14" y="87"/>
                </a:cubicBezTo>
                <a:cubicBezTo>
                  <a:pt x="14" y="87"/>
                  <a:pt x="14" y="87"/>
                  <a:pt x="14" y="87"/>
                </a:cubicBezTo>
                <a:cubicBezTo>
                  <a:pt x="12" y="89"/>
                  <a:pt x="12" y="91"/>
                  <a:pt x="14" y="93"/>
                </a:cubicBezTo>
                <a:close/>
                <a:moveTo>
                  <a:pt x="78" y="94"/>
                </a:moveTo>
                <a:cubicBezTo>
                  <a:pt x="63" y="103"/>
                  <a:pt x="45" y="102"/>
                  <a:pt x="31" y="92"/>
                </a:cubicBezTo>
                <a:cubicBezTo>
                  <a:pt x="46" y="78"/>
                  <a:pt x="46" y="78"/>
                  <a:pt x="46" y="78"/>
                </a:cubicBezTo>
                <a:cubicBezTo>
                  <a:pt x="52" y="81"/>
                  <a:pt x="60" y="81"/>
                  <a:pt x="66" y="78"/>
                </a:cubicBezTo>
                <a:cubicBezTo>
                  <a:pt x="81" y="92"/>
                  <a:pt x="81" y="92"/>
                  <a:pt x="81" y="92"/>
                </a:cubicBezTo>
                <a:cubicBezTo>
                  <a:pt x="80" y="93"/>
                  <a:pt x="79" y="93"/>
                  <a:pt x="78" y="94"/>
                </a:cubicBezTo>
                <a:close/>
                <a:moveTo>
                  <a:pt x="42" y="64"/>
                </a:moveTo>
                <a:cubicBezTo>
                  <a:pt x="38" y="56"/>
                  <a:pt x="40" y="47"/>
                  <a:pt x="48" y="42"/>
                </a:cubicBezTo>
                <a:cubicBezTo>
                  <a:pt x="56" y="38"/>
                  <a:pt x="65" y="40"/>
                  <a:pt x="70" y="48"/>
                </a:cubicBezTo>
                <a:cubicBezTo>
                  <a:pt x="74" y="55"/>
                  <a:pt x="72" y="63"/>
                  <a:pt x="67" y="68"/>
                </a:cubicBezTo>
                <a:cubicBezTo>
                  <a:pt x="67" y="68"/>
                  <a:pt x="67" y="68"/>
                  <a:pt x="67" y="68"/>
                </a:cubicBezTo>
                <a:cubicBezTo>
                  <a:pt x="66" y="69"/>
                  <a:pt x="65" y="69"/>
                  <a:pt x="64" y="70"/>
                </a:cubicBezTo>
                <a:cubicBezTo>
                  <a:pt x="57" y="74"/>
                  <a:pt x="49" y="72"/>
                  <a:pt x="44" y="67"/>
                </a:cubicBezTo>
                <a:cubicBezTo>
                  <a:pt x="44" y="67"/>
                  <a:pt x="44" y="67"/>
                  <a:pt x="44" y="67"/>
                </a:cubicBezTo>
                <a:cubicBezTo>
                  <a:pt x="43" y="66"/>
                  <a:pt x="43" y="65"/>
                  <a:pt x="42" y="64"/>
                </a:cubicBezTo>
                <a:close/>
                <a:moveTo>
                  <a:pt x="94" y="34"/>
                </a:moveTo>
                <a:cubicBezTo>
                  <a:pt x="103" y="49"/>
                  <a:pt x="102" y="67"/>
                  <a:pt x="92" y="81"/>
                </a:cubicBezTo>
                <a:cubicBezTo>
                  <a:pt x="78" y="66"/>
                  <a:pt x="78" y="66"/>
                  <a:pt x="78" y="66"/>
                </a:cubicBezTo>
                <a:cubicBezTo>
                  <a:pt x="81" y="60"/>
                  <a:pt x="81" y="52"/>
                  <a:pt x="78" y="46"/>
                </a:cubicBezTo>
                <a:cubicBezTo>
                  <a:pt x="92" y="31"/>
                  <a:pt x="92" y="31"/>
                  <a:pt x="92" y="31"/>
                </a:cubicBezTo>
                <a:cubicBezTo>
                  <a:pt x="93" y="32"/>
                  <a:pt x="93" y="33"/>
                  <a:pt x="94" y="34"/>
                </a:cubicBezTo>
                <a:close/>
                <a:moveTo>
                  <a:pt x="34" y="18"/>
                </a:moveTo>
                <a:cubicBezTo>
                  <a:pt x="49" y="9"/>
                  <a:pt x="67" y="10"/>
                  <a:pt x="81" y="20"/>
                </a:cubicBezTo>
                <a:cubicBezTo>
                  <a:pt x="66" y="34"/>
                  <a:pt x="66" y="34"/>
                  <a:pt x="66" y="34"/>
                </a:cubicBezTo>
                <a:cubicBezTo>
                  <a:pt x="60" y="31"/>
                  <a:pt x="52" y="31"/>
                  <a:pt x="45" y="34"/>
                </a:cubicBezTo>
                <a:cubicBezTo>
                  <a:pt x="31" y="20"/>
                  <a:pt x="31" y="20"/>
                  <a:pt x="31" y="20"/>
                </a:cubicBezTo>
                <a:cubicBezTo>
                  <a:pt x="32" y="19"/>
                  <a:pt x="33" y="19"/>
                  <a:pt x="34" y="18"/>
                </a:cubicBezTo>
                <a:close/>
                <a:moveTo>
                  <a:pt x="18" y="78"/>
                </a:moveTo>
                <a:cubicBezTo>
                  <a:pt x="9" y="63"/>
                  <a:pt x="10" y="45"/>
                  <a:pt x="20" y="31"/>
                </a:cubicBezTo>
                <a:cubicBezTo>
                  <a:pt x="34" y="46"/>
                  <a:pt x="34" y="46"/>
                  <a:pt x="34" y="46"/>
                </a:cubicBezTo>
                <a:cubicBezTo>
                  <a:pt x="31" y="52"/>
                  <a:pt x="31" y="60"/>
                  <a:pt x="34" y="66"/>
                </a:cubicBezTo>
                <a:cubicBezTo>
                  <a:pt x="20" y="81"/>
                  <a:pt x="20" y="81"/>
                  <a:pt x="20" y="81"/>
                </a:cubicBezTo>
                <a:cubicBezTo>
                  <a:pt x="19" y="80"/>
                  <a:pt x="19" y="79"/>
                  <a:pt x="18" y="78"/>
                </a:cubicBezTo>
                <a:close/>
              </a:path>
            </a:pathLst>
          </a:custGeom>
          <a:solidFill>
            <a:srgbClr val="7ACDE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rgbClr val="7F7F7F"/>
              </a:solidFill>
              <a:effectLst/>
              <a:uLnTx/>
              <a:uFillTx/>
            </a:endParaRPr>
          </a:p>
        </p:txBody>
      </p:sp>
      <p:sp>
        <p:nvSpPr>
          <p:cNvPr id="12" name="Oval 65"/>
          <p:cNvSpPr/>
          <p:nvPr/>
        </p:nvSpPr>
        <p:spPr>
          <a:xfrm>
            <a:off x="4274203" y="3350380"/>
            <a:ext cx="911445" cy="911445"/>
          </a:xfrm>
          <a:prstGeom prst="ellipse">
            <a:avLst/>
          </a:prstGeom>
          <a:noFill/>
          <a:ln w="44450" cap="flat" cmpd="sng" algn="ctr">
            <a:solidFill>
              <a:srgbClr val="00AF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1" i="0" u="none" strike="noStrike" kern="0" cap="none" spc="0" normalizeH="0" baseline="0" noProof="0" dirty="0" smtClean="0">
              <a:ln>
                <a:noFill/>
              </a:ln>
              <a:solidFill>
                <a:srgbClr val="7F7F7F"/>
              </a:solidFill>
              <a:effectLst/>
              <a:uLnTx/>
              <a:uFillTx/>
              <a:latin typeface="Calibri" panose="020F0502020204030204"/>
            </a:endParaRPr>
          </a:p>
        </p:txBody>
      </p:sp>
      <p:grpSp>
        <p:nvGrpSpPr>
          <p:cNvPr id="13" name="Group 66"/>
          <p:cNvGrpSpPr/>
          <p:nvPr/>
        </p:nvGrpSpPr>
        <p:grpSpPr>
          <a:xfrm>
            <a:off x="4557689" y="3623353"/>
            <a:ext cx="377442" cy="376221"/>
            <a:chOff x="9053513" y="484188"/>
            <a:chExt cx="490538" cy="488950"/>
          </a:xfrm>
          <a:solidFill>
            <a:srgbClr val="00AFF0"/>
          </a:solidFill>
        </p:grpSpPr>
        <p:sp>
          <p:nvSpPr>
            <p:cNvPr id="14" name="Freeform 5"/>
            <p:cNvSpPr>
              <a:spLocks noEditPoints="1"/>
            </p:cNvSpPr>
            <p:nvPr/>
          </p:nvSpPr>
          <p:spPr bwMode="auto">
            <a:xfrm>
              <a:off x="9053513" y="484188"/>
              <a:ext cx="152400" cy="48895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rgbClr val="7F7F7F"/>
                </a:solidFill>
                <a:effectLst/>
                <a:uLnTx/>
                <a:uFillTx/>
              </a:endParaRPr>
            </a:p>
          </p:txBody>
        </p:sp>
        <p:sp>
          <p:nvSpPr>
            <p:cNvPr id="15" name="Freeform 6"/>
            <p:cNvSpPr>
              <a:spLocks noEditPoints="1"/>
            </p:cNvSpPr>
            <p:nvPr/>
          </p:nvSpPr>
          <p:spPr bwMode="auto">
            <a:xfrm>
              <a:off x="9390063" y="484188"/>
              <a:ext cx="153988" cy="48895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rgbClr val="7F7F7F"/>
                </a:solidFill>
                <a:effectLst/>
                <a:uLnTx/>
                <a:uFillTx/>
              </a:endParaRPr>
            </a:p>
          </p:txBody>
        </p:sp>
        <p:sp>
          <p:nvSpPr>
            <p:cNvPr id="16" name="Freeform 7"/>
            <p:cNvSpPr>
              <a:spLocks noEditPoints="1"/>
            </p:cNvSpPr>
            <p:nvPr/>
          </p:nvSpPr>
          <p:spPr bwMode="auto">
            <a:xfrm>
              <a:off x="9221788" y="484188"/>
              <a:ext cx="153988" cy="48895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rgbClr val="7F7F7F"/>
                </a:solidFill>
                <a:effectLst/>
                <a:uLnTx/>
                <a:uFillTx/>
              </a:endParaRPr>
            </a:p>
          </p:txBody>
        </p:sp>
      </p:grpSp>
      <p:sp>
        <p:nvSpPr>
          <p:cNvPr id="17" name="Oval 72"/>
          <p:cNvSpPr/>
          <p:nvPr/>
        </p:nvSpPr>
        <p:spPr>
          <a:xfrm>
            <a:off x="5982370" y="3350380"/>
            <a:ext cx="911445" cy="911445"/>
          </a:xfrm>
          <a:prstGeom prst="ellipse">
            <a:avLst/>
          </a:prstGeom>
          <a:noFill/>
          <a:ln w="44450" cap="flat" cmpd="sng" algn="ctr">
            <a:solidFill>
              <a:srgbClr val="7ACDE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000" b="1" i="0" u="none" strike="noStrike" kern="0" cap="none" spc="0" normalizeH="0" baseline="0" noProof="0" dirty="0" smtClean="0">
              <a:ln>
                <a:noFill/>
              </a:ln>
              <a:solidFill>
                <a:srgbClr val="7F7F7F"/>
              </a:solidFill>
              <a:effectLst/>
              <a:uLnTx/>
              <a:uFillTx/>
              <a:latin typeface="Calibri" panose="020F0502020204030204"/>
            </a:endParaRPr>
          </a:p>
        </p:txBody>
      </p:sp>
      <p:grpSp>
        <p:nvGrpSpPr>
          <p:cNvPr id="18" name="Group 73"/>
          <p:cNvGrpSpPr/>
          <p:nvPr/>
        </p:nvGrpSpPr>
        <p:grpSpPr>
          <a:xfrm>
            <a:off x="6203605" y="3571615"/>
            <a:ext cx="457598" cy="457598"/>
            <a:chOff x="8859838" y="-741363"/>
            <a:chExt cx="514350" cy="514350"/>
          </a:xfrm>
          <a:solidFill>
            <a:srgbClr val="7ACDEF"/>
          </a:solidFill>
        </p:grpSpPr>
        <p:sp>
          <p:nvSpPr>
            <p:cNvPr id="19" name="Freeform 5"/>
            <p:cNvSpPr/>
            <p:nvPr/>
          </p:nvSpPr>
          <p:spPr bwMode="auto">
            <a:xfrm>
              <a:off x="8948738" y="-652463"/>
              <a:ext cx="122238" cy="122238"/>
            </a:xfrm>
            <a:custGeom>
              <a:avLst/>
              <a:gdLst>
                <a:gd name="T0" fmla="*/ 30 w 32"/>
                <a:gd name="T1" fmla="*/ 0 h 32"/>
                <a:gd name="T2" fmla="*/ 0 w 32"/>
                <a:gd name="T3" fmla="*/ 30 h 32"/>
                <a:gd name="T4" fmla="*/ 2 w 32"/>
                <a:gd name="T5" fmla="*/ 32 h 32"/>
                <a:gd name="T6" fmla="*/ 4 w 32"/>
                <a:gd name="T7" fmla="*/ 30 h 32"/>
                <a:gd name="T8" fmla="*/ 30 w 32"/>
                <a:gd name="T9" fmla="*/ 4 h 32"/>
                <a:gd name="T10" fmla="*/ 32 w 32"/>
                <a:gd name="T11" fmla="*/ 2 h 32"/>
                <a:gd name="T12" fmla="*/ 30 w 32"/>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rgbClr val="7F7F7F"/>
                </a:solidFill>
                <a:effectLst/>
                <a:uLnTx/>
                <a:uFillTx/>
              </a:endParaRPr>
            </a:p>
          </p:txBody>
        </p:sp>
        <p:sp>
          <p:nvSpPr>
            <p:cNvPr id="20" name="Freeform 6"/>
            <p:cNvSpPr>
              <a:spLocks noEditPoints="1"/>
            </p:cNvSpPr>
            <p:nvPr/>
          </p:nvSpPr>
          <p:spPr bwMode="auto">
            <a:xfrm>
              <a:off x="8859838" y="-741363"/>
              <a:ext cx="514350" cy="514350"/>
            </a:xfrm>
            <a:custGeom>
              <a:avLst/>
              <a:gdLst>
                <a:gd name="T0" fmla="*/ 131 w 134"/>
                <a:gd name="T1" fmla="*/ 120 h 134"/>
                <a:gd name="T2" fmla="*/ 102 w 134"/>
                <a:gd name="T3" fmla="*/ 91 h 134"/>
                <a:gd name="T4" fmla="*/ 95 w 134"/>
                <a:gd name="T5" fmla="*/ 90 h 134"/>
                <a:gd name="T6" fmla="*/ 89 w 134"/>
                <a:gd name="T7" fmla="*/ 84 h 134"/>
                <a:gd name="T8" fmla="*/ 89 w 134"/>
                <a:gd name="T9" fmla="*/ 84 h 134"/>
                <a:gd name="T10" fmla="*/ 87 w 134"/>
                <a:gd name="T11" fmla="*/ 19 h 134"/>
                <a:gd name="T12" fmla="*/ 19 w 134"/>
                <a:gd name="T13" fmla="*/ 19 h 134"/>
                <a:gd name="T14" fmla="*/ 19 w 134"/>
                <a:gd name="T15" fmla="*/ 87 h 134"/>
                <a:gd name="T16" fmla="*/ 84 w 134"/>
                <a:gd name="T17" fmla="*/ 89 h 134"/>
                <a:gd name="T18" fmla="*/ 84 w 134"/>
                <a:gd name="T19" fmla="*/ 89 h 134"/>
                <a:gd name="T20" fmla="*/ 90 w 134"/>
                <a:gd name="T21" fmla="*/ 95 h 134"/>
                <a:gd name="T22" fmla="*/ 91 w 134"/>
                <a:gd name="T23" fmla="*/ 102 h 134"/>
                <a:gd name="T24" fmla="*/ 120 w 134"/>
                <a:gd name="T25" fmla="*/ 131 h 134"/>
                <a:gd name="T26" fmla="*/ 130 w 134"/>
                <a:gd name="T27" fmla="*/ 130 h 134"/>
                <a:gd name="T28" fmla="*/ 131 w 134"/>
                <a:gd name="T29" fmla="*/ 120 h 134"/>
                <a:gd name="T30" fmla="*/ 81 w 134"/>
                <a:gd name="T31" fmla="*/ 81 h 134"/>
                <a:gd name="T32" fmla="*/ 24 w 134"/>
                <a:gd name="T33" fmla="*/ 81 h 134"/>
                <a:gd name="T34" fmla="*/ 24 w 134"/>
                <a:gd name="T35" fmla="*/ 24 h 134"/>
                <a:gd name="T36" fmla="*/ 81 w 134"/>
                <a:gd name="T37" fmla="*/ 24 h 134"/>
                <a:gd name="T38" fmla="*/ 81 w 134"/>
                <a:gd name="T39" fmla="*/ 8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34">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rgbClr val="7F7F7F"/>
                </a:solidFill>
                <a:effectLst/>
                <a:uLnTx/>
                <a:uFillTx/>
              </a:endParaRPr>
            </a:p>
          </p:txBody>
        </p:sp>
      </p:grpSp>
      <p:pic>
        <p:nvPicPr>
          <p:cNvPr id="21" name="图片占位符 5"/>
          <p:cNvPicPr>
            <a:picLocks noChangeAspect="1"/>
          </p:cNvPicPr>
          <p:nvPr/>
        </p:nvPicPr>
        <p:blipFill>
          <a:blip r:embed="rId2">
            <a:extLst>
              <a:ext uri="{28A0092B-C50C-407E-A947-70E740481C1C}">
                <a14:useLocalDpi xmlns:a14="http://schemas.microsoft.com/office/drawing/2010/main" val="0"/>
              </a:ext>
            </a:extLst>
          </a:blip>
          <a:srcRect l="18649" r="18649"/>
          <a:stretch>
            <a:fillRect/>
          </a:stretch>
        </p:blipFill>
        <p:spPr>
          <a:xfrm>
            <a:off x="7679666" y="1933036"/>
            <a:ext cx="2621951" cy="2747752"/>
          </a:xfrm>
          <a:custGeom>
            <a:avLst/>
            <a:gdLst>
              <a:gd name="connsiteX0" fmla="*/ 0 w 1397000"/>
              <a:gd name="connsiteY0" fmla="*/ 0 h 2730500"/>
              <a:gd name="connsiteX1" fmla="*/ 1397000 w 1397000"/>
              <a:gd name="connsiteY1" fmla="*/ 0 h 2730500"/>
              <a:gd name="connsiteX2" fmla="*/ 1397000 w 1397000"/>
              <a:gd name="connsiteY2" fmla="*/ 2730500 h 2730500"/>
              <a:gd name="connsiteX3" fmla="*/ 0 w 1397000"/>
              <a:gd name="connsiteY3" fmla="*/ 2730500 h 2730500"/>
              <a:gd name="connsiteX4" fmla="*/ 0 w 1397000"/>
              <a:gd name="connsiteY4" fmla="*/ 0 h 2730500"/>
              <a:gd name="connsiteX0-1" fmla="*/ 0 w 2414917"/>
              <a:gd name="connsiteY0-2" fmla="*/ 0 h 2730500"/>
              <a:gd name="connsiteX1-3" fmla="*/ 1397000 w 2414917"/>
              <a:gd name="connsiteY1-4" fmla="*/ 0 h 2730500"/>
              <a:gd name="connsiteX2-5" fmla="*/ 2414917 w 2414917"/>
              <a:gd name="connsiteY2-6" fmla="*/ 2316432 h 2730500"/>
              <a:gd name="connsiteX3-7" fmla="*/ 0 w 2414917"/>
              <a:gd name="connsiteY3-8" fmla="*/ 2730500 h 2730500"/>
              <a:gd name="connsiteX4-9" fmla="*/ 0 w 2414917"/>
              <a:gd name="connsiteY4-10" fmla="*/ 0 h 2730500"/>
              <a:gd name="connsiteX0-11" fmla="*/ 0 w 2414917"/>
              <a:gd name="connsiteY0-12" fmla="*/ 86264 h 2816764"/>
              <a:gd name="connsiteX1-13" fmla="*/ 1095076 w 2414917"/>
              <a:gd name="connsiteY1-14" fmla="*/ 0 h 2816764"/>
              <a:gd name="connsiteX2-15" fmla="*/ 2414917 w 2414917"/>
              <a:gd name="connsiteY2-16" fmla="*/ 2402696 h 2816764"/>
              <a:gd name="connsiteX3-17" fmla="*/ 0 w 2414917"/>
              <a:gd name="connsiteY3-18" fmla="*/ 2816764 h 2816764"/>
              <a:gd name="connsiteX4-19" fmla="*/ 0 w 2414917"/>
              <a:gd name="connsiteY4-20" fmla="*/ 86264 h 2816764"/>
              <a:gd name="connsiteX0-21" fmla="*/ 0 w 2621951"/>
              <a:gd name="connsiteY0-22" fmla="*/ 258792 h 2816764"/>
              <a:gd name="connsiteX1-23" fmla="*/ 1302110 w 2621951"/>
              <a:gd name="connsiteY1-24" fmla="*/ 0 h 2816764"/>
              <a:gd name="connsiteX2-25" fmla="*/ 2621951 w 2621951"/>
              <a:gd name="connsiteY2-26" fmla="*/ 2402696 h 2816764"/>
              <a:gd name="connsiteX3-27" fmla="*/ 207034 w 2621951"/>
              <a:gd name="connsiteY3-28" fmla="*/ 2816764 h 2816764"/>
              <a:gd name="connsiteX4-29" fmla="*/ 0 w 2621951"/>
              <a:gd name="connsiteY4-30" fmla="*/ 258792 h 2816764"/>
              <a:gd name="connsiteX0-31" fmla="*/ 0 w 2621951"/>
              <a:gd name="connsiteY0-32" fmla="*/ 258792 h 2747752"/>
              <a:gd name="connsiteX1-33" fmla="*/ 1302110 w 2621951"/>
              <a:gd name="connsiteY1-34" fmla="*/ 0 h 2747752"/>
              <a:gd name="connsiteX2-35" fmla="*/ 2621951 w 2621951"/>
              <a:gd name="connsiteY2-36" fmla="*/ 2402696 h 2747752"/>
              <a:gd name="connsiteX3-37" fmla="*/ 1337094 w 2621951"/>
              <a:gd name="connsiteY3-38" fmla="*/ 2747752 h 2747752"/>
              <a:gd name="connsiteX4-39" fmla="*/ 0 w 2621951"/>
              <a:gd name="connsiteY4-40" fmla="*/ 258792 h 27477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1951" h="2747752">
                <a:moveTo>
                  <a:pt x="0" y="258792"/>
                </a:moveTo>
                <a:lnTo>
                  <a:pt x="1302110" y="0"/>
                </a:lnTo>
                <a:lnTo>
                  <a:pt x="2621951" y="2402696"/>
                </a:lnTo>
                <a:lnTo>
                  <a:pt x="1337094" y="2747752"/>
                </a:lnTo>
                <a:lnTo>
                  <a:pt x="0" y="258792"/>
                </a:lnTo>
                <a:close/>
              </a:path>
            </a:pathLst>
          </a:custGeom>
        </p:spPr>
      </p:pic>
      <p:sp>
        <p:nvSpPr>
          <p:cNvPr id="22" name="矩形 21"/>
          <p:cNvSpPr/>
          <p:nvPr/>
        </p:nvSpPr>
        <p:spPr>
          <a:xfrm>
            <a:off x="842796" y="5040620"/>
            <a:ext cx="6096000" cy="846001"/>
          </a:xfrm>
          <a:prstGeom prst="rect">
            <a:avLst/>
          </a:prstGeom>
        </p:spPr>
        <p:txBody>
          <a:bodyPr>
            <a:spAutoFit/>
          </a:bodyPr>
          <a:lstStyle/>
          <a:p>
            <a:pPr defTabSz="1216660">
              <a:lnSpc>
                <a:spcPct val="120000"/>
              </a:lnSpc>
              <a:spcBef>
                <a:spcPct val="20000"/>
              </a:spcBef>
            </a:pPr>
            <a:r>
              <a:rPr lang="zh-CN" altLang="en-US"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在此处输入内容在此处输入内容在此处输入内容在此处输入内容在此处输入内容在此处输入内容在此处输入内容在此处输入内容在此处输入内容在此处输入内容</a:t>
            </a:r>
            <a:endParaRPr lang="en-US" altLang="zh-CN"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TextBox 25"/>
          <p:cNvSpPr txBox="1"/>
          <p:nvPr/>
        </p:nvSpPr>
        <p:spPr>
          <a:xfrm>
            <a:off x="718048" y="4361761"/>
            <a:ext cx="1415772" cy="338554"/>
          </a:xfrm>
          <a:prstGeom prst="rect">
            <a:avLst/>
          </a:prstGeom>
          <a:noFill/>
        </p:spPr>
        <p:txBody>
          <a:bodyPr wrap="non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单击添加标题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24" name="TextBox 25"/>
          <p:cNvSpPr txBox="1"/>
          <p:nvPr/>
        </p:nvSpPr>
        <p:spPr>
          <a:xfrm>
            <a:off x="2353062" y="4361761"/>
            <a:ext cx="1415772" cy="338554"/>
          </a:xfrm>
          <a:prstGeom prst="rect">
            <a:avLst/>
          </a:prstGeom>
          <a:noFill/>
        </p:spPr>
        <p:txBody>
          <a:bodyPr wrap="non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单击添加标题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25" name="TextBox 25"/>
          <p:cNvSpPr txBox="1"/>
          <p:nvPr/>
        </p:nvSpPr>
        <p:spPr>
          <a:xfrm>
            <a:off x="4038523" y="4361761"/>
            <a:ext cx="1415772" cy="338554"/>
          </a:xfrm>
          <a:prstGeom prst="rect">
            <a:avLst/>
          </a:prstGeom>
          <a:noFill/>
        </p:spPr>
        <p:txBody>
          <a:bodyPr wrap="non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单击添加标题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723984" y="4361761"/>
            <a:ext cx="1415772" cy="338554"/>
          </a:xfrm>
          <a:prstGeom prst="rect">
            <a:avLst/>
          </a:prstGeom>
          <a:noFill/>
        </p:spPr>
        <p:txBody>
          <a:bodyPr wrap="non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单击添加标题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27" name="直角三角形 3"/>
          <p:cNvSpPr/>
          <p:nvPr/>
        </p:nvSpPr>
        <p:spPr>
          <a:xfrm rot="21354880">
            <a:off x="7741788" y="1935446"/>
            <a:ext cx="2505824" cy="2522400"/>
          </a:xfrm>
          <a:custGeom>
            <a:avLst/>
            <a:gdLst>
              <a:gd name="connsiteX0" fmla="*/ 0 w 957072"/>
              <a:gd name="connsiteY0" fmla="*/ 2242487 h 2242487"/>
              <a:gd name="connsiteX1" fmla="*/ 0 w 957072"/>
              <a:gd name="connsiteY1" fmla="*/ 0 h 2242487"/>
              <a:gd name="connsiteX2" fmla="*/ 957072 w 957072"/>
              <a:gd name="connsiteY2" fmla="*/ 2242487 h 2242487"/>
              <a:gd name="connsiteX3" fmla="*/ 0 w 957072"/>
              <a:gd name="connsiteY3" fmla="*/ 2242487 h 2242487"/>
              <a:gd name="connsiteX0-1" fmla="*/ 1176528 w 2133600"/>
              <a:gd name="connsiteY0-2" fmla="*/ 2425367 h 2425367"/>
              <a:gd name="connsiteX1-3" fmla="*/ 0 w 2133600"/>
              <a:gd name="connsiteY1-4" fmla="*/ 0 h 2425367"/>
              <a:gd name="connsiteX2-5" fmla="*/ 2133600 w 2133600"/>
              <a:gd name="connsiteY2-6" fmla="*/ 2425367 h 2425367"/>
              <a:gd name="connsiteX3-7" fmla="*/ 1176528 w 2133600"/>
              <a:gd name="connsiteY3-8" fmla="*/ 2425367 h 2425367"/>
              <a:gd name="connsiteX0-9" fmla="*/ 1176528 w 2602992"/>
              <a:gd name="connsiteY0-10" fmla="*/ 2425367 h 2425367"/>
              <a:gd name="connsiteX1-11" fmla="*/ 0 w 2602992"/>
              <a:gd name="connsiteY1-12" fmla="*/ 0 h 2425367"/>
              <a:gd name="connsiteX2-13" fmla="*/ 2602992 w 2602992"/>
              <a:gd name="connsiteY2-14" fmla="*/ 2144951 h 2425367"/>
              <a:gd name="connsiteX3-15" fmla="*/ 1176528 w 2602992"/>
              <a:gd name="connsiteY3-16" fmla="*/ 2425367 h 2425367"/>
              <a:gd name="connsiteX0-17" fmla="*/ 1328928 w 2602992"/>
              <a:gd name="connsiteY0-18" fmla="*/ 2498519 h 2498519"/>
              <a:gd name="connsiteX1-19" fmla="*/ 0 w 2602992"/>
              <a:gd name="connsiteY1-20" fmla="*/ 0 h 2498519"/>
              <a:gd name="connsiteX2-21" fmla="*/ 2602992 w 2602992"/>
              <a:gd name="connsiteY2-22" fmla="*/ 2144951 h 2498519"/>
              <a:gd name="connsiteX3-23" fmla="*/ 1328928 w 2602992"/>
              <a:gd name="connsiteY3-24" fmla="*/ 2498519 h 2498519"/>
              <a:gd name="connsiteX0-25" fmla="*/ 1341120 w 2615184"/>
              <a:gd name="connsiteY0-26" fmla="*/ 2498519 h 2498519"/>
              <a:gd name="connsiteX1-27" fmla="*/ 0 w 2615184"/>
              <a:gd name="connsiteY1-28" fmla="*/ 0 h 2498519"/>
              <a:gd name="connsiteX2-29" fmla="*/ 2615184 w 2615184"/>
              <a:gd name="connsiteY2-30" fmla="*/ 2144951 h 2498519"/>
              <a:gd name="connsiteX3-31" fmla="*/ 1341120 w 2615184"/>
              <a:gd name="connsiteY3-32" fmla="*/ 2498519 h 2498519"/>
              <a:gd name="connsiteX0-33" fmla="*/ 1347216 w 2621280"/>
              <a:gd name="connsiteY0-34" fmla="*/ 2498519 h 2498519"/>
              <a:gd name="connsiteX1-35" fmla="*/ 0 w 2621280"/>
              <a:gd name="connsiteY1-36" fmla="*/ 0 h 2498519"/>
              <a:gd name="connsiteX2-37" fmla="*/ 2621280 w 2621280"/>
              <a:gd name="connsiteY2-38" fmla="*/ 2144951 h 2498519"/>
              <a:gd name="connsiteX3-39" fmla="*/ 1347216 w 2621280"/>
              <a:gd name="connsiteY3-40" fmla="*/ 2498519 h 2498519"/>
              <a:gd name="connsiteX0-41" fmla="*/ 1347216 w 2639568"/>
              <a:gd name="connsiteY0-42" fmla="*/ 2498519 h 2498519"/>
              <a:gd name="connsiteX1-43" fmla="*/ 0 w 2639568"/>
              <a:gd name="connsiteY1-44" fmla="*/ 0 h 2498519"/>
              <a:gd name="connsiteX2-45" fmla="*/ 2639568 w 2639568"/>
              <a:gd name="connsiteY2-46" fmla="*/ 2144951 h 2498519"/>
              <a:gd name="connsiteX3-47" fmla="*/ 1347216 w 2639568"/>
              <a:gd name="connsiteY3-48" fmla="*/ 2498519 h 2498519"/>
              <a:gd name="connsiteX0-49" fmla="*/ 0 w 2436464"/>
              <a:gd name="connsiteY0-50" fmla="*/ 353568 h 353568"/>
              <a:gd name="connsiteX1-51" fmla="*/ 2436464 w 2436464"/>
              <a:gd name="connsiteY1-52" fmla="*/ 70797 h 353568"/>
              <a:gd name="connsiteX2-53" fmla="*/ 1292352 w 2436464"/>
              <a:gd name="connsiteY2-54" fmla="*/ 0 h 353568"/>
              <a:gd name="connsiteX3-55" fmla="*/ 0 w 2436464"/>
              <a:gd name="connsiteY3-56" fmla="*/ 353568 h 353568"/>
              <a:gd name="connsiteX0-57" fmla="*/ 0 w 2436464"/>
              <a:gd name="connsiteY0-58" fmla="*/ 2730033 h 2730033"/>
              <a:gd name="connsiteX1-59" fmla="*/ 2436464 w 2436464"/>
              <a:gd name="connsiteY1-60" fmla="*/ 2447262 h 2730033"/>
              <a:gd name="connsiteX2-61" fmla="*/ 1248184 w 2436464"/>
              <a:gd name="connsiteY2-62" fmla="*/ 0 h 2730033"/>
              <a:gd name="connsiteX3-63" fmla="*/ 0 w 2436464"/>
              <a:gd name="connsiteY3-64" fmla="*/ 2730033 h 2730033"/>
              <a:gd name="connsiteX0-65" fmla="*/ 0 w 2539266"/>
              <a:gd name="connsiteY0-66" fmla="*/ 176220 h 2447262"/>
              <a:gd name="connsiteX1-67" fmla="*/ 2539266 w 2539266"/>
              <a:gd name="connsiteY1-68" fmla="*/ 2447262 h 2447262"/>
              <a:gd name="connsiteX2-69" fmla="*/ 1350986 w 2539266"/>
              <a:gd name="connsiteY2-70" fmla="*/ 0 h 2447262"/>
              <a:gd name="connsiteX3-71" fmla="*/ 0 w 2539266"/>
              <a:gd name="connsiteY3-72" fmla="*/ 176220 h 2447262"/>
              <a:gd name="connsiteX0-73" fmla="*/ 0 w 2532751"/>
              <a:gd name="connsiteY0-74" fmla="*/ 176220 h 2538469"/>
              <a:gd name="connsiteX1-75" fmla="*/ 2532751 w 2532751"/>
              <a:gd name="connsiteY1-76" fmla="*/ 2538469 h 2538469"/>
              <a:gd name="connsiteX2-77" fmla="*/ 1350986 w 2532751"/>
              <a:gd name="connsiteY2-78" fmla="*/ 0 h 2538469"/>
              <a:gd name="connsiteX3-79" fmla="*/ 0 w 2532751"/>
              <a:gd name="connsiteY3-80" fmla="*/ 176220 h 2538469"/>
              <a:gd name="connsiteX0-81" fmla="*/ 0 w 2522327"/>
              <a:gd name="connsiteY0-82" fmla="*/ 176220 h 2513279"/>
              <a:gd name="connsiteX1-83" fmla="*/ 2522327 w 2522327"/>
              <a:gd name="connsiteY1-84" fmla="*/ 2513279 h 2513279"/>
              <a:gd name="connsiteX2-85" fmla="*/ 1350986 w 2522327"/>
              <a:gd name="connsiteY2-86" fmla="*/ 0 h 2513279"/>
              <a:gd name="connsiteX3-87" fmla="*/ 0 w 2522327"/>
              <a:gd name="connsiteY3-88" fmla="*/ 176220 h 2513279"/>
              <a:gd name="connsiteX0-89" fmla="*/ 0 w 2516247"/>
              <a:gd name="connsiteY0-90" fmla="*/ 176655 h 2513279"/>
              <a:gd name="connsiteX1-91" fmla="*/ 2516247 w 2516247"/>
              <a:gd name="connsiteY1-92" fmla="*/ 2513279 h 2513279"/>
              <a:gd name="connsiteX2-93" fmla="*/ 1344906 w 2516247"/>
              <a:gd name="connsiteY2-94" fmla="*/ 0 h 2513279"/>
              <a:gd name="connsiteX3-95" fmla="*/ 0 w 2516247"/>
              <a:gd name="connsiteY3-96" fmla="*/ 176655 h 2513279"/>
              <a:gd name="connsiteX0-97" fmla="*/ 0 w 2506475"/>
              <a:gd name="connsiteY0-98" fmla="*/ 168186 h 2513279"/>
              <a:gd name="connsiteX1-99" fmla="*/ 2506475 w 2506475"/>
              <a:gd name="connsiteY1-100" fmla="*/ 2513279 h 2513279"/>
              <a:gd name="connsiteX2-101" fmla="*/ 1335134 w 2506475"/>
              <a:gd name="connsiteY2-102" fmla="*/ 0 h 2513279"/>
              <a:gd name="connsiteX3-103" fmla="*/ 0 w 2506475"/>
              <a:gd name="connsiteY3-104" fmla="*/ 168186 h 2513279"/>
              <a:gd name="connsiteX0-105" fmla="*/ 0 w 2505823"/>
              <a:gd name="connsiteY0-106" fmla="*/ 168186 h 2522400"/>
              <a:gd name="connsiteX1-107" fmla="*/ 2505823 w 2505823"/>
              <a:gd name="connsiteY1-108" fmla="*/ 2522400 h 2522400"/>
              <a:gd name="connsiteX2-109" fmla="*/ 1335134 w 2505823"/>
              <a:gd name="connsiteY2-110" fmla="*/ 0 h 2522400"/>
              <a:gd name="connsiteX3-111" fmla="*/ 0 w 2505823"/>
              <a:gd name="connsiteY3-112" fmla="*/ 168186 h 2522400"/>
              <a:gd name="connsiteX0-113" fmla="*/ 0 w 2496413"/>
              <a:gd name="connsiteY0-114" fmla="*/ 179044 h 2522400"/>
              <a:gd name="connsiteX1-115" fmla="*/ 2496413 w 2496413"/>
              <a:gd name="connsiteY1-116" fmla="*/ 2522400 h 2522400"/>
              <a:gd name="connsiteX2-117" fmla="*/ 1325724 w 2496413"/>
              <a:gd name="connsiteY2-118" fmla="*/ 0 h 2522400"/>
              <a:gd name="connsiteX3-119" fmla="*/ 0 w 2496413"/>
              <a:gd name="connsiteY3-120" fmla="*/ 179044 h 2522400"/>
              <a:gd name="connsiteX0-121" fmla="*/ 0 w 2505824"/>
              <a:gd name="connsiteY0-122" fmla="*/ 168186 h 2522400"/>
              <a:gd name="connsiteX1-123" fmla="*/ 2505824 w 2505824"/>
              <a:gd name="connsiteY1-124" fmla="*/ 2522400 h 2522400"/>
              <a:gd name="connsiteX2-125" fmla="*/ 1335135 w 2505824"/>
              <a:gd name="connsiteY2-126" fmla="*/ 0 h 2522400"/>
              <a:gd name="connsiteX3-127" fmla="*/ 0 w 2505824"/>
              <a:gd name="connsiteY3-128" fmla="*/ 168186 h 2522400"/>
            </a:gdLst>
            <a:ahLst/>
            <a:cxnLst>
              <a:cxn ang="0">
                <a:pos x="connsiteX0-1" y="connsiteY0-2"/>
              </a:cxn>
              <a:cxn ang="0">
                <a:pos x="connsiteX1-3" y="connsiteY1-4"/>
              </a:cxn>
              <a:cxn ang="0">
                <a:pos x="connsiteX2-5" y="connsiteY2-6"/>
              </a:cxn>
              <a:cxn ang="0">
                <a:pos x="connsiteX3-7" y="connsiteY3-8"/>
              </a:cxn>
            </a:cxnLst>
            <a:rect l="l" t="t" r="r" b="b"/>
            <a:pathLst>
              <a:path w="2505824" h="2522400">
                <a:moveTo>
                  <a:pt x="0" y="168186"/>
                </a:moveTo>
                <a:lnTo>
                  <a:pt x="2505824" y="2522400"/>
                </a:lnTo>
                <a:lnTo>
                  <a:pt x="1335135" y="0"/>
                </a:lnTo>
                <a:lnTo>
                  <a:pt x="0" y="168186"/>
                </a:lnTo>
                <a:close/>
              </a:path>
            </a:pathLst>
          </a:custGeom>
          <a:solidFill>
            <a:srgbClr val="00AF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ndParaRPr>
          </a:p>
        </p:txBody>
      </p:sp>
      <p:sp>
        <p:nvSpPr>
          <p:cNvPr id="28" name="直角三角形 3"/>
          <p:cNvSpPr/>
          <p:nvPr/>
        </p:nvSpPr>
        <p:spPr>
          <a:xfrm>
            <a:off x="7674257" y="2200679"/>
            <a:ext cx="2639568" cy="2498519"/>
          </a:xfrm>
          <a:custGeom>
            <a:avLst/>
            <a:gdLst>
              <a:gd name="connsiteX0" fmla="*/ 0 w 957072"/>
              <a:gd name="connsiteY0" fmla="*/ 2242487 h 2242487"/>
              <a:gd name="connsiteX1" fmla="*/ 0 w 957072"/>
              <a:gd name="connsiteY1" fmla="*/ 0 h 2242487"/>
              <a:gd name="connsiteX2" fmla="*/ 957072 w 957072"/>
              <a:gd name="connsiteY2" fmla="*/ 2242487 h 2242487"/>
              <a:gd name="connsiteX3" fmla="*/ 0 w 957072"/>
              <a:gd name="connsiteY3" fmla="*/ 2242487 h 2242487"/>
              <a:gd name="connsiteX0-1" fmla="*/ 1176528 w 2133600"/>
              <a:gd name="connsiteY0-2" fmla="*/ 2425367 h 2425367"/>
              <a:gd name="connsiteX1-3" fmla="*/ 0 w 2133600"/>
              <a:gd name="connsiteY1-4" fmla="*/ 0 h 2425367"/>
              <a:gd name="connsiteX2-5" fmla="*/ 2133600 w 2133600"/>
              <a:gd name="connsiteY2-6" fmla="*/ 2425367 h 2425367"/>
              <a:gd name="connsiteX3-7" fmla="*/ 1176528 w 2133600"/>
              <a:gd name="connsiteY3-8" fmla="*/ 2425367 h 2425367"/>
              <a:gd name="connsiteX0-9" fmla="*/ 1176528 w 2602992"/>
              <a:gd name="connsiteY0-10" fmla="*/ 2425367 h 2425367"/>
              <a:gd name="connsiteX1-11" fmla="*/ 0 w 2602992"/>
              <a:gd name="connsiteY1-12" fmla="*/ 0 h 2425367"/>
              <a:gd name="connsiteX2-13" fmla="*/ 2602992 w 2602992"/>
              <a:gd name="connsiteY2-14" fmla="*/ 2144951 h 2425367"/>
              <a:gd name="connsiteX3-15" fmla="*/ 1176528 w 2602992"/>
              <a:gd name="connsiteY3-16" fmla="*/ 2425367 h 2425367"/>
              <a:gd name="connsiteX0-17" fmla="*/ 1328928 w 2602992"/>
              <a:gd name="connsiteY0-18" fmla="*/ 2498519 h 2498519"/>
              <a:gd name="connsiteX1-19" fmla="*/ 0 w 2602992"/>
              <a:gd name="connsiteY1-20" fmla="*/ 0 h 2498519"/>
              <a:gd name="connsiteX2-21" fmla="*/ 2602992 w 2602992"/>
              <a:gd name="connsiteY2-22" fmla="*/ 2144951 h 2498519"/>
              <a:gd name="connsiteX3-23" fmla="*/ 1328928 w 2602992"/>
              <a:gd name="connsiteY3-24" fmla="*/ 2498519 h 2498519"/>
              <a:gd name="connsiteX0-25" fmla="*/ 1341120 w 2615184"/>
              <a:gd name="connsiteY0-26" fmla="*/ 2498519 h 2498519"/>
              <a:gd name="connsiteX1-27" fmla="*/ 0 w 2615184"/>
              <a:gd name="connsiteY1-28" fmla="*/ 0 h 2498519"/>
              <a:gd name="connsiteX2-29" fmla="*/ 2615184 w 2615184"/>
              <a:gd name="connsiteY2-30" fmla="*/ 2144951 h 2498519"/>
              <a:gd name="connsiteX3-31" fmla="*/ 1341120 w 2615184"/>
              <a:gd name="connsiteY3-32" fmla="*/ 2498519 h 2498519"/>
              <a:gd name="connsiteX0-33" fmla="*/ 1347216 w 2621280"/>
              <a:gd name="connsiteY0-34" fmla="*/ 2498519 h 2498519"/>
              <a:gd name="connsiteX1-35" fmla="*/ 0 w 2621280"/>
              <a:gd name="connsiteY1-36" fmla="*/ 0 h 2498519"/>
              <a:gd name="connsiteX2-37" fmla="*/ 2621280 w 2621280"/>
              <a:gd name="connsiteY2-38" fmla="*/ 2144951 h 2498519"/>
              <a:gd name="connsiteX3-39" fmla="*/ 1347216 w 2621280"/>
              <a:gd name="connsiteY3-40" fmla="*/ 2498519 h 2498519"/>
              <a:gd name="connsiteX0-41" fmla="*/ 1347216 w 2639568"/>
              <a:gd name="connsiteY0-42" fmla="*/ 2498519 h 2498519"/>
              <a:gd name="connsiteX1-43" fmla="*/ 0 w 2639568"/>
              <a:gd name="connsiteY1-44" fmla="*/ 0 h 2498519"/>
              <a:gd name="connsiteX2-45" fmla="*/ 2639568 w 2639568"/>
              <a:gd name="connsiteY2-46" fmla="*/ 2144951 h 2498519"/>
              <a:gd name="connsiteX3-47" fmla="*/ 1347216 w 2639568"/>
              <a:gd name="connsiteY3-48" fmla="*/ 2498519 h 2498519"/>
              <a:gd name="connsiteX0-49" fmla="*/ 1347216 w 2639568"/>
              <a:gd name="connsiteY0-50" fmla="*/ 2498519 h 2498519"/>
              <a:gd name="connsiteX1-51" fmla="*/ 0 w 2639568"/>
              <a:gd name="connsiteY1-52" fmla="*/ 0 h 2498519"/>
              <a:gd name="connsiteX2-53" fmla="*/ 2639568 w 2639568"/>
              <a:gd name="connsiteY2-54" fmla="*/ 2144951 h 2498519"/>
              <a:gd name="connsiteX3-55" fmla="*/ 1347216 w 2639568"/>
              <a:gd name="connsiteY3-56" fmla="*/ 2498519 h 2498519"/>
            </a:gdLst>
            <a:ahLst/>
            <a:cxnLst>
              <a:cxn ang="0">
                <a:pos x="connsiteX0-1" y="connsiteY0-2"/>
              </a:cxn>
              <a:cxn ang="0">
                <a:pos x="connsiteX1-3" y="connsiteY1-4"/>
              </a:cxn>
              <a:cxn ang="0">
                <a:pos x="connsiteX2-5" y="connsiteY2-6"/>
              </a:cxn>
              <a:cxn ang="0">
                <a:pos x="connsiteX3-7" y="connsiteY3-8"/>
              </a:cxn>
            </a:cxnLst>
            <a:rect l="l" t="t" r="r" b="b"/>
            <a:pathLst>
              <a:path w="2639568" h="2498519">
                <a:moveTo>
                  <a:pt x="1347216" y="2498519"/>
                </a:moveTo>
                <a:lnTo>
                  <a:pt x="0" y="0"/>
                </a:lnTo>
                <a:lnTo>
                  <a:pt x="2639568" y="2144951"/>
                </a:lnTo>
                <a:lnTo>
                  <a:pt x="1347216" y="2498519"/>
                </a:lnTo>
                <a:close/>
              </a:path>
            </a:pathLst>
          </a:custGeom>
          <a:solidFill>
            <a:srgbClr val="7ACDE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ndParaRPr>
          </a:p>
        </p:txBody>
      </p:sp>
      <p:sp>
        <p:nvSpPr>
          <p:cNvPr id="29" name="Freeform 251"/>
          <p:cNvSpPr>
            <a:spLocks noEditPoints="1"/>
          </p:cNvSpPr>
          <p:nvPr/>
        </p:nvSpPr>
        <p:spPr bwMode="auto">
          <a:xfrm>
            <a:off x="8725115" y="3038772"/>
            <a:ext cx="531051" cy="496889"/>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369345" y="1443718"/>
            <a:ext cx="7079455" cy="2806246"/>
            <a:chOff x="3112295" y="1659222"/>
            <a:chExt cx="5844381" cy="2316671"/>
          </a:xfrm>
        </p:grpSpPr>
        <p:sp>
          <p:nvSpPr>
            <p:cNvPr id="8" name="Freeform 5"/>
            <p:cNvSpPr>
              <a:spLocks noEditPoints="1"/>
            </p:cNvSpPr>
            <p:nvPr/>
          </p:nvSpPr>
          <p:spPr bwMode="auto">
            <a:xfrm>
              <a:off x="3112295" y="1659222"/>
              <a:ext cx="2314339" cy="2316671"/>
            </a:xfrm>
            <a:custGeom>
              <a:avLst/>
              <a:gdLst>
                <a:gd name="T0" fmla="*/ 275 w 278"/>
                <a:gd name="T1" fmla="*/ 170 h 278"/>
                <a:gd name="T2" fmla="*/ 278 w 278"/>
                <a:gd name="T3" fmla="*/ 141 h 278"/>
                <a:gd name="T4" fmla="*/ 256 w 278"/>
                <a:gd name="T5" fmla="*/ 136 h 278"/>
                <a:gd name="T6" fmla="*/ 250 w 278"/>
                <a:gd name="T7" fmla="*/ 103 h 278"/>
                <a:gd name="T8" fmla="*/ 269 w 278"/>
                <a:gd name="T9" fmla="*/ 91 h 278"/>
                <a:gd name="T10" fmla="*/ 256 w 278"/>
                <a:gd name="T11" fmla="*/ 65 h 278"/>
                <a:gd name="T12" fmla="*/ 235 w 278"/>
                <a:gd name="T13" fmla="*/ 73 h 278"/>
                <a:gd name="T14" fmla="*/ 224 w 278"/>
                <a:gd name="T15" fmla="*/ 60 h 278"/>
                <a:gd name="T16" fmla="*/ 212 w 278"/>
                <a:gd name="T17" fmla="*/ 48 h 278"/>
                <a:gd name="T18" fmla="*/ 221 w 278"/>
                <a:gd name="T19" fmla="*/ 28 h 278"/>
                <a:gd name="T20" fmla="*/ 196 w 278"/>
                <a:gd name="T21" fmla="*/ 13 h 278"/>
                <a:gd name="T22" fmla="*/ 183 w 278"/>
                <a:gd name="T23" fmla="*/ 31 h 278"/>
                <a:gd name="T24" fmla="*/ 150 w 278"/>
                <a:gd name="T25" fmla="*/ 23 h 278"/>
                <a:gd name="T26" fmla="*/ 147 w 278"/>
                <a:gd name="T27" fmla="*/ 1 h 278"/>
                <a:gd name="T28" fmla="*/ 118 w 278"/>
                <a:gd name="T29" fmla="*/ 2 h 278"/>
                <a:gd name="T30" fmla="*/ 117 w 278"/>
                <a:gd name="T31" fmla="*/ 24 h 278"/>
                <a:gd name="T32" fmla="*/ 85 w 278"/>
                <a:gd name="T33" fmla="*/ 35 h 278"/>
                <a:gd name="T34" fmla="*/ 70 w 278"/>
                <a:gd name="T35" fmla="*/ 18 h 278"/>
                <a:gd name="T36" fmla="*/ 47 w 278"/>
                <a:gd name="T37" fmla="*/ 35 h 278"/>
                <a:gd name="T38" fmla="*/ 57 w 278"/>
                <a:gd name="T39" fmla="*/ 54 h 278"/>
                <a:gd name="T40" fmla="*/ 57 w 278"/>
                <a:gd name="T41" fmla="*/ 54 h 278"/>
                <a:gd name="T42" fmla="*/ 36 w 278"/>
                <a:gd name="T43" fmla="*/ 80 h 278"/>
                <a:gd name="T44" fmla="*/ 15 w 278"/>
                <a:gd name="T45" fmla="*/ 74 h 278"/>
                <a:gd name="T46" fmla="*/ 5 w 278"/>
                <a:gd name="T47" fmla="*/ 102 h 278"/>
                <a:gd name="T48" fmla="*/ 23 w 278"/>
                <a:gd name="T49" fmla="*/ 111 h 278"/>
                <a:gd name="T50" fmla="*/ 19 w 278"/>
                <a:gd name="T51" fmla="*/ 145 h 278"/>
                <a:gd name="T52" fmla="*/ 0 w 278"/>
                <a:gd name="T53" fmla="*/ 151 h 278"/>
                <a:gd name="T54" fmla="*/ 5 w 278"/>
                <a:gd name="T55" fmla="*/ 180 h 278"/>
                <a:gd name="T56" fmla="*/ 25 w 278"/>
                <a:gd name="T57" fmla="*/ 178 h 278"/>
                <a:gd name="T58" fmla="*/ 41 w 278"/>
                <a:gd name="T59" fmla="*/ 209 h 278"/>
                <a:gd name="T60" fmla="*/ 27 w 278"/>
                <a:gd name="T61" fmla="*/ 224 h 278"/>
                <a:gd name="T62" fmla="*/ 37 w 278"/>
                <a:gd name="T63" fmla="*/ 235 h 278"/>
                <a:gd name="T64" fmla="*/ 47 w 278"/>
                <a:gd name="T65" fmla="*/ 246 h 278"/>
                <a:gd name="T66" fmla="*/ 63 w 278"/>
                <a:gd name="T67" fmla="*/ 233 h 278"/>
                <a:gd name="T68" fmla="*/ 93 w 278"/>
                <a:gd name="T69" fmla="*/ 251 h 278"/>
                <a:gd name="T70" fmla="*/ 90 w 278"/>
                <a:gd name="T71" fmla="*/ 271 h 278"/>
                <a:gd name="T72" fmla="*/ 118 w 278"/>
                <a:gd name="T73" fmla="*/ 278 h 278"/>
                <a:gd name="T74" fmla="*/ 126 w 278"/>
                <a:gd name="T75" fmla="*/ 259 h 278"/>
                <a:gd name="T76" fmla="*/ 160 w 278"/>
                <a:gd name="T77" fmla="*/ 258 h 278"/>
                <a:gd name="T78" fmla="*/ 168 w 278"/>
                <a:gd name="T79" fmla="*/ 276 h 278"/>
                <a:gd name="T80" fmla="*/ 196 w 278"/>
                <a:gd name="T81" fmla="*/ 267 h 278"/>
                <a:gd name="T82" fmla="*/ 191 w 278"/>
                <a:gd name="T83" fmla="*/ 247 h 278"/>
                <a:gd name="T84" fmla="*/ 219 w 278"/>
                <a:gd name="T85" fmla="*/ 228 h 278"/>
                <a:gd name="T86" fmla="*/ 219 w 278"/>
                <a:gd name="T87" fmla="*/ 227 h 278"/>
                <a:gd name="T88" fmla="*/ 237 w 278"/>
                <a:gd name="T89" fmla="*/ 239 h 278"/>
                <a:gd name="T90" fmla="*/ 256 w 278"/>
                <a:gd name="T91" fmla="*/ 216 h 278"/>
                <a:gd name="T92" fmla="*/ 240 w 278"/>
                <a:gd name="T93" fmla="*/ 201 h 278"/>
                <a:gd name="T94" fmla="*/ 253 w 278"/>
                <a:gd name="T95" fmla="*/ 170 h 278"/>
                <a:gd name="T96" fmla="*/ 275 w 278"/>
                <a:gd name="T97" fmla="*/ 170 h 278"/>
                <a:gd name="T98" fmla="*/ 142 w 278"/>
                <a:gd name="T99" fmla="*/ 204 h 278"/>
                <a:gd name="T100" fmla="*/ 74 w 278"/>
                <a:gd name="T101" fmla="*/ 142 h 278"/>
                <a:gd name="T102" fmla="*/ 136 w 278"/>
                <a:gd name="T103" fmla="*/ 75 h 278"/>
                <a:gd name="T104" fmla="*/ 203 w 278"/>
                <a:gd name="T105" fmla="*/ 136 h 278"/>
                <a:gd name="T106" fmla="*/ 142 w 278"/>
                <a:gd name="T107" fmla="*/ 20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8" h="278">
                  <a:moveTo>
                    <a:pt x="275" y="170"/>
                  </a:moveTo>
                  <a:cubicBezTo>
                    <a:pt x="277" y="160"/>
                    <a:pt x="278" y="150"/>
                    <a:pt x="278" y="141"/>
                  </a:cubicBezTo>
                  <a:cubicBezTo>
                    <a:pt x="256" y="136"/>
                    <a:pt x="256" y="136"/>
                    <a:pt x="256" y="136"/>
                  </a:cubicBezTo>
                  <a:cubicBezTo>
                    <a:pt x="256" y="125"/>
                    <a:pt x="254" y="114"/>
                    <a:pt x="250" y="103"/>
                  </a:cubicBezTo>
                  <a:cubicBezTo>
                    <a:pt x="269" y="91"/>
                    <a:pt x="269" y="91"/>
                    <a:pt x="269" y="91"/>
                  </a:cubicBezTo>
                  <a:cubicBezTo>
                    <a:pt x="266" y="82"/>
                    <a:pt x="261" y="73"/>
                    <a:pt x="256" y="65"/>
                  </a:cubicBezTo>
                  <a:cubicBezTo>
                    <a:pt x="235" y="73"/>
                    <a:pt x="235" y="73"/>
                    <a:pt x="235" y="73"/>
                  </a:cubicBezTo>
                  <a:cubicBezTo>
                    <a:pt x="232" y="68"/>
                    <a:pt x="228" y="64"/>
                    <a:pt x="224" y="60"/>
                  </a:cubicBezTo>
                  <a:cubicBezTo>
                    <a:pt x="221" y="56"/>
                    <a:pt x="216" y="52"/>
                    <a:pt x="212" y="48"/>
                  </a:cubicBezTo>
                  <a:cubicBezTo>
                    <a:pt x="221" y="28"/>
                    <a:pt x="221" y="28"/>
                    <a:pt x="221" y="28"/>
                  </a:cubicBezTo>
                  <a:cubicBezTo>
                    <a:pt x="214" y="22"/>
                    <a:pt x="205" y="17"/>
                    <a:pt x="196" y="13"/>
                  </a:cubicBezTo>
                  <a:cubicBezTo>
                    <a:pt x="183" y="31"/>
                    <a:pt x="183" y="31"/>
                    <a:pt x="183" y="31"/>
                  </a:cubicBezTo>
                  <a:cubicBezTo>
                    <a:pt x="173" y="27"/>
                    <a:pt x="162" y="24"/>
                    <a:pt x="150" y="23"/>
                  </a:cubicBezTo>
                  <a:cubicBezTo>
                    <a:pt x="147" y="1"/>
                    <a:pt x="147" y="1"/>
                    <a:pt x="147" y="1"/>
                  </a:cubicBezTo>
                  <a:cubicBezTo>
                    <a:pt x="138" y="0"/>
                    <a:pt x="128" y="1"/>
                    <a:pt x="118" y="2"/>
                  </a:cubicBezTo>
                  <a:cubicBezTo>
                    <a:pt x="117" y="24"/>
                    <a:pt x="117" y="24"/>
                    <a:pt x="117" y="24"/>
                  </a:cubicBezTo>
                  <a:cubicBezTo>
                    <a:pt x="106" y="26"/>
                    <a:pt x="95" y="30"/>
                    <a:pt x="85" y="35"/>
                  </a:cubicBezTo>
                  <a:cubicBezTo>
                    <a:pt x="70" y="18"/>
                    <a:pt x="70" y="18"/>
                    <a:pt x="70" y="18"/>
                  </a:cubicBezTo>
                  <a:cubicBezTo>
                    <a:pt x="62" y="23"/>
                    <a:pt x="54" y="29"/>
                    <a:pt x="47" y="35"/>
                  </a:cubicBezTo>
                  <a:cubicBezTo>
                    <a:pt x="57" y="54"/>
                    <a:pt x="57" y="54"/>
                    <a:pt x="57" y="54"/>
                  </a:cubicBezTo>
                  <a:cubicBezTo>
                    <a:pt x="57" y="54"/>
                    <a:pt x="57" y="54"/>
                    <a:pt x="57" y="54"/>
                  </a:cubicBezTo>
                  <a:cubicBezTo>
                    <a:pt x="48" y="62"/>
                    <a:pt x="41" y="71"/>
                    <a:pt x="36" y="80"/>
                  </a:cubicBezTo>
                  <a:cubicBezTo>
                    <a:pt x="15" y="74"/>
                    <a:pt x="15" y="74"/>
                    <a:pt x="15" y="74"/>
                  </a:cubicBezTo>
                  <a:cubicBezTo>
                    <a:pt x="11" y="83"/>
                    <a:pt x="7" y="92"/>
                    <a:pt x="5" y="102"/>
                  </a:cubicBezTo>
                  <a:cubicBezTo>
                    <a:pt x="23" y="111"/>
                    <a:pt x="23" y="111"/>
                    <a:pt x="23" y="111"/>
                  </a:cubicBezTo>
                  <a:cubicBezTo>
                    <a:pt x="20" y="123"/>
                    <a:pt x="19" y="134"/>
                    <a:pt x="19" y="145"/>
                  </a:cubicBezTo>
                  <a:cubicBezTo>
                    <a:pt x="0" y="151"/>
                    <a:pt x="0" y="151"/>
                    <a:pt x="0" y="151"/>
                  </a:cubicBezTo>
                  <a:cubicBezTo>
                    <a:pt x="0" y="161"/>
                    <a:pt x="2" y="171"/>
                    <a:pt x="5" y="180"/>
                  </a:cubicBezTo>
                  <a:cubicBezTo>
                    <a:pt x="25" y="178"/>
                    <a:pt x="25" y="178"/>
                    <a:pt x="25" y="178"/>
                  </a:cubicBezTo>
                  <a:cubicBezTo>
                    <a:pt x="29" y="189"/>
                    <a:pt x="34" y="199"/>
                    <a:pt x="41" y="209"/>
                  </a:cubicBezTo>
                  <a:cubicBezTo>
                    <a:pt x="27" y="224"/>
                    <a:pt x="27" y="224"/>
                    <a:pt x="27" y="224"/>
                  </a:cubicBezTo>
                  <a:cubicBezTo>
                    <a:pt x="30" y="228"/>
                    <a:pt x="33" y="232"/>
                    <a:pt x="37" y="235"/>
                  </a:cubicBezTo>
                  <a:cubicBezTo>
                    <a:pt x="40" y="239"/>
                    <a:pt x="44" y="242"/>
                    <a:pt x="47" y="246"/>
                  </a:cubicBezTo>
                  <a:cubicBezTo>
                    <a:pt x="63" y="233"/>
                    <a:pt x="63" y="233"/>
                    <a:pt x="63" y="233"/>
                  </a:cubicBezTo>
                  <a:cubicBezTo>
                    <a:pt x="73" y="241"/>
                    <a:pt x="83" y="247"/>
                    <a:pt x="93" y="251"/>
                  </a:cubicBezTo>
                  <a:cubicBezTo>
                    <a:pt x="90" y="271"/>
                    <a:pt x="90" y="271"/>
                    <a:pt x="90" y="271"/>
                  </a:cubicBezTo>
                  <a:cubicBezTo>
                    <a:pt x="99" y="274"/>
                    <a:pt x="109" y="277"/>
                    <a:pt x="118" y="278"/>
                  </a:cubicBezTo>
                  <a:cubicBezTo>
                    <a:pt x="126" y="259"/>
                    <a:pt x="126" y="259"/>
                    <a:pt x="126" y="259"/>
                  </a:cubicBezTo>
                  <a:cubicBezTo>
                    <a:pt x="137" y="260"/>
                    <a:pt x="148" y="260"/>
                    <a:pt x="160" y="258"/>
                  </a:cubicBezTo>
                  <a:cubicBezTo>
                    <a:pt x="168" y="276"/>
                    <a:pt x="168" y="276"/>
                    <a:pt x="168" y="276"/>
                  </a:cubicBezTo>
                  <a:cubicBezTo>
                    <a:pt x="178" y="274"/>
                    <a:pt x="187" y="271"/>
                    <a:pt x="196" y="267"/>
                  </a:cubicBezTo>
                  <a:cubicBezTo>
                    <a:pt x="191" y="247"/>
                    <a:pt x="191" y="247"/>
                    <a:pt x="191" y="247"/>
                  </a:cubicBezTo>
                  <a:cubicBezTo>
                    <a:pt x="201" y="242"/>
                    <a:pt x="211" y="235"/>
                    <a:pt x="219" y="228"/>
                  </a:cubicBezTo>
                  <a:cubicBezTo>
                    <a:pt x="219" y="227"/>
                    <a:pt x="219" y="227"/>
                    <a:pt x="219" y="227"/>
                  </a:cubicBezTo>
                  <a:cubicBezTo>
                    <a:pt x="237" y="239"/>
                    <a:pt x="237" y="239"/>
                    <a:pt x="237" y="239"/>
                  </a:cubicBezTo>
                  <a:cubicBezTo>
                    <a:pt x="244" y="232"/>
                    <a:pt x="250" y="224"/>
                    <a:pt x="256" y="216"/>
                  </a:cubicBezTo>
                  <a:cubicBezTo>
                    <a:pt x="240" y="201"/>
                    <a:pt x="240" y="201"/>
                    <a:pt x="240" y="201"/>
                  </a:cubicBezTo>
                  <a:cubicBezTo>
                    <a:pt x="246" y="191"/>
                    <a:pt x="250" y="180"/>
                    <a:pt x="253" y="170"/>
                  </a:cubicBezTo>
                  <a:lnTo>
                    <a:pt x="275" y="170"/>
                  </a:lnTo>
                  <a:close/>
                  <a:moveTo>
                    <a:pt x="142" y="204"/>
                  </a:moveTo>
                  <a:cubicBezTo>
                    <a:pt x="106" y="205"/>
                    <a:pt x="76" y="178"/>
                    <a:pt x="74" y="142"/>
                  </a:cubicBezTo>
                  <a:cubicBezTo>
                    <a:pt x="72" y="106"/>
                    <a:pt x="100" y="76"/>
                    <a:pt x="136" y="75"/>
                  </a:cubicBezTo>
                  <a:cubicBezTo>
                    <a:pt x="171" y="73"/>
                    <a:pt x="202" y="100"/>
                    <a:pt x="203" y="136"/>
                  </a:cubicBezTo>
                  <a:cubicBezTo>
                    <a:pt x="205" y="172"/>
                    <a:pt x="177" y="202"/>
                    <a:pt x="142" y="204"/>
                  </a:cubicBezTo>
                  <a:close/>
                </a:path>
              </a:pathLst>
            </a:custGeom>
            <a:solidFill>
              <a:srgbClr val="7ACDEF"/>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 name="Freeform 6"/>
            <p:cNvSpPr>
              <a:spLocks noEditPoints="1"/>
            </p:cNvSpPr>
            <p:nvPr/>
          </p:nvSpPr>
          <p:spPr bwMode="auto">
            <a:xfrm>
              <a:off x="5395737" y="2067292"/>
              <a:ext cx="1906269" cy="1908601"/>
            </a:xfrm>
            <a:custGeom>
              <a:avLst/>
              <a:gdLst>
                <a:gd name="T0" fmla="*/ 228 w 229"/>
                <a:gd name="T1" fmla="*/ 135 h 229"/>
                <a:gd name="T2" fmla="*/ 229 w 229"/>
                <a:gd name="T3" fmla="*/ 111 h 229"/>
                <a:gd name="T4" fmla="*/ 211 w 229"/>
                <a:gd name="T5" fmla="*/ 108 h 229"/>
                <a:gd name="T6" fmla="*/ 205 w 229"/>
                <a:gd name="T7" fmla="*/ 81 h 229"/>
                <a:gd name="T8" fmla="*/ 220 w 229"/>
                <a:gd name="T9" fmla="*/ 71 h 229"/>
                <a:gd name="T10" fmla="*/ 209 w 229"/>
                <a:gd name="T11" fmla="*/ 50 h 229"/>
                <a:gd name="T12" fmla="*/ 192 w 229"/>
                <a:gd name="T13" fmla="*/ 57 h 229"/>
                <a:gd name="T14" fmla="*/ 183 w 229"/>
                <a:gd name="T15" fmla="*/ 46 h 229"/>
                <a:gd name="T16" fmla="*/ 172 w 229"/>
                <a:gd name="T17" fmla="*/ 37 h 229"/>
                <a:gd name="T18" fmla="*/ 179 w 229"/>
                <a:gd name="T19" fmla="*/ 20 h 229"/>
                <a:gd name="T20" fmla="*/ 158 w 229"/>
                <a:gd name="T21" fmla="*/ 9 h 229"/>
                <a:gd name="T22" fmla="*/ 148 w 229"/>
                <a:gd name="T23" fmla="*/ 24 h 229"/>
                <a:gd name="T24" fmla="*/ 121 w 229"/>
                <a:gd name="T25" fmla="*/ 18 h 229"/>
                <a:gd name="T26" fmla="*/ 117 w 229"/>
                <a:gd name="T27" fmla="*/ 0 h 229"/>
                <a:gd name="T28" fmla="*/ 94 w 229"/>
                <a:gd name="T29" fmla="*/ 2 h 229"/>
                <a:gd name="T30" fmla="*/ 93 w 229"/>
                <a:gd name="T31" fmla="*/ 20 h 229"/>
                <a:gd name="T32" fmla="*/ 67 w 229"/>
                <a:gd name="T33" fmla="*/ 30 h 229"/>
                <a:gd name="T34" fmla="*/ 55 w 229"/>
                <a:gd name="T35" fmla="*/ 17 h 229"/>
                <a:gd name="T36" fmla="*/ 36 w 229"/>
                <a:gd name="T37" fmla="*/ 31 h 229"/>
                <a:gd name="T38" fmla="*/ 45 w 229"/>
                <a:gd name="T39" fmla="*/ 47 h 229"/>
                <a:gd name="T40" fmla="*/ 44 w 229"/>
                <a:gd name="T41" fmla="*/ 47 h 229"/>
                <a:gd name="T42" fmla="*/ 28 w 229"/>
                <a:gd name="T43" fmla="*/ 69 h 229"/>
                <a:gd name="T44" fmla="*/ 11 w 229"/>
                <a:gd name="T45" fmla="*/ 65 h 229"/>
                <a:gd name="T46" fmla="*/ 3 w 229"/>
                <a:gd name="T47" fmla="*/ 87 h 229"/>
                <a:gd name="T48" fmla="*/ 18 w 229"/>
                <a:gd name="T49" fmla="*/ 95 h 229"/>
                <a:gd name="T50" fmla="*/ 16 w 229"/>
                <a:gd name="T51" fmla="*/ 123 h 229"/>
                <a:gd name="T52" fmla="*/ 0 w 229"/>
                <a:gd name="T53" fmla="*/ 128 h 229"/>
                <a:gd name="T54" fmla="*/ 6 w 229"/>
                <a:gd name="T55" fmla="*/ 152 h 229"/>
                <a:gd name="T56" fmla="*/ 22 w 229"/>
                <a:gd name="T57" fmla="*/ 150 h 229"/>
                <a:gd name="T58" fmla="*/ 36 w 229"/>
                <a:gd name="T59" fmla="*/ 175 h 229"/>
                <a:gd name="T60" fmla="*/ 25 w 229"/>
                <a:gd name="T61" fmla="*/ 188 h 229"/>
                <a:gd name="T62" fmla="*/ 34 w 229"/>
                <a:gd name="T63" fmla="*/ 197 h 229"/>
                <a:gd name="T64" fmla="*/ 43 w 229"/>
                <a:gd name="T65" fmla="*/ 205 h 229"/>
                <a:gd name="T66" fmla="*/ 55 w 229"/>
                <a:gd name="T67" fmla="*/ 194 h 229"/>
                <a:gd name="T68" fmla="*/ 80 w 229"/>
                <a:gd name="T69" fmla="*/ 207 h 229"/>
                <a:gd name="T70" fmla="*/ 78 w 229"/>
                <a:gd name="T71" fmla="*/ 224 h 229"/>
                <a:gd name="T72" fmla="*/ 102 w 229"/>
                <a:gd name="T73" fmla="*/ 229 h 229"/>
                <a:gd name="T74" fmla="*/ 107 w 229"/>
                <a:gd name="T75" fmla="*/ 213 h 229"/>
                <a:gd name="T76" fmla="*/ 135 w 229"/>
                <a:gd name="T77" fmla="*/ 211 h 229"/>
                <a:gd name="T78" fmla="*/ 143 w 229"/>
                <a:gd name="T79" fmla="*/ 226 h 229"/>
                <a:gd name="T80" fmla="*/ 165 w 229"/>
                <a:gd name="T81" fmla="*/ 218 h 229"/>
                <a:gd name="T82" fmla="*/ 161 w 229"/>
                <a:gd name="T83" fmla="*/ 201 h 229"/>
                <a:gd name="T84" fmla="*/ 183 w 229"/>
                <a:gd name="T85" fmla="*/ 185 h 229"/>
                <a:gd name="T86" fmla="*/ 183 w 229"/>
                <a:gd name="T87" fmla="*/ 184 h 229"/>
                <a:gd name="T88" fmla="*/ 199 w 229"/>
                <a:gd name="T89" fmla="*/ 193 h 229"/>
                <a:gd name="T90" fmla="*/ 213 w 229"/>
                <a:gd name="T91" fmla="*/ 174 h 229"/>
                <a:gd name="T92" fmla="*/ 200 w 229"/>
                <a:gd name="T93" fmla="*/ 162 h 229"/>
                <a:gd name="T94" fmla="*/ 209 w 229"/>
                <a:gd name="T95" fmla="*/ 136 h 229"/>
                <a:gd name="T96" fmla="*/ 228 w 229"/>
                <a:gd name="T97" fmla="*/ 135 h 229"/>
                <a:gd name="T98" fmla="*/ 119 w 229"/>
                <a:gd name="T99" fmla="*/ 167 h 229"/>
                <a:gd name="T100" fmla="*/ 61 w 229"/>
                <a:gd name="T101" fmla="*/ 119 h 229"/>
                <a:gd name="T102" fmla="*/ 110 w 229"/>
                <a:gd name="T103" fmla="*/ 61 h 229"/>
                <a:gd name="T104" fmla="*/ 167 w 229"/>
                <a:gd name="T105" fmla="*/ 110 h 229"/>
                <a:gd name="T106" fmla="*/ 119 w 229"/>
                <a:gd name="T107" fmla="*/ 167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9" h="229">
                  <a:moveTo>
                    <a:pt x="228" y="135"/>
                  </a:moveTo>
                  <a:cubicBezTo>
                    <a:pt x="229" y="127"/>
                    <a:pt x="229" y="119"/>
                    <a:pt x="229" y="111"/>
                  </a:cubicBezTo>
                  <a:cubicBezTo>
                    <a:pt x="211" y="108"/>
                    <a:pt x="211" y="108"/>
                    <a:pt x="211" y="108"/>
                  </a:cubicBezTo>
                  <a:cubicBezTo>
                    <a:pt x="211" y="99"/>
                    <a:pt x="208" y="90"/>
                    <a:pt x="205" y="81"/>
                  </a:cubicBezTo>
                  <a:cubicBezTo>
                    <a:pt x="220" y="71"/>
                    <a:pt x="220" y="71"/>
                    <a:pt x="220" y="71"/>
                  </a:cubicBezTo>
                  <a:cubicBezTo>
                    <a:pt x="217" y="63"/>
                    <a:pt x="213" y="56"/>
                    <a:pt x="209" y="50"/>
                  </a:cubicBezTo>
                  <a:cubicBezTo>
                    <a:pt x="192" y="57"/>
                    <a:pt x="192" y="57"/>
                    <a:pt x="192" y="57"/>
                  </a:cubicBezTo>
                  <a:cubicBezTo>
                    <a:pt x="189" y="53"/>
                    <a:pt x="186" y="50"/>
                    <a:pt x="183" y="46"/>
                  </a:cubicBezTo>
                  <a:cubicBezTo>
                    <a:pt x="179" y="43"/>
                    <a:pt x="176" y="40"/>
                    <a:pt x="172" y="37"/>
                  </a:cubicBezTo>
                  <a:cubicBezTo>
                    <a:pt x="179" y="20"/>
                    <a:pt x="179" y="20"/>
                    <a:pt x="179" y="20"/>
                  </a:cubicBezTo>
                  <a:cubicBezTo>
                    <a:pt x="173" y="16"/>
                    <a:pt x="165" y="12"/>
                    <a:pt x="158" y="9"/>
                  </a:cubicBezTo>
                  <a:cubicBezTo>
                    <a:pt x="148" y="24"/>
                    <a:pt x="148" y="24"/>
                    <a:pt x="148" y="24"/>
                  </a:cubicBezTo>
                  <a:cubicBezTo>
                    <a:pt x="139" y="21"/>
                    <a:pt x="130" y="19"/>
                    <a:pt x="121" y="18"/>
                  </a:cubicBezTo>
                  <a:cubicBezTo>
                    <a:pt x="117" y="0"/>
                    <a:pt x="117" y="0"/>
                    <a:pt x="117" y="0"/>
                  </a:cubicBezTo>
                  <a:cubicBezTo>
                    <a:pt x="109" y="0"/>
                    <a:pt x="101" y="1"/>
                    <a:pt x="94" y="2"/>
                  </a:cubicBezTo>
                  <a:cubicBezTo>
                    <a:pt x="93" y="20"/>
                    <a:pt x="93" y="20"/>
                    <a:pt x="93" y="20"/>
                  </a:cubicBezTo>
                  <a:cubicBezTo>
                    <a:pt x="84" y="22"/>
                    <a:pt x="75" y="25"/>
                    <a:pt x="67" y="30"/>
                  </a:cubicBezTo>
                  <a:cubicBezTo>
                    <a:pt x="55" y="17"/>
                    <a:pt x="55" y="17"/>
                    <a:pt x="55" y="17"/>
                  </a:cubicBezTo>
                  <a:cubicBezTo>
                    <a:pt x="48" y="21"/>
                    <a:pt x="42" y="26"/>
                    <a:pt x="36" y="31"/>
                  </a:cubicBezTo>
                  <a:cubicBezTo>
                    <a:pt x="45" y="47"/>
                    <a:pt x="45" y="47"/>
                    <a:pt x="45" y="47"/>
                  </a:cubicBezTo>
                  <a:cubicBezTo>
                    <a:pt x="45" y="47"/>
                    <a:pt x="45" y="47"/>
                    <a:pt x="44" y="47"/>
                  </a:cubicBezTo>
                  <a:cubicBezTo>
                    <a:pt x="38" y="54"/>
                    <a:pt x="32" y="61"/>
                    <a:pt x="28" y="69"/>
                  </a:cubicBezTo>
                  <a:cubicBezTo>
                    <a:pt x="11" y="65"/>
                    <a:pt x="11" y="65"/>
                    <a:pt x="11" y="65"/>
                  </a:cubicBezTo>
                  <a:cubicBezTo>
                    <a:pt x="8" y="72"/>
                    <a:pt x="5" y="80"/>
                    <a:pt x="3" y="87"/>
                  </a:cubicBezTo>
                  <a:cubicBezTo>
                    <a:pt x="18" y="95"/>
                    <a:pt x="18" y="95"/>
                    <a:pt x="18" y="95"/>
                  </a:cubicBezTo>
                  <a:cubicBezTo>
                    <a:pt x="16" y="104"/>
                    <a:pt x="16" y="114"/>
                    <a:pt x="16" y="123"/>
                  </a:cubicBezTo>
                  <a:cubicBezTo>
                    <a:pt x="0" y="128"/>
                    <a:pt x="0" y="128"/>
                    <a:pt x="0" y="128"/>
                  </a:cubicBezTo>
                  <a:cubicBezTo>
                    <a:pt x="1" y="136"/>
                    <a:pt x="3" y="144"/>
                    <a:pt x="6" y="152"/>
                  </a:cubicBezTo>
                  <a:cubicBezTo>
                    <a:pt x="22" y="150"/>
                    <a:pt x="22" y="150"/>
                    <a:pt x="22" y="150"/>
                  </a:cubicBezTo>
                  <a:cubicBezTo>
                    <a:pt x="25" y="159"/>
                    <a:pt x="30" y="167"/>
                    <a:pt x="36" y="175"/>
                  </a:cubicBezTo>
                  <a:cubicBezTo>
                    <a:pt x="25" y="188"/>
                    <a:pt x="25" y="188"/>
                    <a:pt x="25" y="188"/>
                  </a:cubicBezTo>
                  <a:cubicBezTo>
                    <a:pt x="28" y="191"/>
                    <a:pt x="31" y="194"/>
                    <a:pt x="34" y="197"/>
                  </a:cubicBezTo>
                  <a:cubicBezTo>
                    <a:pt x="36" y="199"/>
                    <a:pt x="39" y="202"/>
                    <a:pt x="43" y="205"/>
                  </a:cubicBezTo>
                  <a:cubicBezTo>
                    <a:pt x="55" y="194"/>
                    <a:pt x="55" y="194"/>
                    <a:pt x="55" y="194"/>
                  </a:cubicBezTo>
                  <a:cubicBezTo>
                    <a:pt x="63" y="200"/>
                    <a:pt x="72" y="204"/>
                    <a:pt x="80" y="207"/>
                  </a:cubicBezTo>
                  <a:cubicBezTo>
                    <a:pt x="78" y="224"/>
                    <a:pt x="78" y="224"/>
                    <a:pt x="78" y="224"/>
                  </a:cubicBezTo>
                  <a:cubicBezTo>
                    <a:pt x="86" y="227"/>
                    <a:pt x="94" y="228"/>
                    <a:pt x="102" y="229"/>
                  </a:cubicBezTo>
                  <a:cubicBezTo>
                    <a:pt x="107" y="213"/>
                    <a:pt x="107" y="213"/>
                    <a:pt x="107" y="213"/>
                  </a:cubicBezTo>
                  <a:cubicBezTo>
                    <a:pt x="117" y="214"/>
                    <a:pt x="126" y="213"/>
                    <a:pt x="135" y="211"/>
                  </a:cubicBezTo>
                  <a:cubicBezTo>
                    <a:pt x="143" y="226"/>
                    <a:pt x="143" y="226"/>
                    <a:pt x="143" y="226"/>
                  </a:cubicBezTo>
                  <a:cubicBezTo>
                    <a:pt x="151" y="224"/>
                    <a:pt x="158" y="222"/>
                    <a:pt x="165" y="218"/>
                  </a:cubicBezTo>
                  <a:cubicBezTo>
                    <a:pt x="161" y="201"/>
                    <a:pt x="161" y="201"/>
                    <a:pt x="161" y="201"/>
                  </a:cubicBezTo>
                  <a:cubicBezTo>
                    <a:pt x="169" y="197"/>
                    <a:pt x="176" y="191"/>
                    <a:pt x="183" y="185"/>
                  </a:cubicBezTo>
                  <a:cubicBezTo>
                    <a:pt x="183" y="184"/>
                    <a:pt x="183" y="184"/>
                    <a:pt x="183" y="184"/>
                  </a:cubicBezTo>
                  <a:cubicBezTo>
                    <a:pt x="199" y="193"/>
                    <a:pt x="199" y="193"/>
                    <a:pt x="199" y="193"/>
                  </a:cubicBezTo>
                  <a:cubicBezTo>
                    <a:pt x="204" y="187"/>
                    <a:pt x="209" y="181"/>
                    <a:pt x="213" y="174"/>
                  </a:cubicBezTo>
                  <a:cubicBezTo>
                    <a:pt x="200" y="162"/>
                    <a:pt x="200" y="162"/>
                    <a:pt x="200" y="162"/>
                  </a:cubicBezTo>
                  <a:cubicBezTo>
                    <a:pt x="204" y="154"/>
                    <a:pt x="208" y="145"/>
                    <a:pt x="209" y="136"/>
                  </a:cubicBezTo>
                  <a:lnTo>
                    <a:pt x="228" y="135"/>
                  </a:lnTo>
                  <a:close/>
                  <a:moveTo>
                    <a:pt x="119" y="167"/>
                  </a:moveTo>
                  <a:cubicBezTo>
                    <a:pt x="89" y="170"/>
                    <a:pt x="64" y="148"/>
                    <a:pt x="61" y="119"/>
                  </a:cubicBezTo>
                  <a:cubicBezTo>
                    <a:pt x="59" y="89"/>
                    <a:pt x="81" y="64"/>
                    <a:pt x="110" y="61"/>
                  </a:cubicBezTo>
                  <a:cubicBezTo>
                    <a:pt x="139" y="59"/>
                    <a:pt x="165" y="81"/>
                    <a:pt x="167" y="110"/>
                  </a:cubicBezTo>
                  <a:cubicBezTo>
                    <a:pt x="170" y="139"/>
                    <a:pt x="148" y="165"/>
                    <a:pt x="119" y="167"/>
                  </a:cubicBezTo>
                  <a:close/>
                </a:path>
              </a:pathLst>
            </a:custGeom>
            <a:solidFill>
              <a:srgbClr val="00AFF0"/>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 name="Freeform 7"/>
            <p:cNvSpPr>
              <a:spLocks noEditPoints="1"/>
            </p:cNvSpPr>
            <p:nvPr/>
          </p:nvSpPr>
          <p:spPr bwMode="auto">
            <a:xfrm>
              <a:off x="7175160" y="1790955"/>
              <a:ext cx="1781516" cy="1775687"/>
            </a:xfrm>
            <a:custGeom>
              <a:avLst/>
              <a:gdLst>
                <a:gd name="T0" fmla="*/ 211 w 214"/>
                <a:gd name="T1" fmla="*/ 131 h 213"/>
                <a:gd name="T2" fmla="*/ 214 w 214"/>
                <a:gd name="T3" fmla="*/ 109 h 213"/>
                <a:gd name="T4" fmla="*/ 197 w 214"/>
                <a:gd name="T5" fmla="*/ 105 h 213"/>
                <a:gd name="T6" fmla="*/ 193 w 214"/>
                <a:gd name="T7" fmla="*/ 80 h 213"/>
                <a:gd name="T8" fmla="*/ 207 w 214"/>
                <a:gd name="T9" fmla="*/ 71 h 213"/>
                <a:gd name="T10" fmla="*/ 198 w 214"/>
                <a:gd name="T11" fmla="*/ 51 h 213"/>
                <a:gd name="T12" fmla="*/ 181 w 214"/>
                <a:gd name="T13" fmla="*/ 57 h 213"/>
                <a:gd name="T14" fmla="*/ 173 w 214"/>
                <a:gd name="T15" fmla="*/ 47 h 213"/>
                <a:gd name="T16" fmla="*/ 164 w 214"/>
                <a:gd name="T17" fmla="*/ 38 h 213"/>
                <a:gd name="T18" fmla="*/ 171 w 214"/>
                <a:gd name="T19" fmla="*/ 22 h 213"/>
                <a:gd name="T20" fmla="*/ 152 w 214"/>
                <a:gd name="T21" fmla="*/ 11 h 213"/>
                <a:gd name="T22" fmla="*/ 142 w 214"/>
                <a:gd name="T23" fmla="*/ 24 h 213"/>
                <a:gd name="T24" fmla="*/ 117 w 214"/>
                <a:gd name="T25" fmla="*/ 18 h 213"/>
                <a:gd name="T26" fmla="*/ 115 w 214"/>
                <a:gd name="T27" fmla="*/ 1 h 213"/>
                <a:gd name="T28" fmla="*/ 93 w 214"/>
                <a:gd name="T29" fmla="*/ 2 h 213"/>
                <a:gd name="T30" fmla="*/ 91 w 214"/>
                <a:gd name="T31" fmla="*/ 18 h 213"/>
                <a:gd name="T32" fmla="*/ 67 w 214"/>
                <a:gd name="T33" fmla="*/ 26 h 213"/>
                <a:gd name="T34" fmla="*/ 56 w 214"/>
                <a:gd name="T35" fmla="*/ 14 h 213"/>
                <a:gd name="T36" fmla="*/ 37 w 214"/>
                <a:gd name="T37" fmla="*/ 26 h 213"/>
                <a:gd name="T38" fmla="*/ 45 w 214"/>
                <a:gd name="T39" fmla="*/ 41 h 213"/>
                <a:gd name="T40" fmla="*/ 45 w 214"/>
                <a:gd name="T41" fmla="*/ 41 h 213"/>
                <a:gd name="T42" fmla="*/ 29 w 214"/>
                <a:gd name="T43" fmla="*/ 61 h 213"/>
                <a:gd name="T44" fmla="*/ 13 w 214"/>
                <a:gd name="T45" fmla="*/ 56 h 213"/>
                <a:gd name="T46" fmla="*/ 5 w 214"/>
                <a:gd name="T47" fmla="*/ 77 h 213"/>
                <a:gd name="T48" fmla="*/ 19 w 214"/>
                <a:gd name="T49" fmla="*/ 84 h 213"/>
                <a:gd name="T50" fmla="*/ 15 w 214"/>
                <a:gd name="T51" fmla="*/ 110 h 213"/>
                <a:gd name="T52" fmla="*/ 0 w 214"/>
                <a:gd name="T53" fmla="*/ 115 h 213"/>
                <a:gd name="T54" fmla="*/ 4 w 214"/>
                <a:gd name="T55" fmla="*/ 137 h 213"/>
                <a:gd name="T56" fmla="*/ 20 w 214"/>
                <a:gd name="T57" fmla="*/ 136 h 213"/>
                <a:gd name="T58" fmla="*/ 31 w 214"/>
                <a:gd name="T59" fmla="*/ 159 h 213"/>
                <a:gd name="T60" fmla="*/ 21 w 214"/>
                <a:gd name="T61" fmla="*/ 171 h 213"/>
                <a:gd name="T62" fmla="*/ 28 w 214"/>
                <a:gd name="T63" fmla="*/ 180 h 213"/>
                <a:gd name="T64" fmla="*/ 36 w 214"/>
                <a:gd name="T65" fmla="*/ 187 h 213"/>
                <a:gd name="T66" fmla="*/ 49 w 214"/>
                <a:gd name="T67" fmla="*/ 178 h 213"/>
                <a:gd name="T68" fmla="*/ 71 w 214"/>
                <a:gd name="T69" fmla="*/ 192 h 213"/>
                <a:gd name="T70" fmla="*/ 69 w 214"/>
                <a:gd name="T71" fmla="*/ 207 h 213"/>
                <a:gd name="T72" fmla="*/ 90 w 214"/>
                <a:gd name="T73" fmla="*/ 213 h 213"/>
                <a:gd name="T74" fmla="*/ 96 w 214"/>
                <a:gd name="T75" fmla="*/ 198 h 213"/>
                <a:gd name="T76" fmla="*/ 122 w 214"/>
                <a:gd name="T77" fmla="*/ 197 h 213"/>
                <a:gd name="T78" fmla="*/ 129 w 214"/>
                <a:gd name="T79" fmla="*/ 212 h 213"/>
                <a:gd name="T80" fmla="*/ 150 w 214"/>
                <a:gd name="T81" fmla="*/ 205 h 213"/>
                <a:gd name="T82" fmla="*/ 147 w 214"/>
                <a:gd name="T83" fmla="*/ 190 h 213"/>
                <a:gd name="T84" fmla="*/ 168 w 214"/>
                <a:gd name="T85" fmla="*/ 175 h 213"/>
                <a:gd name="T86" fmla="*/ 168 w 214"/>
                <a:gd name="T87" fmla="*/ 175 h 213"/>
                <a:gd name="T88" fmla="*/ 182 w 214"/>
                <a:gd name="T89" fmla="*/ 184 h 213"/>
                <a:gd name="T90" fmla="*/ 196 w 214"/>
                <a:gd name="T91" fmla="*/ 167 h 213"/>
                <a:gd name="T92" fmla="*/ 184 w 214"/>
                <a:gd name="T93" fmla="*/ 155 h 213"/>
                <a:gd name="T94" fmla="*/ 194 w 214"/>
                <a:gd name="T95" fmla="*/ 131 h 213"/>
                <a:gd name="T96" fmla="*/ 211 w 214"/>
                <a:gd name="T97" fmla="*/ 131 h 213"/>
                <a:gd name="T98" fmla="*/ 109 w 214"/>
                <a:gd name="T99" fmla="*/ 156 h 213"/>
                <a:gd name="T100" fmla="*/ 57 w 214"/>
                <a:gd name="T101" fmla="*/ 108 h 213"/>
                <a:gd name="T102" fmla="*/ 105 w 214"/>
                <a:gd name="T103" fmla="*/ 57 h 213"/>
                <a:gd name="T104" fmla="*/ 156 w 214"/>
                <a:gd name="T105" fmla="*/ 105 h 213"/>
                <a:gd name="T106" fmla="*/ 109 w 214"/>
                <a:gd name="T107" fmla="*/ 15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3">
                  <a:moveTo>
                    <a:pt x="211" y="131"/>
                  </a:moveTo>
                  <a:cubicBezTo>
                    <a:pt x="213" y="124"/>
                    <a:pt x="214" y="116"/>
                    <a:pt x="214" y="109"/>
                  </a:cubicBezTo>
                  <a:cubicBezTo>
                    <a:pt x="197" y="105"/>
                    <a:pt x="197" y="105"/>
                    <a:pt x="197" y="105"/>
                  </a:cubicBezTo>
                  <a:cubicBezTo>
                    <a:pt x="197" y="97"/>
                    <a:pt x="195" y="88"/>
                    <a:pt x="193" y="80"/>
                  </a:cubicBezTo>
                  <a:cubicBezTo>
                    <a:pt x="207" y="71"/>
                    <a:pt x="207" y="71"/>
                    <a:pt x="207" y="71"/>
                  </a:cubicBezTo>
                  <a:cubicBezTo>
                    <a:pt x="205" y="64"/>
                    <a:pt x="202" y="57"/>
                    <a:pt x="198" y="51"/>
                  </a:cubicBezTo>
                  <a:cubicBezTo>
                    <a:pt x="181" y="57"/>
                    <a:pt x="181" y="57"/>
                    <a:pt x="181" y="57"/>
                  </a:cubicBezTo>
                  <a:cubicBezTo>
                    <a:pt x="179" y="53"/>
                    <a:pt x="176" y="50"/>
                    <a:pt x="173" y="47"/>
                  </a:cubicBezTo>
                  <a:cubicBezTo>
                    <a:pt x="170" y="43"/>
                    <a:pt x="167" y="40"/>
                    <a:pt x="164" y="38"/>
                  </a:cubicBezTo>
                  <a:cubicBezTo>
                    <a:pt x="171" y="22"/>
                    <a:pt x="171" y="22"/>
                    <a:pt x="171" y="22"/>
                  </a:cubicBezTo>
                  <a:cubicBezTo>
                    <a:pt x="165" y="18"/>
                    <a:pt x="159" y="14"/>
                    <a:pt x="152" y="11"/>
                  </a:cubicBezTo>
                  <a:cubicBezTo>
                    <a:pt x="142" y="24"/>
                    <a:pt x="142" y="24"/>
                    <a:pt x="142" y="24"/>
                  </a:cubicBezTo>
                  <a:cubicBezTo>
                    <a:pt x="134" y="21"/>
                    <a:pt x="126" y="19"/>
                    <a:pt x="117" y="18"/>
                  </a:cubicBezTo>
                  <a:cubicBezTo>
                    <a:pt x="115" y="1"/>
                    <a:pt x="115" y="1"/>
                    <a:pt x="115" y="1"/>
                  </a:cubicBezTo>
                  <a:cubicBezTo>
                    <a:pt x="107" y="0"/>
                    <a:pt x="100" y="1"/>
                    <a:pt x="93" y="2"/>
                  </a:cubicBezTo>
                  <a:cubicBezTo>
                    <a:pt x="91" y="18"/>
                    <a:pt x="91" y="18"/>
                    <a:pt x="91" y="18"/>
                  </a:cubicBezTo>
                  <a:cubicBezTo>
                    <a:pt x="83" y="20"/>
                    <a:pt x="74" y="22"/>
                    <a:pt x="67" y="26"/>
                  </a:cubicBezTo>
                  <a:cubicBezTo>
                    <a:pt x="56" y="14"/>
                    <a:pt x="56" y="14"/>
                    <a:pt x="56" y="14"/>
                  </a:cubicBezTo>
                  <a:cubicBezTo>
                    <a:pt x="49" y="17"/>
                    <a:pt x="43" y="21"/>
                    <a:pt x="37" y="26"/>
                  </a:cubicBezTo>
                  <a:cubicBezTo>
                    <a:pt x="45" y="41"/>
                    <a:pt x="45" y="41"/>
                    <a:pt x="45" y="41"/>
                  </a:cubicBezTo>
                  <a:cubicBezTo>
                    <a:pt x="45" y="41"/>
                    <a:pt x="45" y="41"/>
                    <a:pt x="45" y="41"/>
                  </a:cubicBezTo>
                  <a:cubicBezTo>
                    <a:pt x="38" y="47"/>
                    <a:pt x="33" y="54"/>
                    <a:pt x="29" y="61"/>
                  </a:cubicBezTo>
                  <a:cubicBezTo>
                    <a:pt x="13" y="56"/>
                    <a:pt x="13" y="56"/>
                    <a:pt x="13" y="56"/>
                  </a:cubicBezTo>
                  <a:cubicBezTo>
                    <a:pt x="10" y="63"/>
                    <a:pt x="7" y="70"/>
                    <a:pt x="5" y="77"/>
                  </a:cubicBezTo>
                  <a:cubicBezTo>
                    <a:pt x="19" y="84"/>
                    <a:pt x="19" y="84"/>
                    <a:pt x="19" y="84"/>
                  </a:cubicBezTo>
                  <a:cubicBezTo>
                    <a:pt x="16" y="93"/>
                    <a:pt x="15" y="102"/>
                    <a:pt x="15" y="110"/>
                  </a:cubicBezTo>
                  <a:cubicBezTo>
                    <a:pt x="0" y="115"/>
                    <a:pt x="0" y="115"/>
                    <a:pt x="0" y="115"/>
                  </a:cubicBezTo>
                  <a:cubicBezTo>
                    <a:pt x="1" y="122"/>
                    <a:pt x="2" y="130"/>
                    <a:pt x="4" y="137"/>
                  </a:cubicBezTo>
                  <a:cubicBezTo>
                    <a:pt x="20" y="136"/>
                    <a:pt x="20" y="136"/>
                    <a:pt x="20" y="136"/>
                  </a:cubicBezTo>
                  <a:cubicBezTo>
                    <a:pt x="22" y="144"/>
                    <a:pt x="26" y="152"/>
                    <a:pt x="31" y="159"/>
                  </a:cubicBezTo>
                  <a:cubicBezTo>
                    <a:pt x="21" y="171"/>
                    <a:pt x="21" y="171"/>
                    <a:pt x="21" y="171"/>
                  </a:cubicBezTo>
                  <a:cubicBezTo>
                    <a:pt x="23" y="174"/>
                    <a:pt x="26" y="177"/>
                    <a:pt x="28" y="180"/>
                  </a:cubicBezTo>
                  <a:cubicBezTo>
                    <a:pt x="31" y="182"/>
                    <a:pt x="33" y="185"/>
                    <a:pt x="36" y="187"/>
                  </a:cubicBezTo>
                  <a:cubicBezTo>
                    <a:pt x="49" y="178"/>
                    <a:pt x="49" y="178"/>
                    <a:pt x="49" y="178"/>
                  </a:cubicBezTo>
                  <a:cubicBezTo>
                    <a:pt x="56" y="184"/>
                    <a:pt x="63" y="188"/>
                    <a:pt x="71" y="192"/>
                  </a:cubicBezTo>
                  <a:cubicBezTo>
                    <a:pt x="69" y="207"/>
                    <a:pt x="69" y="207"/>
                    <a:pt x="69" y="207"/>
                  </a:cubicBezTo>
                  <a:cubicBezTo>
                    <a:pt x="76" y="210"/>
                    <a:pt x="83" y="212"/>
                    <a:pt x="90" y="213"/>
                  </a:cubicBezTo>
                  <a:cubicBezTo>
                    <a:pt x="96" y="198"/>
                    <a:pt x="96" y="198"/>
                    <a:pt x="96" y="198"/>
                  </a:cubicBezTo>
                  <a:cubicBezTo>
                    <a:pt x="105" y="199"/>
                    <a:pt x="113" y="199"/>
                    <a:pt x="122" y="197"/>
                  </a:cubicBezTo>
                  <a:cubicBezTo>
                    <a:pt x="129" y="212"/>
                    <a:pt x="129" y="212"/>
                    <a:pt x="129" y="212"/>
                  </a:cubicBezTo>
                  <a:cubicBezTo>
                    <a:pt x="136" y="211"/>
                    <a:pt x="143" y="208"/>
                    <a:pt x="150" y="205"/>
                  </a:cubicBezTo>
                  <a:cubicBezTo>
                    <a:pt x="147" y="190"/>
                    <a:pt x="147" y="190"/>
                    <a:pt x="147" y="190"/>
                  </a:cubicBezTo>
                  <a:cubicBezTo>
                    <a:pt x="154" y="186"/>
                    <a:pt x="161" y="181"/>
                    <a:pt x="168" y="175"/>
                  </a:cubicBezTo>
                  <a:cubicBezTo>
                    <a:pt x="168" y="175"/>
                    <a:pt x="168" y="175"/>
                    <a:pt x="168" y="175"/>
                  </a:cubicBezTo>
                  <a:cubicBezTo>
                    <a:pt x="182" y="184"/>
                    <a:pt x="182" y="184"/>
                    <a:pt x="182" y="184"/>
                  </a:cubicBezTo>
                  <a:cubicBezTo>
                    <a:pt x="187" y="178"/>
                    <a:pt x="192" y="173"/>
                    <a:pt x="196" y="167"/>
                  </a:cubicBezTo>
                  <a:cubicBezTo>
                    <a:pt x="184" y="155"/>
                    <a:pt x="184" y="155"/>
                    <a:pt x="184" y="155"/>
                  </a:cubicBezTo>
                  <a:cubicBezTo>
                    <a:pt x="189" y="147"/>
                    <a:pt x="192" y="139"/>
                    <a:pt x="194" y="131"/>
                  </a:cubicBezTo>
                  <a:lnTo>
                    <a:pt x="211" y="131"/>
                  </a:lnTo>
                  <a:close/>
                  <a:moveTo>
                    <a:pt x="109" y="156"/>
                  </a:moveTo>
                  <a:cubicBezTo>
                    <a:pt x="81" y="157"/>
                    <a:pt x="58" y="136"/>
                    <a:pt x="57" y="108"/>
                  </a:cubicBezTo>
                  <a:cubicBezTo>
                    <a:pt x="56" y="81"/>
                    <a:pt x="78" y="58"/>
                    <a:pt x="105" y="57"/>
                  </a:cubicBezTo>
                  <a:cubicBezTo>
                    <a:pt x="133" y="56"/>
                    <a:pt x="155" y="78"/>
                    <a:pt x="156" y="105"/>
                  </a:cubicBezTo>
                  <a:cubicBezTo>
                    <a:pt x="157" y="132"/>
                    <a:pt x="136" y="155"/>
                    <a:pt x="109" y="156"/>
                  </a:cubicBezTo>
                  <a:close/>
                </a:path>
              </a:pathLst>
            </a:custGeom>
            <a:solidFill>
              <a:srgbClr val="7ACDEF"/>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11" name="组合 10"/>
          <p:cNvGrpSpPr/>
          <p:nvPr/>
        </p:nvGrpSpPr>
        <p:grpSpPr>
          <a:xfrm>
            <a:off x="3019884" y="4415016"/>
            <a:ext cx="1428750" cy="371475"/>
            <a:chOff x="3571875" y="4067175"/>
            <a:chExt cx="1428750" cy="371475"/>
          </a:xfrm>
        </p:grpSpPr>
        <p:cxnSp>
          <p:nvCxnSpPr>
            <p:cNvPr id="12" name="直接连接符 11"/>
            <p:cNvCxnSpPr/>
            <p:nvPr/>
          </p:nvCxnSpPr>
          <p:spPr>
            <a:xfrm>
              <a:off x="4286250" y="4067175"/>
              <a:ext cx="0" cy="3714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571875" y="4438650"/>
              <a:ext cx="1428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5376356" y="4415015"/>
            <a:ext cx="1428750" cy="371475"/>
            <a:chOff x="3571875" y="4067175"/>
            <a:chExt cx="1428750" cy="371475"/>
          </a:xfrm>
        </p:grpSpPr>
        <p:cxnSp>
          <p:nvCxnSpPr>
            <p:cNvPr id="15" name="直接连接符 14"/>
            <p:cNvCxnSpPr/>
            <p:nvPr/>
          </p:nvCxnSpPr>
          <p:spPr>
            <a:xfrm>
              <a:off x="4286250" y="4067175"/>
              <a:ext cx="0" cy="3714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571875" y="4438650"/>
              <a:ext cx="1428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7868109" y="4415014"/>
            <a:ext cx="1428750" cy="371475"/>
            <a:chOff x="3571875" y="4067175"/>
            <a:chExt cx="1428750" cy="371475"/>
          </a:xfrm>
        </p:grpSpPr>
        <p:cxnSp>
          <p:nvCxnSpPr>
            <p:cNvPr id="18" name="直接连接符 17"/>
            <p:cNvCxnSpPr/>
            <p:nvPr/>
          </p:nvCxnSpPr>
          <p:spPr>
            <a:xfrm>
              <a:off x="4286250" y="4067175"/>
              <a:ext cx="0" cy="3714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71875" y="4438650"/>
              <a:ext cx="1428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0" name="文本框 19"/>
          <p:cNvSpPr txBox="1"/>
          <p:nvPr/>
        </p:nvSpPr>
        <p:spPr>
          <a:xfrm>
            <a:off x="3232859" y="4910750"/>
            <a:ext cx="1368152" cy="338554"/>
          </a:xfrm>
          <a:prstGeom prst="rect">
            <a:avLst/>
          </a:prstGeom>
          <a:noFill/>
        </p:spPr>
        <p:txBody>
          <a:bodyPr wrap="square" rtlCol="0">
            <a:spAutoFit/>
          </a:bodyPr>
          <a:lstStyle/>
          <a:p>
            <a:r>
              <a:rPr lang="zh-CN" altLang="en-US" sz="1600" b="1" dirty="0" smtClean="0">
                <a:solidFill>
                  <a:prstClr val="black"/>
                </a:solidFill>
                <a:latin typeface="微软雅黑" panose="020B0503020204020204" pitchFamily="34" charset="-122"/>
                <a:ea typeface="微软雅黑" panose="020B0503020204020204" pitchFamily="34" charset="-122"/>
              </a:rPr>
              <a:t>项目名称</a:t>
            </a:r>
            <a:endParaRPr lang="zh-CN" altLang="en-US" sz="1600" b="1" dirty="0">
              <a:solidFill>
                <a:prstClr val="black"/>
              </a:solidFill>
              <a:latin typeface="微软雅黑" panose="020B0503020204020204" pitchFamily="34" charset="-122"/>
              <a:ea typeface="微软雅黑" panose="020B0503020204020204" pitchFamily="34" charset="-122"/>
            </a:endParaRPr>
          </a:p>
        </p:txBody>
      </p:sp>
      <p:sp>
        <p:nvSpPr>
          <p:cNvPr id="21" name="矩形 20"/>
          <p:cNvSpPr/>
          <p:nvPr/>
        </p:nvSpPr>
        <p:spPr>
          <a:xfrm>
            <a:off x="2693280" y="5206386"/>
            <a:ext cx="2238241" cy="959943"/>
          </a:xfrm>
          <a:prstGeom prst="rect">
            <a:avLst/>
          </a:prstGeom>
        </p:spPr>
        <p:txBody>
          <a:bodyPr wrap="square">
            <a:spAutoFit/>
          </a:bodyPr>
          <a:lstStyle/>
          <a:p>
            <a:pPr defTabSz="1216660">
              <a:lnSpc>
                <a:spcPct val="120000"/>
              </a:lnSpc>
              <a:spcBef>
                <a:spcPct val="20000"/>
              </a:spcBef>
            </a:pPr>
            <a:r>
              <a:rPr lang="zh-CN" altLang="en-US" sz="12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在此处输入内容在此处输入</a:t>
            </a:r>
            <a:r>
              <a:rPr lang="zh-CN" altLang="en-US" sz="1200" dirty="0" smtClean="0">
                <a:solidFill>
                  <a:srgbClr val="445469"/>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2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在此处输入内容在此处输入</a:t>
            </a:r>
            <a:r>
              <a:rPr lang="zh-CN" altLang="en-US" sz="1200" dirty="0" smtClean="0">
                <a:solidFill>
                  <a:srgbClr val="445469"/>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2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在此处输入内容在此处输入</a:t>
            </a:r>
            <a:r>
              <a:rPr lang="zh-CN" altLang="en-US" sz="1200" dirty="0" smtClean="0">
                <a:solidFill>
                  <a:srgbClr val="445469"/>
                </a:solidFill>
                <a:latin typeface="微软雅黑" panose="020B0503020204020204" pitchFamily="34" charset="-122"/>
                <a:ea typeface="微软雅黑" panose="020B0503020204020204" pitchFamily="34" charset="-122"/>
                <a:sym typeface="Arial" panose="020B0604020202020204" pitchFamily="34" charset="0"/>
              </a:rPr>
              <a:t>内容</a:t>
            </a:r>
            <a:endParaRPr lang="en-US" altLang="zh-CN" sz="12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文本框 21"/>
          <p:cNvSpPr txBox="1"/>
          <p:nvPr/>
        </p:nvSpPr>
        <p:spPr>
          <a:xfrm>
            <a:off x="5678151" y="4910750"/>
            <a:ext cx="1368152" cy="338554"/>
          </a:xfrm>
          <a:prstGeom prst="rect">
            <a:avLst/>
          </a:prstGeom>
          <a:noFill/>
        </p:spPr>
        <p:txBody>
          <a:bodyPr wrap="square" rtlCol="0">
            <a:spAutoFit/>
          </a:bodyPr>
          <a:lstStyle/>
          <a:p>
            <a:r>
              <a:rPr lang="zh-CN" altLang="en-US" sz="1600" b="1" dirty="0" smtClean="0">
                <a:solidFill>
                  <a:prstClr val="black"/>
                </a:solidFill>
                <a:latin typeface="微软雅黑" panose="020B0503020204020204" pitchFamily="34" charset="-122"/>
                <a:ea typeface="微软雅黑" panose="020B0503020204020204" pitchFamily="34" charset="-122"/>
              </a:rPr>
              <a:t>项目名称</a:t>
            </a:r>
            <a:endParaRPr lang="zh-CN" altLang="en-US" sz="1600" b="1" dirty="0">
              <a:solidFill>
                <a:prstClr val="black"/>
              </a:solidFill>
              <a:latin typeface="微软雅黑" panose="020B0503020204020204" pitchFamily="34" charset="-122"/>
              <a:ea typeface="微软雅黑" panose="020B0503020204020204" pitchFamily="34" charset="-122"/>
            </a:endParaRPr>
          </a:p>
        </p:txBody>
      </p:sp>
      <p:sp>
        <p:nvSpPr>
          <p:cNvPr id="23" name="矩形 22"/>
          <p:cNvSpPr/>
          <p:nvPr/>
        </p:nvSpPr>
        <p:spPr>
          <a:xfrm>
            <a:off x="5138572" y="5206386"/>
            <a:ext cx="2238241" cy="959943"/>
          </a:xfrm>
          <a:prstGeom prst="rect">
            <a:avLst/>
          </a:prstGeom>
        </p:spPr>
        <p:txBody>
          <a:bodyPr wrap="square">
            <a:spAutoFit/>
          </a:bodyPr>
          <a:lstStyle/>
          <a:p>
            <a:pPr defTabSz="1216660">
              <a:lnSpc>
                <a:spcPct val="120000"/>
              </a:lnSpc>
              <a:spcBef>
                <a:spcPct val="20000"/>
              </a:spcBef>
            </a:pPr>
            <a:r>
              <a:rPr lang="zh-CN" altLang="en-US" sz="12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在此处输入内容在此处输入内容在此处输入内容在此处输入内容在此处输入内容在此处输入内容</a:t>
            </a:r>
            <a:endParaRPr lang="en-US" altLang="zh-CN" sz="12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文本框 23"/>
          <p:cNvSpPr txBox="1"/>
          <p:nvPr/>
        </p:nvSpPr>
        <p:spPr>
          <a:xfrm>
            <a:off x="8098467" y="4910750"/>
            <a:ext cx="1368152" cy="338554"/>
          </a:xfrm>
          <a:prstGeom prst="rect">
            <a:avLst/>
          </a:prstGeom>
          <a:noFill/>
        </p:spPr>
        <p:txBody>
          <a:bodyPr wrap="square" rtlCol="0">
            <a:spAutoFit/>
          </a:bodyPr>
          <a:lstStyle/>
          <a:p>
            <a:r>
              <a:rPr lang="zh-CN" altLang="en-US" sz="1600" b="1" dirty="0" smtClean="0">
                <a:solidFill>
                  <a:prstClr val="black"/>
                </a:solidFill>
                <a:latin typeface="微软雅黑" panose="020B0503020204020204" pitchFamily="34" charset="-122"/>
                <a:ea typeface="微软雅黑" panose="020B0503020204020204" pitchFamily="34" charset="-122"/>
              </a:rPr>
              <a:t>项目名称</a:t>
            </a:r>
            <a:endParaRPr lang="zh-CN" altLang="en-US" sz="1600" b="1" dirty="0">
              <a:solidFill>
                <a:prstClr val="black"/>
              </a:solidFill>
              <a:latin typeface="微软雅黑" panose="020B0503020204020204" pitchFamily="34" charset="-122"/>
              <a:ea typeface="微软雅黑" panose="020B0503020204020204" pitchFamily="34" charset="-122"/>
            </a:endParaRPr>
          </a:p>
        </p:txBody>
      </p:sp>
      <p:sp>
        <p:nvSpPr>
          <p:cNvPr id="25" name="矩形 24"/>
          <p:cNvSpPr/>
          <p:nvPr/>
        </p:nvSpPr>
        <p:spPr>
          <a:xfrm>
            <a:off x="7558888" y="5206386"/>
            <a:ext cx="2238241" cy="959943"/>
          </a:xfrm>
          <a:prstGeom prst="rect">
            <a:avLst/>
          </a:prstGeom>
        </p:spPr>
        <p:txBody>
          <a:bodyPr wrap="square">
            <a:spAutoFit/>
          </a:bodyPr>
          <a:lstStyle/>
          <a:p>
            <a:pPr defTabSz="1216660">
              <a:lnSpc>
                <a:spcPct val="120000"/>
              </a:lnSpc>
              <a:spcBef>
                <a:spcPct val="20000"/>
              </a:spcBef>
            </a:pPr>
            <a:r>
              <a:rPr lang="zh-CN" altLang="en-US" sz="12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在此处输入内容在此处输入内容在此处输入内容在此处输入内容在此处输入内容在此处输入内容</a:t>
            </a:r>
            <a:endParaRPr lang="en-US" altLang="zh-CN" sz="12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7" name="Shape 4096"/>
          <p:cNvSpPr/>
          <p:nvPr/>
        </p:nvSpPr>
        <p:spPr>
          <a:xfrm>
            <a:off x="4115545" y="2126531"/>
            <a:ext cx="1691499" cy="172895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00AFF0"/>
          </a:solidFill>
          <a:ln w="12700">
            <a:miter lim="400000"/>
          </a:ln>
        </p:spPr>
        <p:txBody>
          <a:bodyPr lIns="38097" tIns="38097" rIns="38097" bIns="38097" anchor="ctr"/>
          <a:lstStyle/>
          <a:p>
            <a:pPr defTabSz="608965">
              <a:defRPr sz="3200">
                <a:solidFill>
                  <a:srgbClr val="FFFFFF"/>
                </a:solidFill>
                <a:latin typeface="Helvetica Light"/>
                <a:ea typeface="Helvetica Light"/>
                <a:cs typeface="Helvetica Light"/>
                <a:sym typeface="Helvetica Light"/>
              </a:defRPr>
            </a:pPr>
            <a:endParaRPr sz="1600" kern="0">
              <a:solidFill>
                <a:srgbClr val="FFFFFF"/>
              </a:solidFill>
              <a:latin typeface="Arial" panose="020B0604020202020204" pitchFamily="34" charset="0"/>
              <a:ea typeface="微软雅黑" panose="020B0503020204020204" pitchFamily="34" charset="-122"/>
              <a:cs typeface="Helvetica Light"/>
              <a:sym typeface="Arial" panose="020B0604020202020204" pitchFamily="34" charset="0"/>
            </a:endParaRPr>
          </a:p>
        </p:txBody>
      </p:sp>
      <p:sp>
        <p:nvSpPr>
          <p:cNvPr id="8" name="Shape 4113"/>
          <p:cNvSpPr/>
          <p:nvPr/>
        </p:nvSpPr>
        <p:spPr>
          <a:xfrm>
            <a:off x="1834971" y="2126531"/>
            <a:ext cx="1691499" cy="172895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7ACDEF"/>
          </a:solidFill>
          <a:ln w="12700">
            <a:miter lim="400000"/>
          </a:ln>
        </p:spPr>
        <p:txBody>
          <a:bodyPr lIns="38097" tIns="38097" rIns="38097" bIns="38097" anchor="ctr"/>
          <a:lstStyle/>
          <a:p>
            <a:pPr defTabSz="608965">
              <a:defRPr sz="3200">
                <a:solidFill>
                  <a:srgbClr val="FFFFFF"/>
                </a:solidFill>
                <a:latin typeface="Helvetica Light"/>
                <a:ea typeface="Helvetica Light"/>
                <a:cs typeface="Helvetica Light"/>
                <a:sym typeface="Helvetica Light"/>
              </a:defRPr>
            </a:pPr>
            <a:endParaRPr sz="1600" kern="0">
              <a:solidFill>
                <a:srgbClr val="FFFFFF"/>
              </a:solidFill>
              <a:latin typeface="Arial" panose="020B0604020202020204" pitchFamily="34" charset="0"/>
              <a:ea typeface="微软雅黑" panose="020B0503020204020204" pitchFamily="34" charset="-122"/>
              <a:cs typeface="Helvetica Light"/>
              <a:sym typeface="Arial" panose="020B0604020202020204" pitchFamily="34" charset="0"/>
            </a:endParaRPr>
          </a:p>
        </p:txBody>
      </p:sp>
      <p:sp>
        <p:nvSpPr>
          <p:cNvPr id="9" name="Shape 4114"/>
          <p:cNvSpPr/>
          <p:nvPr/>
        </p:nvSpPr>
        <p:spPr>
          <a:xfrm>
            <a:off x="8618340" y="2126531"/>
            <a:ext cx="1691499" cy="172895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00AFF0"/>
          </a:solidFill>
          <a:ln w="12700">
            <a:miter lim="400000"/>
          </a:ln>
        </p:spPr>
        <p:txBody>
          <a:bodyPr lIns="38097" tIns="38097" rIns="38097" bIns="38097" anchor="ctr"/>
          <a:lstStyle/>
          <a:p>
            <a:pPr defTabSz="608965">
              <a:defRPr sz="3200">
                <a:solidFill>
                  <a:srgbClr val="FFFFFF"/>
                </a:solidFill>
                <a:latin typeface="Helvetica Light"/>
                <a:ea typeface="Helvetica Light"/>
                <a:cs typeface="Helvetica Light"/>
                <a:sym typeface="Helvetica Light"/>
              </a:defRPr>
            </a:pPr>
            <a:endParaRPr sz="1600" kern="0">
              <a:solidFill>
                <a:srgbClr val="FFFFFF"/>
              </a:solidFill>
              <a:latin typeface="Arial" panose="020B0604020202020204" pitchFamily="34" charset="0"/>
              <a:ea typeface="微软雅黑" panose="020B0503020204020204" pitchFamily="34" charset="-122"/>
              <a:cs typeface="Helvetica Light"/>
              <a:sym typeface="Arial" panose="020B0604020202020204" pitchFamily="34" charset="0"/>
            </a:endParaRPr>
          </a:p>
        </p:txBody>
      </p:sp>
      <p:sp>
        <p:nvSpPr>
          <p:cNvPr id="10" name="Shape 4115"/>
          <p:cNvSpPr/>
          <p:nvPr/>
        </p:nvSpPr>
        <p:spPr>
          <a:xfrm>
            <a:off x="6353370" y="2126531"/>
            <a:ext cx="1691499" cy="172895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7ACDEF"/>
          </a:solidFill>
          <a:ln w="12700">
            <a:miter lim="400000"/>
          </a:ln>
        </p:spPr>
        <p:txBody>
          <a:bodyPr lIns="38097" tIns="38097" rIns="38097" bIns="38097" anchor="ctr"/>
          <a:lstStyle/>
          <a:p>
            <a:pPr defTabSz="608965">
              <a:defRPr sz="3200">
                <a:solidFill>
                  <a:srgbClr val="FFFFFF"/>
                </a:solidFill>
                <a:latin typeface="Helvetica Light"/>
                <a:ea typeface="Helvetica Light"/>
                <a:cs typeface="Helvetica Light"/>
                <a:sym typeface="Helvetica Light"/>
              </a:defRPr>
            </a:pPr>
            <a:endParaRPr sz="1600" kern="0">
              <a:solidFill>
                <a:srgbClr val="FFFFFF"/>
              </a:solidFill>
              <a:latin typeface="Arial" panose="020B0604020202020204" pitchFamily="34" charset="0"/>
              <a:ea typeface="微软雅黑" panose="020B0503020204020204" pitchFamily="34" charset="-122"/>
              <a:cs typeface="Helvetica Light"/>
              <a:sym typeface="Arial" panose="020B0604020202020204" pitchFamily="34" charset="0"/>
            </a:endParaRPr>
          </a:p>
        </p:txBody>
      </p:sp>
      <p:sp>
        <p:nvSpPr>
          <p:cNvPr id="11" name="TextBox 24"/>
          <p:cNvSpPr txBox="1"/>
          <p:nvPr/>
        </p:nvSpPr>
        <p:spPr>
          <a:xfrm>
            <a:off x="2229903" y="2545577"/>
            <a:ext cx="901700" cy="430759"/>
          </a:xfrm>
          <a:prstGeom prst="rect">
            <a:avLst/>
          </a:prstGeom>
          <a:noFill/>
        </p:spPr>
        <p:txBody>
          <a:bodyPr wrap="square" lIns="0" tIns="0" rIns="0" bIns="0" rtlCol="0">
            <a:spAutoFit/>
          </a:bodyPr>
          <a:lstStyle/>
          <a:p>
            <a:pPr algn="ctr" defTabSz="608965"/>
            <a:r>
              <a:rPr lang="en-GB" sz="2800"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rPr>
              <a:t>1</a:t>
            </a:r>
            <a:endParaRPr lang="en-GB" sz="2800"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12" name="TextBox 25"/>
          <p:cNvSpPr txBox="1"/>
          <p:nvPr/>
        </p:nvSpPr>
        <p:spPr>
          <a:xfrm>
            <a:off x="4510443" y="2545577"/>
            <a:ext cx="901700" cy="430759"/>
          </a:xfrm>
          <a:prstGeom prst="rect">
            <a:avLst/>
          </a:prstGeom>
          <a:noFill/>
        </p:spPr>
        <p:txBody>
          <a:bodyPr wrap="square" lIns="0" tIns="0" rIns="0" bIns="0" rtlCol="0">
            <a:spAutoFit/>
          </a:bodyPr>
          <a:lstStyle/>
          <a:p>
            <a:pPr algn="ctr" defTabSz="608965"/>
            <a:r>
              <a:rPr lang="en-US" sz="2800"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rPr>
              <a:t>2</a:t>
            </a:r>
            <a:endParaRPr lang="en-GB" sz="2800"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13" name="TextBox 26"/>
          <p:cNvSpPr txBox="1"/>
          <p:nvPr/>
        </p:nvSpPr>
        <p:spPr>
          <a:xfrm>
            <a:off x="6740483" y="2545577"/>
            <a:ext cx="901700" cy="430759"/>
          </a:xfrm>
          <a:prstGeom prst="rect">
            <a:avLst/>
          </a:prstGeom>
          <a:noFill/>
        </p:spPr>
        <p:txBody>
          <a:bodyPr wrap="square" lIns="0" tIns="0" rIns="0" bIns="0" rtlCol="0">
            <a:spAutoFit/>
          </a:bodyPr>
          <a:lstStyle/>
          <a:p>
            <a:pPr algn="ctr" defTabSz="608965"/>
            <a:r>
              <a:rPr lang="en-US" sz="2800"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rPr>
              <a:t>3</a:t>
            </a:r>
            <a:endParaRPr lang="en-GB" sz="2800"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14" name="TextBox 27"/>
          <p:cNvSpPr txBox="1"/>
          <p:nvPr/>
        </p:nvSpPr>
        <p:spPr>
          <a:xfrm>
            <a:off x="9021024" y="2545577"/>
            <a:ext cx="901700" cy="430759"/>
          </a:xfrm>
          <a:prstGeom prst="rect">
            <a:avLst/>
          </a:prstGeom>
          <a:noFill/>
        </p:spPr>
        <p:txBody>
          <a:bodyPr wrap="square" lIns="0" tIns="0" rIns="0" bIns="0" rtlCol="0">
            <a:spAutoFit/>
          </a:bodyPr>
          <a:lstStyle/>
          <a:p>
            <a:pPr algn="ctr" defTabSz="608965"/>
            <a:r>
              <a:rPr lang="en-GB" sz="2800"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rPr>
              <a:t>4</a:t>
            </a:r>
            <a:endParaRPr lang="en-GB" sz="2800"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grpSp>
        <p:nvGrpSpPr>
          <p:cNvPr id="15" name="组合 14"/>
          <p:cNvGrpSpPr/>
          <p:nvPr/>
        </p:nvGrpSpPr>
        <p:grpSpPr>
          <a:xfrm>
            <a:off x="1511680" y="4163612"/>
            <a:ext cx="2338080" cy="903403"/>
            <a:chOff x="1284058" y="4491080"/>
            <a:chExt cx="2338080" cy="903403"/>
          </a:xfrm>
        </p:grpSpPr>
        <p:sp>
          <p:nvSpPr>
            <p:cNvPr id="16" name="TextBox 13@|17FFC:16777215|FBC:16777215|LFC:16777215|LBC:16777215"/>
            <p:cNvSpPr txBox="1"/>
            <p:nvPr/>
          </p:nvSpPr>
          <p:spPr>
            <a:xfrm>
              <a:off x="1284058" y="4491080"/>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17FFC:16777215|FBC:16777215|LFC:16777215|LBC:16777215"/>
            <p:cNvSpPr txBox="1"/>
            <p:nvPr/>
          </p:nvSpPr>
          <p:spPr>
            <a:xfrm>
              <a:off x="1834239" y="4840485"/>
              <a:ext cx="1384263"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3792253" y="4163612"/>
            <a:ext cx="2338080" cy="903403"/>
            <a:chOff x="1284058" y="4491080"/>
            <a:chExt cx="2338080" cy="903403"/>
          </a:xfrm>
        </p:grpSpPr>
        <p:sp>
          <p:nvSpPr>
            <p:cNvPr id="19" name="TextBox 13@|17FFC:16777215|FBC:16777215|LFC:16777215|LBC:16777215"/>
            <p:cNvSpPr txBox="1"/>
            <p:nvPr/>
          </p:nvSpPr>
          <p:spPr>
            <a:xfrm>
              <a:off x="1284058" y="4491080"/>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17FFC:16777215|FBC:16777215|LFC:16777215|LBC:16777215"/>
            <p:cNvSpPr txBox="1"/>
            <p:nvPr/>
          </p:nvSpPr>
          <p:spPr>
            <a:xfrm>
              <a:off x="1834239" y="4840485"/>
              <a:ext cx="1384263"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6022293" y="4163612"/>
            <a:ext cx="2338080" cy="903403"/>
            <a:chOff x="1284058" y="4491080"/>
            <a:chExt cx="2338080" cy="903403"/>
          </a:xfrm>
        </p:grpSpPr>
        <p:sp>
          <p:nvSpPr>
            <p:cNvPr id="22" name="TextBox 13@|17FFC:16777215|FBC:16777215|LFC:16777215|LBC:16777215"/>
            <p:cNvSpPr txBox="1"/>
            <p:nvPr/>
          </p:nvSpPr>
          <p:spPr>
            <a:xfrm>
              <a:off x="1284058" y="4491080"/>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17FFC:16777215|FBC:16777215|LFC:16777215|LBC:16777215"/>
            <p:cNvSpPr txBox="1"/>
            <p:nvPr/>
          </p:nvSpPr>
          <p:spPr>
            <a:xfrm>
              <a:off x="1834239" y="4840485"/>
              <a:ext cx="1384263"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8302834" y="4163612"/>
            <a:ext cx="2338080" cy="903403"/>
            <a:chOff x="1284058" y="4491080"/>
            <a:chExt cx="2338080" cy="903403"/>
          </a:xfrm>
        </p:grpSpPr>
        <p:sp>
          <p:nvSpPr>
            <p:cNvPr id="25" name="TextBox 13@|17FFC:16777215|FBC:16777215|LFC:16777215|LBC:16777215"/>
            <p:cNvSpPr txBox="1"/>
            <p:nvPr/>
          </p:nvSpPr>
          <p:spPr>
            <a:xfrm>
              <a:off x="1284058" y="4491080"/>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17FFC:16777215|FBC:16777215|LFC:16777215|LBC:16777215"/>
            <p:cNvSpPr txBox="1"/>
            <p:nvPr/>
          </p:nvSpPr>
          <p:spPr>
            <a:xfrm>
              <a:off x="1834239" y="4840485"/>
              <a:ext cx="1384263"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t="6624" b="1666"/>
          <a:stretch>
            <a:fillRect/>
          </a:stretch>
        </p:blipFill>
        <p:spPr>
          <a:xfrm>
            <a:off x="0" y="0"/>
            <a:ext cx="12192000" cy="6858000"/>
          </a:xfrm>
          <a:prstGeom prst="rect">
            <a:avLst/>
          </a:prstGeom>
        </p:spPr>
      </p:pic>
      <p:sp>
        <p:nvSpPr>
          <p:cNvPr id="26" name="矩形 25"/>
          <p:cNvSpPr/>
          <p:nvPr/>
        </p:nvSpPr>
        <p:spPr>
          <a:xfrm rot="5400000">
            <a:off x="5167313" y="-876301"/>
            <a:ext cx="1857375" cy="3609978"/>
          </a:xfrm>
          <a:prstGeom prst="rect">
            <a:avLst/>
          </a:prstGeom>
          <a:solidFill>
            <a:srgbClr val="00A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4376737" y="467023"/>
            <a:ext cx="3438525" cy="769441"/>
          </a:xfrm>
          <a:prstGeom prst="rect">
            <a:avLst/>
          </a:prstGeom>
          <a:noFill/>
        </p:spPr>
        <p:txBody>
          <a:bodyPr wrap="square" rtlCol="0">
            <a:spAutoFit/>
          </a:bodyPr>
          <a:lstStyle/>
          <a:p>
            <a:r>
              <a:rPr lang="en-US" altLang="zh-CN" sz="4400" dirty="0" smtClean="0">
                <a:solidFill>
                  <a:prstClr val="white"/>
                </a:solidFill>
                <a:latin typeface="微软雅黑 Light" panose="020B0502040204020203" pitchFamily="34" charset="-122"/>
                <a:ea typeface="微软雅黑 Light" panose="020B0502040204020203" pitchFamily="34" charset="-122"/>
              </a:rPr>
              <a:t>PART THREE</a:t>
            </a:r>
            <a:endParaRPr lang="zh-CN" altLang="en-US" sz="4400" dirty="0">
              <a:solidFill>
                <a:prstClr val="white"/>
              </a:solidFill>
              <a:latin typeface="微软雅黑 Light" panose="020B0502040204020203" pitchFamily="34" charset="-122"/>
              <a:ea typeface="微软雅黑 Light" panose="020B0502040204020203" pitchFamily="34" charset="-122"/>
            </a:endParaRPr>
          </a:p>
        </p:txBody>
      </p:sp>
      <p:sp>
        <p:nvSpPr>
          <p:cNvPr id="30" name="矩形 29"/>
          <p:cNvSpPr/>
          <p:nvPr/>
        </p:nvSpPr>
        <p:spPr>
          <a:xfrm rot="5400000">
            <a:off x="5986463" y="-66675"/>
            <a:ext cx="219073" cy="3609978"/>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4279900" y="1854200"/>
            <a:ext cx="3632200" cy="50038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a:spLocks noChangeArrowheads="1"/>
          </p:cNvSpPr>
          <p:nvPr/>
        </p:nvSpPr>
        <p:spPr bwMode="auto">
          <a:xfrm>
            <a:off x="4429124" y="3606148"/>
            <a:ext cx="31908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spcBef>
                <a:spcPct val="20000"/>
              </a:spcBef>
            </a:pPr>
            <a:r>
              <a:rPr lang="zh-CN" altLang="en-US" sz="1400" dirty="0">
                <a:solidFill>
                  <a:schemeClr val="bg1"/>
                </a:solidFill>
                <a:latin typeface="微软雅黑 Light" panose="020B0502040204020203" pitchFamily="34" charset="-122"/>
                <a:ea typeface="微软雅黑 Light" panose="020B0502040204020203" pitchFamily="34" charset="-122"/>
                <a:sym typeface="Arial" panose="020B0604020202020204" pitchFamily="34" charset="0"/>
              </a:rPr>
              <a:t>在此处输入内容在此处输入内容在此处输入内容在此处输入内容在此处输入内容在此处输入内容</a:t>
            </a:r>
            <a:endParaRPr lang="en-US" altLang="zh-CN" sz="1400" dirty="0">
              <a:solidFill>
                <a:schemeClr val="bg1"/>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678328" y="4269326"/>
            <a:ext cx="3284821" cy="1396285"/>
            <a:chOff x="406306" y="2717043"/>
            <a:chExt cx="2500311" cy="1062812"/>
          </a:xfrm>
        </p:grpSpPr>
        <p:sp>
          <p:nvSpPr>
            <p:cNvPr id="8" name="矩形 7"/>
            <p:cNvSpPr/>
            <p:nvPr/>
          </p:nvSpPr>
          <p:spPr>
            <a:xfrm>
              <a:off x="406306" y="2717043"/>
              <a:ext cx="2500311" cy="360000"/>
            </a:xfrm>
            <a:prstGeom prst="rect">
              <a:avLst/>
            </a:prstGeom>
            <a:solidFill>
              <a:srgbClr val="7ACDEF"/>
            </a:solidFill>
            <a:ln w="12700" cap="flat" cmpd="sng" algn="ctr">
              <a:noFill/>
              <a:prstDash val="solid"/>
              <a:miter lim="800000"/>
            </a:ln>
            <a:effectLst/>
          </p:spPr>
          <p:txBody>
            <a:bodyPr rtlCol="0" anchor="ctr"/>
            <a:lstStyle/>
            <a:p>
              <a:pPr algn="ctr">
                <a:defRPr/>
              </a:pPr>
              <a:endParaRPr lang="zh-CN" altLang="en-US" sz="1200" kern="0">
                <a:solidFill>
                  <a:prstClr val="white"/>
                </a:solidFill>
                <a:ea typeface="微软雅黑" panose="020B0503020204020204" pitchFamily="34" charset="-122"/>
              </a:endParaRPr>
            </a:p>
          </p:txBody>
        </p:sp>
        <p:sp>
          <p:nvSpPr>
            <p:cNvPr id="9" name="文本框 8"/>
            <p:cNvSpPr txBox="1"/>
            <p:nvPr/>
          </p:nvSpPr>
          <p:spPr>
            <a:xfrm>
              <a:off x="1006173" y="2787543"/>
              <a:ext cx="1370484" cy="234271"/>
            </a:xfrm>
            <a:prstGeom prst="rect">
              <a:avLst/>
            </a:prstGeom>
            <a:noFill/>
          </p:spPr>
          <p:txBody>
            <a:bodyPr wrap="none" rtlCol="0">
              <a:spAutoFit/>
            </a:bodyPr>
            <a:lstStyle/>
            <a:p>
              <a:pPr algn="ctr">
                <a:defRPr/>
              </a:pPr>
              <a:r>
                <a:rPr lang="zh-CN" altLang="en-US" sz="1400" b="1" kern="0" dirty="0">
                  <a:solidFill>
                    <a:prstClr val="white"/>
                  </a:solidFill>
                  <a:ea typeface="微软雅黑" panose="020B0503020204020204" pitchFamily="34" charset="-122"/>
                </a:rPr>
                <a:t>请在此处添加小标题</a:t>
              </a:r>
              <a:endParaRPr lang="zh-CN" altLang="en-US" sz="1400" b="1" kern="0" dirty="0">
                <a:solidFill>
                  <a:prstClr val="white"/>
                </a:solidFill>
                <a:ea typeface="微软雅黑" panose="020B0503020204020204" pitchFamily="34" charset="-122"/>
              </a:endParaRPr>
            </a:p>
          </p:txBody>
        </p:sp>
        <p:sp>
          <p:nvSpPr>
            <p:cNvPr id="10" name="文本框 9"/>
            <p:cNvSpPr txBox="1"/>
            <p:nvPr/>
          </p:nvSpPr>
          <p:spPr>
            <a:xfrm>
              <a:off x="406306" y="3077043"/>
              <a:ext cx="2500311" cy="702812"/>
            </a:xfrm>
            <a:prstGeom prst="rect">
              <a:avLst/>
            </a:prstGeom>
            <a:noFill/>
          </p:spPr>
          <p:txBody>
            <a:bodyPr wrap="square" lIns="0" rIns="0" rtlCol="0">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在此处输入内容在此处输入内容在此处输入内容在此处输入内容在此处输入内容在此处输入内容在此处输入内容在此处输入内容</a:t>
              </a:r>
              <a:endParaRPr lang="zh-CN" altLang="en-US" sz="1200" dirty="0">
                <a:solidFill>
                  <a:prstClr val="black"/>
                </a:solidFill>
                <a:latin typeface="宋体" panose="02010600030101010101" pitchFamily="2" charset="-122"/>
              </a:endParaRPr>
            </a:p>
          </p:txBody>
        </p:sp>
      </p:grpSp>
      <p:grpSp>
        <p:nvGrpSpPr>
          <p:cNvPr id="11" name="组合 10"/>
          <p:cNvGrpSpPr/>
          <p:nvPr/>
        </p:nvGrpSpPr>
        <p:grpSpPr>
          <a:xfrm>
            <a:off x="4504390" y="4269326"/>
            <a:ext cx="3284821" cy="1396285"/>
            <a:chOff x="406306" y="2717043"/>
            <a:chExt cx="2500311" cy="1062812"/>
          </a:xfrm>
        </p:grpSpPr>
        <p:sp>
          <p:nvSpPr>
            <p:cNvPr id="12" name="矩形 11"/>
            <p:cNvSpPr/>
            <p:nvPr/>
          </p:nvSpPr>
          <p:spPr>
            <a:xfrm>
              <a:off x="406306" y="2717043"/>
              <a:ext cx="2500311" cy="360000"/>
            </a:xfrm>
            <a:prstGeom prst="rect">
              <a:avLst/>
            </a:prstGeom>
            <a:solidFill>
              <a:srgbClr val="7ACDEF"/>
            </a:solidFill>
            <a:ln w="12700" cap="flat" cmpd="sng" algn="ctr">
              <a:noFill/>
              <a:prstDash val="solid"/>
              <a:miter lim="800000"/>
            </a:ln>
            <a:effectLst/>
          </p:spPr>
          <p:txBody>
            <a:bodyPr rtlCol="0" anchor="ctr"/>
            <a:lstStyle/>
            <a:p>
              <a:pPr algn="ctr">
                <a:defRPr/>
              </a:pPr>
              <a:endParaRPr lang="zh-CN" altLang="en-US" sz="1200" kern="0">
                <a:solidFill>
                  <a:prstClr val="white"/>
                </a:solidFill>
                <a:ea typeface="微软雅黑" panose="020B0503020204020204" pitchFamily="34" charset="-122"/>
              </a:endParaRPr>
            </a:p>
          </p:txBody>
        </p:sp>
        <p:sp>
          <p:nvSpPr>
            <p:cNvPr id="13" name="文本框 12"/>
            <p:cNvSpPr txBox="1"/>
            <p:nvPr/>
          </p:nvSpPr>
          <p:spPr>
            <a:xfrm>
              <a:off x="1006173" y="2787543"/>
              <a:ext cx="1370484" cy="234271"/>
            </a:xfrm>
            <a:prstGeom prst="rect">
              <a:avLst/>
            </a:prstGeom>
            <a:noFill/>
          </p:spPr>
          <p:txBody>
            <a:bodyPr wrap="none" rtlCol="0">
              <a:spAutoFit/>
            </a:bodyPr>
            <a:lstStyle/>
            <a:p>
              <a:pPr algn="ctr">
                <a:defRPr/>
              </a:pPr>
              <a:r>
                <a:rPr lang="zh-CN" altLang="en-US" sz="1400" b="1" kern="0" dirty="0">
                  <a:solidFill>
                    <a:prstClr val="white"/>
                  </a:solidFill>
                  <a:ea typeface="微软雅黑" panose="020B0503020204020204" pitchFamily="34" charset="-122"/>
                </a:rPr>
                <a:t>请在此处添加小标题</a:t>
              </a:r>
              <a:endParaRPr lang="zh-CN" altLang="en-US" sz="1400" b="1" kern="0" dirty="0">
                <a:solidFill>
                  <a:prstClr val="white"/>
                </a:solidFill>
                <a:ea typeface="微软雅黑" panose="020B0503020204020204" pitchFamily="34" charset="-122"/>
              </a:endParaRPr>
            </a:p>
          </p:txBody>
        </p:sp>
        <p:sp>
          <p:nvSpPr>
            <p:cNvPr id="14" name="文本框 13"/>
            <p:cNvSpPr txBox="1"/>
            <p:nvPr/>
          </p:nvSpPr>
          <p:spPr>
            <a:xfrm>
              <a:off x="406306" y="3077043"/>
              <a:ext cx="2500311" cy="702812"/>
            </a:xfrm>
            <a:prstGeom prst="rect">
              <a:avLst/>
            </a:prstGeom>
            <a:noFill/>
          </p:spPr>
          <p:txBody>
            <a:bodyPr wrap="square" lIns="0" rIns="0" rtlCol="0">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在此处输入内容在此处输入内容在此处输入内容在此处输入内容在此处输入内容在此处输入内容在此处输入内容在此处输入内容</a:t>
              </a:r>
              <a:endParaRPr lang="zh-CN" altLang="en-US" sz="1200" dirty="0">
                <a:solidFill>
                  <a:prstClr val="black"/>
                </a:solidFill>
                <a:latin typeface="宋体" panose="02010600030101010101" pitchFamily="2" charset="-122"/>
              </a:endParaRPr>
            </a:p>
          </p:txBody>
        </p:sp>
      </p:grpSp>
      <p:grpSp>
        <p:nvGrpSpPr>
          <p:cNvPr id="15" name="组合 14"/>
          <p:cNvGrpSpPr/>
          <p:nvPr/>
        </p:nvGrpSpPr>
        <p:grpSpPr>
          <a:xfrm>
            <a:off x="8330452" y="4269326"/>
            <a:ext cx="3284821" cy="1396285"/>
            <a:chOff x="406306" y="2717043"/>
            <a:chExt cx="2500311" cy="1062812"/>
          </a:xfrm>
        </p:grpSpPr>
        <p:sp>
          <p:nvSpPr>
            <p:cNvPr id="16" name="矩形 15"/>
            <p:cNvSpPr/>
            <p:nvPr/>
          </p:nvSpPr>
          <p:spPr>
            <a:xfrm>
              <a:off x="406306" y="2717043"/>
              <a:ext cx="2500311" cy="360000"/>
            </a:xfrm>
            <a:prstGeom prst="rect">
              <a:avLst/>
            </a:prstGeom>
            <a:solidFill>
              <a:srgbClr val="7ACDEF"/>
            </a:solidFill>
            <a:ln w="12700" cap="flat" cmpd="sng" algn="ctr">
              <a:noFill/>
              <a:prstDash val="solid"/>
              <a:miter lim="800000"/>
            </a:ln>
            <a:effectLst/>
          </p:spPr>
          <p:txBody>
            <a:bodyPr rtlCol="0" anchor="ctr"/>
            <a:lstStyle/>
            <a:p>
              <a:pPr algn="ctr">
                <a:defRPr/>
              </a:pPr>
              <a:endParaRPr lang="zh-CN" altLang="en-US" sz="1200" kern="0">
                <a:solidFill>
                  <a:prstClr val="white"/>
                </a:solidFill>
                <a:ea typeface="微软雅黑" panose="020B0503020204020204" pitchFamily="34" charset="-122"/>
              </a:endParaRPr>
            </a:p>
          </p:txBody>
        </p:sp>
        <p:sp>
          <p:nvSpPr>
            <p:cNvPr id="17" name="文本框 16"/>
            <p:cNvSpPr txBox="1"/>
            <p:nvPr/>
          </p:nvSpPr>
          <p:spPr>
            <a:xfrm>
              <a:off x="1006173" y="2787543"/>
              <a:ext cx="1370484" cy="234271"/>
            </a:xfrm>
            <a:prstGeom prst="rect">
              <a:avLst/>
            </a:prstGeom>
            <a:noFill/>
          </p:spPr>
          <p:txBody>
            <a:bodyPr wrap="none" rtlCol="0">
              <a:spAutoFit/>
            </a:bodyPr>
            <a:lstStyle/>
            <a:p>
              <a:pPr algn="ctr">
                <a:defRPr/>
              </a:pPr>
              <a:r>
                <a:rPr lang="zh-CN" altLang="en-US" sz="1400" b="1" kern="0" dirty="0">
                  <a:solidFill>
                    <a:prstClr val="white"/>
                  </a:solidFill>
                  <a:ea typeface="微软雅黑" panose="020B0503020204020204" pitchFamily="34" charset="-122"/>
                </a:rPr>
                <a:t>请在此处添加小标题</a:t>
              </a:r>
              <a:endParaRPr lang="zh-CN" altLang="en-US" sz="1400" b="1" kern="0" dirty="0">
                <a:solidFill>
                  <a:prstClr val="white"/>
                </a:solidFill>
                <a:ea typeface="微软雅黑" panose="020B0503020204020204" pitchFamily="34" charset="-122"/>
              </a:endParaRPr>
            </a:p>
          </p:txBody>
        </p:sp>
        <p:sp>
          <p:nvSpPr>
            <p:cNvPr id="18" name="文本框 17"/>
            <p:cNvSpPr txBox="1"/>
            <p:nvPr/>
          </p:nvSpPr>
          <p:spPr>
            <a:xfrm>
              <a:off x="406306" y="3077043"/>
              <a:ext cx="2500311" cy="702812"/>
            </a:xfrm>
            <a:prstGeom prst="rect">
              <a:avLst/>
            </a:prstGeom>
            <a:noFill/>
          </p:spPr>
          <p:txBody>
            <a:bodyPr wrap="square" lIns="0" rIns="0" rtlCol="0">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在此处输入内容在此处输入内容在此处输入内容在此处输入内容在此处输入内容在此处输入内容在此处输入内容在此处输入内容</a:t>
              </a:r>
              <a:endParaRPr lang="zh-CN" altLang="en-US" sz="1200" dirty="0">
                <a:solidFill>
                  <a:prstClr val="black"/>
                </a:solidFill>
                <a:latin typeface="宋体" panose="02010600030101010101" pitchFamily="2" charset="-122"/>
              </a:endParaRPr>
            </a:p>
          </p:txBody>
        </p:sp>
      </p:grpSp>
      <p:pic>
        <p:nvPicPr>
          <p:cNvPr id="19" name="图片 18"/>
          <p:cNvPicPr>
            <a:picLocks noChangeAspect="1"/>
          </p:cNvPicPr>
          <p:nvPr/>
        </p:nvPicPr>
        <p:blipFill>
          <a:blip r:embed="rId1"/>
          <a:stretch>
            <a:fillRect/>
          </a:stretch>
        </p:blipFill>
        <p:spPr>
          <a:xfrm>
            <a:off x="677119" y="2002664"/>
            <a:ext cx="3286029" cy="2182557"/>
          </a:xfrm>
          <a:prstGeom prst="rect">
            <a:avLst/>
          </a:prstGeom>
        </p:spPr>
      </p:pic>
      <p:pic>
        <p:nvPicPr>
          <p:cNvPr id="20" name="图片 19"/>
          <p:cNvPicPr>
            <a:picLocks noChangeAspect="1"/>
          </p:cNvPicPr>
          <p:nvPr/>
        </p:nvPicPr>
        <p:blipFill>
          <a:blip r:embed="rId2"/>
          <a:stretch>
            <a:fillRect/>
          </a:stretch>
        </p:blipFill>
        <p:spPr>
          <a:xfrm>
            <a:off x="4503182" y="2002664"/>
            <a:ext cx="3286029" cy="2176461"/>
          </a:xfrm>
          <a:prstGeom prst="rect">
            <a:avLst/>
          </a:prstGeom>
        </p:spPr>
      </p:pic>
      <p:pic>
        <p:nvPicPr>
          <p:cNvPr id="21" name="图片 20"/>
          <p:cNvPicPr>
            <a:picLocks noChangeAspect="1"/>
          </p:cNvPicPr>
          <p:nvPr/>
        </p:nvPicPr>
        <p:blipFill>
          <a:blip r:embed="rId3"/>
          <a:stretch>
            <a:fillRect/>
          </a:stretch>
        </p:blipFill>
        <p:spPr>
          <a:xfrm>
            <a:off x="8329245" y="2002664"/>
            <a:ext cx="3279932" cy="21825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4204997" y="2672713"/>
            <a:ext cx="3364421" cy="2685032"/>
            <a:chOff x="4204997" y="2672713"/>
            <a:chExt cx="3364421" cy="2685032"/>
          </a:xfrm>
        </p:grpSpPr>
        <p:sp>
          <p:nvSpPr>
            <p:cNvPr id="8" name="Freeform 144"/>
            <p:cNvSpPr>
              <a:spLocks noEditPoints="1"/>
            </p:cNvSpPr>
            <p:nvPr/>
          </p:nvSpPr>
          <p:spPr bwMode="auto">
            <a:xfrm>
              <a:off x="6230917" y="3815594"/>
              <a:ext cx="1338501" cy="1413285"/>
            </a:xfrm>
            <a:custGeom>
              <a:avLst/>
              <a:gdLst/>
              <a:ahLst/>
              <a:cxnLst>
                <a:cxn ang="0">
                  <a:pos x="5" y="693"/>
                </a:cxn>
                <a:cxn ang="0">
                  <a:pos x="12" y="639"/>
                </a:cxn>
                <a:cxn ang="0">
                  <a:pos x="24" y="642"/>
                </a:cxn>
                <a:cxn ang="0">
                  <a:pos x="7" y="693"/>
                </a:cxn>
                <a:cxn ang="0">
                  <a:pos x="30" y="601"/>
                </a:cxn>
                <a:cxn ang="0">
                  <a:pos x="42" y="547"/>
                </a:cxn>
                <a:cxn ang="0">
                  <a:pos x="53" y="552"/>
                </a:cxn>
                <a:cxn ang="0">
                  <a:pos x="32" y="601"/>
                </a:cxn>
                <a:cxn ang="0">
                  <a:pos x="62" y="510"/>
                </a:cxn>
                <a:cxn ang="0">
                  <a:pos x="78" y="459"/>
                </a:cxn>
                <a:cxn ang="0">
                  <a:pos x="89" y="464"/>
                </a:cxn>
                <a:cxn ang="0">
                  <a:pos x="64" y="511"/>
                </a:cxn>
                <a:cxn ang="0">
                  <a:pos x="102" y="424"/>
                </a:cxn>
                <a:cxn ang="0">
                  <a:pos x="123" y="373"/>
                </a:cxn>
                <a:cxn ang="0">
                  <a:pos x="134" y="380"/>
                </a:cxn>
                <a:cxn ang="0">
                  <a:pos x="105" y="424"/>
                </a:cxn>
                <a:cxn ang="0">
                  <a:pos x="151" y="341"/>
                </a:cxn>
                <a:cxn ang="0">
                  <a:pos x="177" y="293"/>
                </a:cxn>
                <a:cxn ang="0">
                  <a:pos x="187" y="301"/>
                </a:cxn>
                <a:cxn ang="0">
                  <a:pos x="154" y="342"/>
                </a:cxn>
                <a:cxn ang="0">
                  <a:pos x="208" y="264"/>
                </a:cxn>
                <a:cxn ang="0">
                  <a:pos x="239" y="220"/>
                </a:cxn>
                <a:cxn ang="0">
                  <a:pos x="248" y="228"/>
                </a:cxn>
                <a:cxn ang="0">
                  <a:pos x="212" y="266"/>
                </a:cxn>
                <a:cxn ang="0">
                  <a:pos x="274" y="195"/>
                </a:cxn>
                <a:cxn ang="0">
                  <a:pos x="311" y="155"/>
                </a:cxn>
                <a:cxn ang="0">
                  <a:pos x="318" y="165"/>
                </a:cxn>
                <a:cxn ang="0">
                  <a:pos x="278" y="197"/>
                </a:cxn>
                <a:cxn ang="0">
                  <a:pos x="348" y="135"/>
                </a:cxn>
                <a:cxn ang="0">
                  <a:pos x="390" y="101"/>
                </a:cxn>
                <a:cxn ang="0">
                  <a:pos x="396" y="111"/>
                </a:cxn>
                <a:cxn ang="0">
                  <a:pos x="353" y="138"/>
                </a:cxn>
                <a:cxn ang="0">
                  <a:pos x="430" y="86"/>
                </a:cxn>
                <a:cxn ang="0">
                  <a:pos x="476" y="58"/>
                </a:cxn>
                <a:cxn ang="0">
                  <a:pos x="481" y="69"/>
                </a:cxn>
                <a:cxn ang="0">
                  <a:pos x="435" y="89"/>
                </a:cxn>
                <a:cxn ang="0">
                  <a:pos x="518" y="49"/>
                </a:cxn>
                <a:cxn ang="0">
                  <a:pos x="568" y="27"/>
                </a:cxn>
                <a:cxn ang="0">
                  <a:pos x="571" y="39"/>
                </a:cxn>
                <a:cxn ang="0">
                  <a:pos x="523" y="53"/>
                </a:cxn>
                <a:cxn ang="0">
                  <a:pos x="610" y="23"/>
                </a:cxn>
                <a:cxn ang="0">
                  <a:pos x="662" y="8"/>
                </a:cxn>
                <a:cxn ang="0">
                  <a:pos x="664" y="20"/>
                </a:cxn>
                <a:cxn ang="0">
                  <a:pos x="616" y="28"/>
                </a:cxn>
                <a:cxn ang="0">
                  <a:pos x="704" y="9"/>
                </a:cxn>
                <a:cxn ang="0">
                  <a:pos x="758" y="0"/>
                </a:cxn>
                <a:cxn ang="0">
                  <a:pos x="758" y="12"/>
                </a:cxn>
                <a:cxn ang="0">
                  <a:pos x="710" y="15"/>
                </a:cxn>
              </a:cxnLst>
              <a:rect l="0" t="0" r="r" b="b"/>
              <a:pathLst>
                <a:path w="764" h="693">
                  <a:moveTo>
                    <a:pt x="7" y="693"/>
                  </a:moveTo>
                  <a:cubicBezTo>
                    <a:pt x="6" y="693"/>
                    <a:pt x="6" y="693"/>
                    <a:pt x="5" y="693"/>
                  </a:cubicBezTo>
                  <a:cubicBezTo>
                    <a:pt x="2" y="693"/>
                    <a:pt x="0" y="689"/>
                    <a:pt x="1" y="686"/>
                  </a:cubicBezTo>
                  <a:cubicBezTo>
                    <a:pt x="4" y="671"/>
                    <a:pt x="8" y="655"/>
                    <a:pt x="12" y="639"/>
                  </a:cubicBezTo>
                  <a:cubicBezTo>
                    <a:pt x="13" y="636"/>
                    <a:pt x="17" y="634"/>
                    <a:pt x="20" y="635"/>
                  </a:cubicBezTo>
                  <a:cubicBezTo>
                    <a:pt x="23" y="636"/>
                    <a:pt x="25" y="639"/>
                    <a:pt x="24" y="642"/>
                  </a:cubicBezTo>
                  <a:cubicBezTo>
                    <a:pt x="20" y="658"/>
                    <a:pt x="16" y="673"/>
                    <a:pt x="13" y="689"/>
                  </a:cubicBezTo>
                  <a:cubicBezTo>
                    <a:pt x="12" y="691"/>
                    <a:pt x="10" y="693"/>
                    <a:pt x="7" y="693"/>
                  </a:cubicBezTo>
                  <a:close/>
                  <a:moveTo>
                    <a:pt x="32" y="601"/>
                  </a:moveTo>
                  <a:cubicBezTo>
                    <a:pt x="31" y="601"/>
                    <a:pt x="31" y="601"/>
                    <a:pt x="30" y="601"/>
                  </a:cubicBezTo>
                  <a:cubicBezTo>
                    <a:pt x="27" y="600"/>
                    <a:pt x="25" y="596"/>
                    <a:pt x="26" y="593"/>
                  </a:cubicBezTo>
                  <a:cubicBezTo>
                    <a:pt x="31" y="578"/>
                    <a:pt x="36" y="562"/>
                    <a:pt x="42" y="547"/>
                  </a:cubicBezTo>
                  <a:cubicBezTo>
                    <a:pt x="43" y="544"/>
                    <a:pt x="46" y="543"/>
                    <a:pt x="49" y="544"/>
                  </a:cubicBezTo>
                  <a:cubicBezTo>
                    <a:pt x="52" y="545"/>
                    <a:pt x="54" y="548"/>
                    <a:pt x="53" y="552"/>
                  </a:cubicBezTo>
                  <a:cubicBezTo>
                    <a:pt x="47" y="566"/>
                    <a:pt x="42" y="582"/>
                    <a:pt x="37" y="597"/>
                  </a:cubicBezTo>
                  <a:cubicBezTo>
                    <a:pt x="37" y="599"/>
                    <a:pt x="34" y="601"/>
                    <a:pt x="32" y="601"/>
                  </a:cubicBezTo>
                  <a:close/>
                  <a:moveTo>
                    <a:pt x="64" y="511"/>
                  </a:moveTo>
                  <a:cubicBezTo>
                    <a:pt x="64" y="511"/>
                    <a:pt x="63" y="511"/>
                    <a:pt x="62" y="510"/>
                  </a:cubicBezTo>
                  <a:cubicBezTo>
                    <a:pt x="59" y="509"/>
                    <a:pt x="58" y="506"/>
                    <a:pt x="59" y="503"/>
                  </a:cubicBezTo>
                  <a:cubicBezTo>
                    <a:pt x="65" y="488"/>
                    <a:pt x="72" y="473"/>
                    <a:pt x="78" y="459"/>
                  </a:cubicBezTo>
                  <a:cubicBezTo>
                    <a:pt x="80" y="456"/>
                    <a:pt x="83" y="454"/>
                    <a:pt x="86" y="456"/>
                  </a:cubicBezTo>
                  <a:cubicBezTo>
                    <a:pt x="89" y="457"/>
                    <a:pt x="91" y="461"/>
                    <a:pt x="89" y="464"/>
                  </a:cubicBezTo>
                  <a:cubicBezTo>
                    <a:pt x="83" y="478"/>
                    <a:pt x="76" y="492"/>
                    <a:pt x="70" y="507"/>
                  </a:cubicBezTo>
                  <a:cubicBezTo>
                    <a:pt x="69" y="510"/>
                    <a:pt x="67" y="511"/>
                    <a:pt x="64" y="511"/>
                  </a:cubicBezTo>
                  <a:close/>
                  <a:moveTo>
                    <a:pt x="105" y="424"/>
                  </a:moveTo>
                  <a:cubicBezTo>
                    <a:pt x="104" y="424"/>
                    <a:pt x="103" y="424"/>
                    <a:pt x="102" y="424"/>
                  </a:cubicBezTo>
                  <a:cubicBezTo>
                    <a:pt x="99" y="422"/>
                    <a:pt x="98" y="418"/>
                    <a:pt x="100" y="415"/>
                  </a:cubicBezTo>
                  <a:cubicBezTo>
                    <a:pt x="107" y="401"/>
                    <a:pt x="115" y="387"/>
                    <a:pt x="123" y="373"/>
                  </a:cubicBezTo>
                  <a:cubicBezTo>
                    <a:pt x="125" y="371"/>
                    <a:pt x="129" y="370"/>
                    <a:pt x="132" y="371"/>
                  </a:cubicBezTo>
                  <a:cubicBezTo>
                    <a:pt x="134" y="373"/>
                    <a:pt x="135" y="377"/>
                    <a:pt x="134" y="380"/>
                  </a:cubicBezTo>
                  <a:cubicBezTo>
                    <a:pt x="126" y="393"/>
                    <a:pt x="118" y="407"/>
                    <a:pt x="110" y="421"/>
                  </a:cubicBezTo>
                  <a:cubicBezTo>
                    <a:pt x="109" y="423"/>
                    <a:pt x="107" y="424"/>
                    <a:pt x="105" y="424"/>
                  </a:cubicBezTo>
                  <a:close/>
                  <a:moveTo>
                    <a:pt x="154" y="342"/>
                  </a:moveTo>
                  <a:cubicBezTo>
                    <a:pt x="153" y="342"/>
                    <a:pt x="152" y="342"/>
                    <a:pt x="151" y="341"/>
                  </a:cubicBezTo>
                  <a:cubicBezTo>
                    <a:pt x="148" y="339"/>
                    <a:pt x="147" y="335"/>
                    <a:pt x="149" y="333"/>
                  </a:cubicBezTo>
                  <a:cubicBezTo>
                    <a:pt x="158" y="319"/>
                    <a:pt x="167" y="306"/>
                    <a:pt x="177" y="293"/>
                  </a:cubicBezTo>
                  <a:cubicBezTo>
                    <a:pt x="179" y="291"/>
                    <a:pt x="183" y="290"/>
                    <a:pt x="185" y="292"/>
                  </a:cubicBezTo>
                  <a:cubicBezTo>
                    <a:pt x="188" y="294"/>
                    <a:pt x="189" y="298"/>
                    <a:pt x="187" y="301"/>
                  </a:cubicBezTo>
                  <a:cubicBezTo>
                    <a:pt x="177" y="313"/>
                    <a:pt x="168" y="326"/>
                    <a:pt x="159" y="339"/>
                  </a:cubicBezTo>
                  <a:cubicBezTo>
                    <a:pt x="158" y="341"/>
                    <a:pt x="156" y="342"/>
                    <a:pt x="154" y="342"/>
                  </a:cubicBezTo>
                  <a:close/>
                  <a:moveTo>
                    <a:pt x="212" y="266"/>
                  </a:moveTo>
                  <a:cubicBezTo>
                    <a:pt x="210" y="266"/>
                    <a:pt x="209" y="265"/>
                    <a:pt x="208" y="264"/>
                  </a:cubicBezTo>
                  <a:cubicBezTo>
                    <a:pt x="205" y="262"/>
                    <a:pt x="205" y="258"/>
                    <a:pt x="207" y="256"/>
                  </a:cubicBezTo>
                  <a:cubicBezTo>
                    <a:pt x="218" y="244"/>
                    <a:pt x="228" y="232"/>
                    <a:pt x="239" y="220"/>
                  </a:cubicBezTo>
                  <a:cubicBezTo>
                    <a:pt x="242" y="218"/>
                    <a:pt x="246" y="218"/>
                    <a:pt x="248" y="220"/>
                  </a:cubicBezTo>
                  <a:cubicBezTo>
                    <a:pt x="250" y="222"/>
                    <a:pt x="250" y="226"/>
                    <a:pt x="248" y="228"/>
                  </a:cubicBezTo>
                  <a:cubicBezTo>
                    <a:pt x="237" y="240"/>
                    <a:pt x="227" y="252"/>
                    <a:pt x="216" y="264"/>
                  </a:cubicBezTo>
                  <a:cubicBezTo>
                    <a:pt x="215" y="265"/>
                    <a:pt x="213" y="266"/>
                    <a:pt x="212" y="266"/>
                  </a:cubicBezTo>
                  <a:close/>
                  <a:moveTo>
                    <a:pt x="278" y="197"/>
                  </a:moveTo>
                  <a:cubicBezTo>
                    <a:pt x="276" y="197"/>
                    <a:pt x="275" y="196"/>
                    <a:pt x="274" y="195"/>
                  </a:cubicBezTo>
                  <a:cubicBezTo>
                    <a:pt x="271" y="193"/>
                    <a:pt x="272" y="189"/>
                    <a:pt x="274" y="187"/>
                  </a:cubicBezTo>
                  <a:cubicBezTo>
                    <a:pt x="286" y="176"/>
                    <a:pt x="298" y="165"/>
                    <a:pt x="311" y="155"/>
                  </a:cubicBezTo>
                  <a:cubicBezTo>
                    <a:pt x="313" y="153"/>
                    <a:pt x="317" y="154"/>
                    <a:pt x="319" y="156"/>
                  </a:cubicBezTo>
                  <a:cubicBezTo>
                    <a:pt x="321" y="159"/>
                    <a:pt x="321" y="163"/>
                    <a:pt x="318" y="165"/>
                  </a:cubicBezTo>
                  <a:cubicBezTo>
                    <a:pt x="306" y="174"/>
                    <a:pt x="294" y="185"/>
                    <a:pt x="282" y="195"/>
                  </a:cubicBezTo>
                  <a:cubicBezTo>
                    <a:pt x="281" y="196"/>
                    <a:pt x="280" y="197"/>
                    <a:pt x="278" y="197"/>
                  </a:cubicBezTo>
                  <a:close/>
                  <a:moveTo>
                    <a:pt x="353" y="138"/>
                  </a:moveTo>
                  <a:cubicBezTo>
                    <a:pt x="351" y="138"/>
                    <a:pt x="349" y="137"/>
                    <a:pt x="348" y="135"/>
                  </a:cubicBezTo>
                  <a:cubicBezTo>
                    <a:pt x="346" y="132"/>
                    <a:pt x="347" y="129"/>
                    <a:pt x="350" y="127"/>
                  </a:cubicBezTo>
                  <a:cubicBezTo>
                    <a:pt x="363" y="118"/>
                    <a:pt x="376" y="109"/>
                    <a:pt x="390" y="101"/>
                  </a:cubicBezTo>
                  <a:cubicBezTo>
                    <a:pt x="393" y="99"/>
                    <a:pt x="397" y="100"/>
                    <a:pt x="398" y="103"/>
                  </a:cubicBezTo>
                  <a:cubicBezTo>
                    <a:pt x="400" y="106"/>
                    <a:pt x="399" y="110"/>
                    <a:pt x="396" y="111"/>
                  </a:cubicBezTo>
                  <a:cubicBezTo>
                    <a:pt x="383" y="119"/>
                    <a:pt x="369" y="128"/>
                    <a:pt x="356" y="137"/>
                  </a:cubicBezTo>
                  <a:cubicBezTo>
                    <a:pt x="355" y="137"/>
                    <a:pt x="354" y="138"/>
                    <a:pt x="353" y="138"/>
                  </a:cubicBezTo>
                  <a:close/>
                  <a:moveTo>
                    <a:pt x="435" y="89"/>
                  </a:moveTo>
                  <a:cubicBezTo>
                    <a:pt x="433" y="89"/>
                    <a:pt x="431" y="88"/>
                    <a:pt x="430" y="86"/>
                  </a:cubicBezTo>
                  <a:cubicBezTo>
                    <a:pt x="428" y="83"/>
                    <a:pt x="430" y="79"/>
                    <a:pt x="433" y="78"/>
                  </a:cubicBezTo>
                  <a:cubicBezTo>
                    <a:pt x="447" y="71"/>
                    <a:pt x="462" y="64"/>
                    <a:pt x="476" y="58"/>
                  </a:cubicBezTo>
                  <a:cubicBezTo>
                    <a:pt x="480" y="57"/>
                    <a:pt x="483" y="58"/>
                    <a:pt x="484" y="61"/>
                  </a:cubicBezTo>
                  <a:cubicBezTo>
                    <a:pt x="486" y="64"/>
                    <a:pt x="484" y="68"/>
                    <a:pt x="481" y="69"/>
                  </a:cubicBezTo>
                  <a:cubicBezTo>
                    <a:pt x="466" y="75"/>
                    <a:pt x="452" y="82"/>
                    <a:pt x="438" y="89"/>
                  </a:cubicBezTo>
                  <a:cubicBezTo>
                    <a:pt x="437" y="89"/>
                    <a:pt x="436" y="89"/>
                    <a:pt x="435" y="89"/>
                  </a:cubicBezTo>
                  <a:close/>
                  <a:moveTo>
                    <a:pt x="523" y="53"/>
                  </a:moveTo>
                  <a:cubicBezTo>
                    <a:pt x="521" y="53"/>
                    <a:pt x="519" y="51"/>
                    <a:pt x="518" y="49"/>
                  </a:cubicBezTo>
                  <a:cubicBezTo>
                    <a:pt x="517" y="45"/>
                    <a:pt x="518" y="42"/>
                    <a:pt x="522" y="41"/>
                  </a:cubicBezTo>
                  <a:cubicBezTo>
                    <a:pt x="537" y="36"/>
                    <a:pt x="552" y="31"/>
                    <a:pt x="568" y="27"/>
                  </a:cubicBezTo>
                  <a:cubicBezTo>
                    <a:pt x="571" y="26"/>
                    <a:pt x="574" y="28"/>
                    <a:pt x="575" y="31"/>
                  </a:cubicBezTo>
                  <a:cubicBezTo>
                    <a:pt x="576" y="35"/>
                    <a:pt x="574" y="38"/>
                    <a:pt x="571" y="39"/>
                  </a:cubicBezTo>
                  <a:cubicBezTo>
                    <a:pt x="555" y="43"/>
                    <a:pt x="540" y="47"/>
                    <a:pt x="525" y="52"/>
                  </a:cubicBezTo>
                  <a:cubicBezTo>
                    <a:pt x="525" y="53"/>
                    <a:pt x="524" y="53"/>
                    <a:pt x="523" y="53"/>
                  </a:cubicBezTo>
                  <a:close/>
                  <a:moveTo>
                    <a:pt x="616" y="28"/>
                  </a:moveTo>
                  <a:cubicBezTo>
                    <a:pt x="613" y="28"/>
                    <a:pt x="610" y="26"/>
                    <a:pt x="610" y="23"/>
                  </a:cubicBezTo>
                  <a:cubicBezTo>
                    <a:pt x="609" y="20"/>
                    <a:pt x="611" y="17"/>
                    <a:pt x="615" y="16"/>
                  </a:cubicBezTo>
                  <a:cubicBezTo>
                    <a:pt x="630" y="13"/>
                    <a:pt x="646" y="10"/>
                    <a:pt x="662" y="8"/>
                  </a:cubicBezTo>
                  <a:cubicBezTo>
                    <a:pt x="665" y="8"/>
                    <a:pt x="668" y="10"/>
                    <a:pt x="669" y="13"/>
                  </a:cubicBezTo>
                  <a:cubicBezTo>
                    <a:pt x="669" y="16"/>
                    <a:pt x="667" y="19"/>
                    <a:pt x="664" y="20"/>
                  </a:cubicBezTo>
                  <a:cubicBezTo>
                    <a:pt x="648" y="22"/>
                    <a:pt x="632" y="25"/>
                    <a:pt x="617" y="28"/>
                  </a:cubicBezTo>
                  <a:cubicBezTo>
                    <a:pt x="616" y="28"/>
                    <a:pt x="616" y="28"/>
                    <a:pt x="616" y="28"/>
                  </a:cubicBezTo>
                  <a:close/>
                  <a:moveTo>
                    <a:pt x="710" y="15"/>
                  </a:moveTo>
                  <a:cubicBezTo>
                    <a:pt x="707" y="15"/>
                    <a:pt x="705" y="12"/>
                    <a:pt x="704" y="9"/>
                  </a:cubicBezTo>
                  <a:cubicBezTo>
                    <a:pt x="704" y="6"/>
                    <a:pt x="706" y="3"/>
                    <a:pt x="710" y="3"/>
                  </a:cubicBezTo>
                  <a:cubicBezTo>
                    <a:pt x="725" y="1"/>
                    <a:pt x="742" y="0"/>
                    <a:pt x="758" y="0"/>
                  </a:cubicBezTo>
                  <a:cubicBezTo>
                    <a:pt x="761" y="0"/>
                    <a:pt x="764" y="2"/>
                    <a:pt x="764" y="6"/>
                  </a:cubicBezTo>
                  <a:cubicBezTo>
                    <a:pt x="764" y="9"/>
                    <a:pt x="761" y="12"/>
                    <a:pt x="758" y="12"/>
                  </a:cubicBezTo>
                  <a:cubicBezTo>
                    <a:pt x="742" y="12"/>
                    <a:pt x="726" y="13"/>
                    <a:pt x="711" y="15"/>
                  </a:cubicBezTo>
                  <a:lnTo>
                    <a:pt x="710" y="15"/>
                  </a:lnTo>
                  <a:close/>
                </a:path>
              </a:pathLst>
            </a:custGeom>
            <a:solidFill>
              <a:schemeClr val="bg1">
                <a:lumMod val="75000"/>
              </a:scheme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46"/>
            <p:cNvSpPr>
              <a:spLocks noEditPoints="1"/>
            </p:cNvSpPr>
            <p:nvPr/>
          </p:nvSpPr>
          <p:spPr bwMode="auto">
            <a:xfrm>
              <a:off x="6015440" y="3739545"/>
              <a:ext cx="266179" cy="1618200"/>
            </a:xfrm>
            <a:custGeom>
              <a:avLst/>
              <a:gdLst/>
              <a:ahLst/>
              <a:cxnLst>
                <a:cxn ang="0">
                  <a:pos x="5" y="787"/>
                </a:cxn>
                <a:cxn ang="0">
                  <a:pos x="8" y="733"/>
                </a:cxn>
                <a:cxn ang="0">
                  <a:pos x="17" y="787"/>
                </a:cxn>
                <a:cxn ang="0">
                  <a:pos x="7" y="699"/>
                </a:cxn>
                <a:cxn ang="0">
                  <a:pos x="0" y="645"/>
                </a:cxn>
                <a:cxn ang="0">
                  <a:pos x="6" y="639"/>
                </a:cxn>
                <a:cxn ang="0">
                  <a:pos x="13" y="692"/>
                </a:cxn>
                <a:cxn ang="0">
                  <a:pos x="6" y="603"/>
                </a:cxn>
                <a:cxn ang="0">
                  <a:pos x="0" y="596"/>
                </a:cxn>
                <a:cxn ang="0">
                  <a:pos x="8" y="541"/>
                </a:cxn>
                <a:cxn ang="0">
                  <a:pos x="12" y="596"/>
                </a:cxn>
                <a:cxn ang="0">
                  <a:pos x="9" y="505"/>
                </a:cxn>
                <a:cxn ang="0">
                  <a:pos x="3" y="499"/>
                </a:cxn>
                <a:cxn ang="0">
                  <a:pos x="13" y="445"/>
                </a:cxn>
                <a:cxn ang="0">
                  <a:pos x="15" y="499"/>
                </a:cxn>
                <a:cxn ang="0">
                  <a:pos x="16" y="409"/>
                </a:cxn>
                <a:cxn ang="0">
                  <a:pos x="10" y="403"/>
                </a:cxn>
                <a:cxn ang="0">
                  <a:pos x="22" y="349"/>
                </a:cxn>
                <a:cxn ang="0">
                  <a:pos x="22" y="404"/>
                </a:cxn>
                <a:cxn ang="0">
                  <a:pos x="28" y="314"/>
                </a:cxn>
                <a:cxn ang="0">
                  <a:pos x="22" y="307"/>
                </a:cxn>
                <a:cxn ang="0">
                  <a:pos x="37" y="255"/>
                </a:cxn>
                <a:cxn ang="0">
                  <a:pos x="34" y="309"/>
                </a:cxn>
                <a:cxn ang="0">
                  <a:pos x="45" y="219"/>
                </a:cxn>
                <a:cxn ang="0">
                  <a:pos x="40" y="212"/>
                </a:cxn>
                <a:cxn ang="0">
                  <a:pos x="59" y="161"/>
                </a:cxn>
                <a:cxn ang="0">
                  <a:pos x="51" y="215"/>
                </a:cxn>
                <a:cxn ang="0">
                  <a:pos x="71" y="127"/>
                </a:cxn>
                <a:cxn ang="0">
                  <a:pos x="65" y="119"/>
                </a:cxn>
                <a:cxn ang="0">
                  <a:pos x="90" y="70"/>
                </a:cxn>
                <a:cxn ang="0">
                  <a:pos x="77" y="123"/>
                </a:cxn>
                <a:cxn ang="0">
                  <a:pos x="108" y="39"/>
                </a:cxn>
                <a:cxn ang="0">
                  <a:pos x="103" y="30"/>
                </a:cxn>
                <a:cxn ang="0">
                  <a:pos x="126" y="2"/>
                </a:cxn>
                <a:cxn ang="0">
                  <a:pos x="114" y="35"/>
                </a:cxn>
              </a:cxnLst>
              <a:rect l="0" t="0" r="r" b="b"/>
              <a:pathLst>
                <a:path w="130" h="793">
                  <a:moveTo>
                    <a:pt x="11" y="793"/>
                  </a:moveTo>
                  <a:cubicBezTo>
                    <a:pt x="8" y="793"/>
                    <a:pt x="5" y="791"/>
                    <a:pt x="5" y="787"/>
                  </a:cubicBezTo>
                  <a:cubicBezTo>
                    <a:pt x="5" y="787"/>
                    <a:pt x="4" y="769"/>
                    <a:pt x="2" y="739"/>
                  </a:cubicBezTo>
                  <a:cubicBezTo>
                    <a:pt x="2" y="736"/>
                    <a:pt x="5" y="733"/>
                    <a:pt x="8" y="733"/>
                  </a:cubicBezTo>
                  <a:cubicBezTo>
                    <a:pt x="11" y="733"/>
                    <a:pt x="14" y="735"/>
                    <a:pt x="14" y="739"/>
                  </a:cubicBezTo>
                  <a:cubicBezTo>
                    <a:pt x="16" y="769"/>
                    <a:pt x="17" y="786"/>
                    <a:pt x="17" y="787"/>
                  </a:cubicBezTo>
                  <a:cubicBezTo>
                    <a:pt x="17" y="790"/>
                    <a:pt x="15" y="793"/>
                    <a:pt x="11" y="793"/>
                  </a:cubicBezTo>
                  <a:close/>
                  <a:moveTo>
                    <a:pt x="7" y="699"/>
                  </a:moveTo>
                  <a:cubicBezTo>
                    <a:pt x="4" y="699"/>
                    <a:pt x="1" y="695"/>
                    <a:pt x="1" y="692"/>
                  </a:cubicBezTo>
                  <a:cubicBezTo>
                    <a:pt x="1" y="676"/>
                    <a:pt x="0" y="661"/>
                    <a:pt x="0" y="645"/>
                  </a:cubicBezTo>
                  <a:cubicBezTo>
                    <a:pt x="0" y="641"/>
                    <a:pt x="3" y="639"/>
                    <a:pt x="6" y="639"/>
                  </a:cubicBezTo>
                  <a:cubicBezTo>
                    <a:pt x="6" y="639"/>
                    <a:pt x="6" y="639"/>
                    <a:pt x="6" y="639"/>
                  </a:cubicBezTo>
                  <a:cubicBezTo>
                    <a:pt x="10" y="639"/>
                    <a:pt x="12" y="641"/>
                    <a:pt x="12" y="644"/>
                  </a:cubicBezTo>
                  <a:cubicBezTo>
                    <a:pt x="12" y="660"/>
                    <a:pt x="13" y="677"/>
                    <a:pt x="13" y="692"/>
                  </a:cubicBezTo>
                  <a:cubicBezTo>
                    <a:pt x="13" y="696"/>
                    <a:pt x="10" y="695"/>
                    <a:pt x="7" y="699"/>
                  </a:cubicBezTo>
                  <a:close/>
                  <a:moveTo>
                    <a:pt x="6" y="603"/>
                  </a:moveTo>
                  <a:cubicBezTo>
                    <a:pt x="6" y="603"/>
                    <a:pt x="6" y="603"/>
                    <a:pt x="6" y="603"/>
                  </a:cubicBezTo>
                  <a:cubicBezTo>
                    <a:pt x="3" y="599"/>
                    <a:pt x="0" y="599"/>
                    <a:pt x="0" y="596"/>
                  </a:cubicBezTo>
                  <a:cubicBezTo>
                    <a:pt x="1" y="580"/>
                    <a:pt x="1" y="563"/>
                    <a:pt x="2" y="547"/>
                  </a:cubicBezTo>
                  <a:cubicBezTo>
                    <a:pt x="2" y="544"/>
                    <a:pt x="4" y="541"/>
                    <a:pt x="8" y="541"/>
                  </a:cubicBezTo>
                  <a:cubicBezTo>
                    <a:pt x="11" y="541"/>
                    <a:pt x="14" y="544"/>
                    <a:pt x="14" y="547"/>
                  </a:cubicBezTo>
                  <a:cubicBezTo>
                    <a:pt x="13" y="563"/>
                    <a:pt x="13" y="580"/>
                    <a:pt x="12" y="596"/>
                  </a:cubicBezTo>
                  <a:cubicBezTo>
                    <a:pt x="12" y="599"/>
                    <a:pt x="10" y="603"/>
                    <a:pt x="6" y="603"/>
                  </a:cubicBezTo>
                  <a:close/>
                  <a:moveTo>
                    <a:pt x="9" y="505"/>
                  </a:moveTo>
                  <a:cubicBezTo>
                    <a:pt x="9" y="505"/>
                    <a:pt x="9" y="505"/>
                    <a:pt x="9" y="505"/>
                  </a:cubicBezTo>
                  <a:cubicBezTo>
                    <a:pt x="6" y="505"/>
                    <a:pt x="3" y="502"/>
                    <a:pt x="3" y="499"/>
                  </a:cubicBezTo>
                  <a:cubicBezTo>
                    <a:pt x="4" y="483"/>
                    <a:pt x="5" y="466"/>
                    <a:pt x="6" y="451"/>
                  </a:cubicBezTo>
                  <a:cubicBezTo>
                    <a:pt x="7" y="447"/>
                    <a:pt x="10" y="445"/>
                    <a:pt x="13" y="445"/>
                  </a:cubicBezTo>
                  <a:cubicBezTo>
                    <a:pt x="16" y="445"/>
                    <a:pt x="19" y="448"/>
                    <a:pt x="18" y="451"/>
                  </a:cubicBezTo>
                  <a:cubicBezTo>
                    <a:pt x="17" y="467"/>
                    <a:pt x="16" y="483"/>
                    <a:pt x="15" y="499"/>
                  </a:cubicBezTo>
                  <a:cubicBezTo>
                    <a:pt x="15" y="503"/>
                    <a:pt x="13" y="505"/>
                    <a:pt x="9" y="505"/>
                  </a:cubicBezTo>
                  <a:close/>
                  <a:moveTo>
                    <a:pt x="16" y="409"/>
                  </a:moveTo>
                  <a:cubicBezTo>
                    <a:pt x="16" y="409"/>
                    <a:pt x="16" y="409"/>
                    <a:pt x="16" y="409"/>
                  </a:cubicBezTo>
                  <a:cubicBezTo>
                    <a:pt x="12" y="409"/>
                    <a:pt x="10" y="406"/>
                    <a:pt x="10" y="403"/>
                  </a:cubicBezTo>
                  <a:cubicBezTo>
                    <a:pt x="12" y="386"/>
                    <a:pt x="14" y="370"/>
                    <a:pt x="15" y="355"/>
                  </a:cubicBezTo>
                  <a:cubicBezTo>
                    <a:pt x="16" y="351"/>
                    <a:pt x="19" y="349"/>
                    <a:pt x="22" y="349"/>
                  </a:cubicBezTo>
                  <a:cubicBezTo>
                    <a:pt x="25" y="350"/>
                    <a:pt x="28" y="353"/>
                    <a:pt x="27" y="356"/>
                  </a:cubicBezTo>
                  <a:cubicBezTo>
                    <a:pt x="26" y="372"/>
                    <a:pt x="24" y="388"/>
                    <a:pt x="22" y="404"/>
                  </a:cubicBezTo>
                  <a:cubicBezTo>
                    <a:pt x="22" y="407"/>
                    <a:pt x="19" y="409"/>
                    <a:pt x="16" y="409"/>
                  </a:cubicBezTo>
                  <a:close/>
                  <a:moveTo>
                    <a:pt x="28" y="314"/>
                  </a:moveTo>
                  <a:cubicBezTo>
                    <a:pt x="27" y="314"/>
                    <a:pt x="27" y="314"/>
                    <a:pt x="27" y="314"/>
                  </a:cubicBezTo>
                  <a:cubicBezTo>
                    <a:pt x="24" y="313"/>
                    <a:pt x="21" y="310"/>
                    <a:pt x="22" y="307"/>
                  </a:cubicBezTo>
                  <a:cubicBezTo>
                    <a:pt x="24" y="291"/>
                    <a:pt x="27" y="275"/>
                    <a:pt x="30" y="259"/>
                  </a:cubicBezTo>
                  <a:cubicBezTo>
                    <a:pt x="30" y="256"/>
                    <a:pt x="34" y="254"/>
                    <a:pt x="37" y="255"/>
                  </a:cubicBezTo>
                  <a:cubicBezTo>
                    <a:pt x="40" y="255"/>
                    <a:pt x="42" y="258"/>
                    <a:pt x="42" y="262"/>
                  </a:cubicBezTo>
                  <a:cubicBezTo>
                    <a:pt x="39" y="277"/>
                    <a:pt x="36" y="293"/>
                    <a:pt x="34" y="309"/>
                  </a:cubicBezTo>
                  <a:cubicBezTo>
                    <a:pt x="33" y="312"/>
                    <a:pt x="31" y="314"/>
                    <a:pt x="28" y="314"/>
                  </a:cubicBezTo>
                  <a:close/>
                  <a:moveTo>
                    <a:pt x="45" y="219"/>
                  </a:moveTo>
                  <a:cubicBezTo>
                    <a:pt x="45" y="219"/>
                    <a:pt x="44" y="219"/>
                    <a:pt x="44" y="219"/>
                  </a:cubicBezTo>
                  <a:cubicBezTo>
                    <a:pt x="41" y="219"/>
                    <a:pt x="39" y="215"/>
                    <a:pt x="40" y="212"/>
                  </a:cubicBezTo>
                  <a:cubicBezTo>
                    <a:pt x="43" y="196"/>
                    <a:pt x="47" y="180"/>
                    <a:pt x="51" y="165"/>
                  </a:cubicBezTo>
                  <a:cubicBezTo>
                    <a:pt x="52" y="162"/>
                    <a:pt x="55" y="160"/>
                    <a:pt x="59" y="161"/>
                  </a:cubicBezTo>
                  <a:cubicBezTo>
                    <a:pt x="62" y="162"/>
                    <a:pt x="64" y="165"/>
                    <a:pt x="63" y="168"/>
                  </a:cubicBezTo>
                  <a:cubicBezTo>
                    <a:pt x="59" y="183"/>
                    <a:pt x="55" y="199"/>
                    <a:pt x="51" y="215"/>
                  </a:cubicBezTo>
                  <a:cubicBezTo>
                    <a:pt x="51" y="218"/>
                    <a:pt x="48" y="219"/>
                    <a:pt x="45" y="219"/>
                  </a:cubicBezTo>
                  <a:close/>
                  <a:moveTo>
                    <a:pt x="71" y="127"/>
                  </a:moveTo>
                  <a:cubicBezTo>
                    <a:pt x="70" y="127"/>
                    <a:pt x="70" y="127"/>
                    <a:pt x="69" y="127"/>
                  </a:cubicBezTo>
                  <a:cubicBezTo>
                    <a:pt x="66" y="126"/>
                    <a:pt x="64" y="122"/>
                    <a:pt x="65" y="119"/>
                  </a:cubicBezTo>
                  <a:cubicBezTo>
                    <a:pt x="71" y="103"/>
                    <a:pt x="76" y="88"/>
                    <a:pt x="82" y="74"/>
                  </a:cubicBezTo>
                  <a:cubicBezTo>
                    <a:pt x="84" y="71"/>
                    <a:pt x="87" y="69"/>
                    <a:pt x="90" y="70"/>
                  </a:cubicBezTo>
                  <a:cubicBezTo>
                    <a:pt x="93" y="72"/>
                    <a:pt x="95" y="75"/>
                    <a:pt x="93" y="78"/>
                  </a:cubicBezTo>
                  <a:cubicBezTo>
                    <a:pt x="88" y="92"/>
                    <a:pt x="82" y="107"/>
                    <a:pt x="77" y="123"/>
                  </a:cubicBezTo>
                  <a:cubicBezTo>
                    <a:pt x="76" y="125"/>
                    <a:pt x="73" y="127"/>
                    <a:pt x="71" y="127"/>
                  </a:cubicBezTo>
                  <a:close/>
                  <a:moveTo>
                    <a:pt x="108" y="39"/>
                  </a:moveTo>
                  <a:cubicBezTo>
                    <a:pt x="107" y="39"/>
                    <a:pt x="106" y="38"/>
                    <a:pt x="106" y="38"/>
                  </a:cubicBezTo>
                  <a:cubicBezTo>
                    <a:pt x="103" y="36"/>
                    <a:pt x="101" y="33"/>
                    <a:pt x="103" y="30"/>
                  </a:cubicBezTo>
                  <a:cubicBezTo>
                    <a:pt x="108" y="21"/>
                    <a:pt x="113" y="12"/>
                    <a:pt x="118" y="4"/>
                  </a:cubicBezTo>
                  <a:cubicBezTo>
                    <a:pt x="120" y="1"/>
                    <a:pt x="123" y="0"/>
                    <a:pt x="126" y="2"/>
                  </a:cubicBezTo>
                  <a:cubicBezTo>
                    <a:pt x="129" y="4"/>
                    <a:pt x="130" y="7"/>
                    <a:pt x="128" y="10"/>
                  </a:cubicBezTo>
                  <a:cubicBezTo>
                    <a:pt x="123" y="18"/>
                    <a:pt x="118" y="27"/>
                    <a:pt x="114" y="35"/>
                  </a:cubicBezTo>
                  <a:cubicBezTo>
                    <a:pt x="113" y="37"/>
                    <a:pt x="110" y="39"/>
                    <a:pt x="108" y="39"/>
                  </a:cubicBezTo>
                  <a:close/>
                </a:path>
              </a:pathLst>
            </a:custGeom>
            <a:solidFill>
              <a:schemeClr val="bg1">
                <a:lumMod val="75000"/>
              </a:scheme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47"/>
            <p:cNvSpPr>
              <a:spLocks noEditPoints="1"/>
            </p:cNvSpPr>
            <p:nvPr/>
          </p:nvSpPr>
          <p:spPr bwMode="auto">
            <a:xfrm>
              <a:off x="5768271" y="2810031"/>
              <a:ext cx="1639325" cy="2507577"/>
            </a:xfrm>
            <a:custGeom>
              <a:avLst/>
              <a:gdLst/>
              <a:ahLst/>
              <a:cxnLst>
                <a:cxn ang="0">
                  <a:pos x="5" y="1217"/>
                </a:cxn>
                <a:cxn ang="0">
                  <a:pos x="54" y="1210"/>
                </a:cxn>
                <a:cxn ang="0">
                  <a:pos x="95" y="1189"/>
                </a:cxn>
                <a:cxn ang="0">
                  <a:pos x="135" y="1156"/>
                </a:cxn>
                <a:cxn ang="0">
                  <a:pos x="98" y="1189"/>
                </a:cxn>
                <a:cxn ang="0">
                  <a:pos x="174" y="1141"/>
                </a:cxn>
                <a:cxn ang="0">
                  <a:pos x="226" y="1110"/>
                </a:cxn>
                <a:cxn ang="0">
                  <a:pos x="180" y="1144"/>
                </a:cxn>
                <a:cxn ang="0">
                  <a:pos x="258" y="1082"/>
                </a:cxn>
                <a:cxn ang="0">
                  <a:pos x="304" y="1064"/>
                </a:cxn>
                <a:cxn ang="0">
                  <a:pos x="339" y="1037"/>
                </a:cxn>
                <a:cxn ang="0">
                  <a:pos x="373" y="996"/>
                </a:cxn>
                <a:cxn ang="0">
                  <a:pos x="343" y="1035"/>
                </a:cxn>
                <a:cxn ang="0">
                  <a:pos x="409" y="974"/>
                </a:cxn>
                <a:cxn ang="0">
                  <a:pos x="453" y="933"/>
                </a:cxn>
                <a:cxn ang="0">
                  <a:pos x="413" y="976"/>
                </a:cxn>
                <a:cxn ang="0">
                  <a:pos x="479" y="899"/>
                </a:cxn>
                <a:cxn ang="0">
                  <a:pos x="521" y="873"/>
                </a:cxn>
                <a:cxn ang="0">
                  <a:pos x="548" y="839"/>
                </a:cxn>
                <a:cxn ang="0">
                  <a:pos x="573" y="791"/>
                </a:cxn>
                <a:cxn ang="0">
                  <a:pos x="552" y="836"/>
                </a:cxn>
                <a:cxn ang="0">
                  <a:pos x="603" y="761"/>
                </a:cxn>
                <a:cxn ang="0">
                  <a:pos x="637" y="712"/>
                </a:cxn>
                <a:cxn ang="0">
                  <a:pos x="607" y="763"/>
                </a:cxn>
                <a:cxn ang="0">
                  <a:pos x="653" y="673"/>
                </a:cxn>
                <a:cxn ang="0">
                  <a:pos x="687" y="637"/>
                </a:cxn>
                <a:cxn ang="0">
                  <a:pos x="703" y="597"/>
                </a:cxn>
                <a:cxn ang="0">
                  <a:pos x="717" y="545"/>
                </a:cxn>
                <a:cxn ang="0">
                  <a:pos x="708" y="593"/>
                </a:cxn>
                <a:cxn ang="0">
                  <a:pos x="737" y="508"/>
                </a:cxn>
                <a:cxn ang="0">
                  <a:pos x="756" y="451"/>
                </a:cxn>
                <a:cxn ang="0">
                  <a:pos x="739" y="508"/>
                </a:cxn>
                <a:cxn ang="0">
                  <a:pos x="761" y="409"/>
                </a:cxn>
                <a:cxn ang="0">
                  <a:pos x="784" y="365"/>
                </a:cxn>
                <a:cxn ang="0">
                  <a:pos x="786" y="322"/>
                </a:cxn>
                <a:cxn ang="0">
                  <a:pos x="786" y="268"/>
                </a:cxn>
                <a:cxn ang="0">
                  <a:pos x="792" y="317"/>
                </a:cxn>
                <a:cxn ang="0">
                  <a:pos x="796" y="227"/>
                </a:cxn>
                <a:cxn ang="0">
                  <a:pos x="798" y="167"/>
                </a:cxn>
                <a:cxn ang="0">
                  <a:pos x="802" y="221"/>
                </a:cxn>
                <a:cxn ang="0">
                  <a:pos x="792" y="125"/>
                </a:cxn>
                <a:cxn ang="0">
                  <a:pos x="802" y="77"/>
                </a:cxn>
                <a:cxn ang="0">
                  <a:pos x="792" y="35"/>
                </a:cxn>
                <a:cxn ang="0">
                  <a:pos x="789" y="0"/>
                </a:cxn>
                <a:cxn ang="0">
                  <a:pos x="793" y="35"/>
                </a:cxn>
              </a:cxnLst>
              <a:rect l="0" t="0" r="r" b="b"/>
              <a:pathLst>
                <a:path w="804" h="1229">
                  <a:moveTo>
                    <a:pt x="7" y="1229"/>
                  </a:moveTo>
                  <a:cubicBezTo>
                    <a:pt x="5" y="1229"/>
                    <a:pt x="2" y="1228"/>
                    <a:pt x="1" y="1225"/>
                  </a:cubicBezTo>
                  <a:cubicBezTo>
                    <a:pt x="0" y="1222"/>
                    <a:pt x="2" y="1219"/>
                    <a:pt x="5" y="1217"/>
                  </a:cubicBezTo>
                  <a:cubicBezTo>
                    <a:pt x="5" y="1217"/>
                    <a:pt x="22" y="1211"/>
                    <a:pt x="49" y="1199"/>
                  </a:cubicBezTo>
                  <a:cubicBezTo>
                    <a:pt x="52" y="1197"/>
                    <a:pt x="56" y="1199"/>
                    <a:pt x="57" y="1202"/>
                  </a:cubicBezTo>
                  <a:cubicBezTo>
                    <a:pt x="58" y="1205"/>
                    <a:pt x="57" y="1208"/>
                    <a:pt x="54" y="1210"/>
                  </a:cubicBezTo>
                  <a:cubicBezTo>
                    <a:pt x="26" y="1222"/>
                    <a:pt x="10" y="1228"/>
                    <a:pt x="9" y="1229"/>
                  </a:cubicBezTo>
                  <a:cubicBezTo>
                    <a:pt x="8" y="1229"/>
                    <a:pt x="8" y="1229"/>
                    <a:pt x="7" y="1229"/>
                  </a:cubicBezTo>
                  <a:close/>
                  <a:moveTo>
                    <a:pt x="95" y="1189"/>
                  </a:moveTo>
                  <a:cubicBezTo>
                    <a:pt x="93" y="1189"/>
                    <a:pt x="91" y="1188"/>
                    <a:pt x="90" y="1186"/>
                  </a:cubicBezTo>
                  <a:cubicBezTo>
                    <a:pt x="88" y="1183"/>
                    <a:pt x="89" y="1180"/>
                    <a:pt x="92" y="1178"/>
                  </a:cubicBezTo>
                  <a:cubicBezTo>
                    <a:pt x="106" y="1171"/>
                    <a:pt x="121" y="1164"/>
                    <a:pt x="135" y="1156"/>
                  </a:cubicBezTo>
                  <a:cubicBezTo>
                    <a:pt x="138" y="1154"/>
                    <a:pt x="141" y="1155"/>
                    <a:pt x="143" y="1158"/>
                  </a:cubicBezTo>
                  <a:cubicBezTo>
                    <a:pt x="145" y="1161"/>
                    <a:pt x="143" y="1165"/>
                    <a:pt x="141" y="1166"/>
                  </a:cubicBezTo>
                  <a:cubicBezTo>
                    <a:pt x="126" y="1174"/>
                    <a:pt x="112" y="1182"/>
                    <a:pt x="98" y="1189"/>
                  </a:cubicBezTo>
                  <a:cubicBezTo>
                    <a:pt x="97" y="1189"/>
                    <a:pt x="96" y="1189"/>
                    <a:pt x="95" y="1189"/>
                  </a:cubicBezTo>
                  <a:close/>
                  <a:moveTo>
                    <a:pt x="180" y="1144"/>
                  </a:moveTo>
                  <a:cubicBezTo>
                    <a:pt x="178" y="1144"/>
                    <a:pt x="176" y="1143"/>
                    <a:pt x="174" y="1141"/>
                  </a:cubicBezTo>
                  <a:cubicBezTo>
                    <a:pt x="173" y="1138"/>
                    <a:pt x="174" y="1134"/>
                    <a:pt x="177" y="1132"/>
                  </a:cubicBezTo>
                  <a:cubicBezTo>
                    <a:pt x="190" y="1124"/>
                    <a:pt x="204" y="1116"/>
                    <a:pt x="218" y="1108"/>
                  </a:cubicBezTo>
                  <a:cubicBezTo>
                    <a:pt x="220" y="1106"/>
                    <a:pt x="224" y="1107"/>
                    <a:pt x="226" y="1110"/>
                  </a:cubicBezTo>
                  <a:cubicBezTo>
                    <a:pt x="228" y="1112"/>
                    <a:pt x="227" y="1116"/>
                    <a:pt x="224" y="1118"/>
                  </a:cubicBezTo>
                  <a:cubicBezTo>
                    <a:pt x="210" y="1126"/>
                    <a:pt x="196" y="1135"/>
                    <a:pt x="183" y="1143"/>
                  </a:cubicBezTo>
                  <a:cubicBezTo>
                    <a:pt x="182" y="1143"/>
                    <a:pt x="181" y="1144"/>
                    <a:pt x="180" y="1144"/>
                  </a:cubicBezTo>
                  <a:close/>
                  <a:moveTo>
                    <a:pt x="261" y="1093"/>
                  </a:moveTo>
                  <a:cubicBezTo>
                    <a:pt x="259" y="1093"/>
                    <a:pt x="257" y="1092"/>
                    <a:pt x="256" y="1090"/>
                  </a:cubicBezTo>
                  <a:cubicBezTo>
                    <a:pt x="254" y="1087"/>
                    <a:pt x="255" y="1083"/>
                    <a:pt x="258" y="1082"/>
                  </a:cubicBezTo>
                  <a:cubicBezTo>
                    <a:pt x="271" y="1073"/>
                    <a:pt x="284" y="1063"/>
                    <a:pt x="297" y="1054"/>
                  </a:cubicBezTo>
                  <a:cubicBezTo>
                    <a:pt x="300" y="1052"/>
                    <a:pt x="304" y="1053"/>
                    <a:pt x="306" y="1056"/>
                  </a:cubicBezTo>
                  <a:cubicBezTo>
                    <a:pt x="307" y="1058"/>
                    <a:pt x="307" y="1062"/>
                    <a:pt x="304" y="1064"/>
                  </a:cubicBezTo>
                  <a:cubicBezTo>
                    <a:pt x="291" y="1073"/>
                    <a:pt x="278" y="1083"/>
                    <a:pt x="264" y="1092"/>
                  </a:cubicBezTo>
                  <a:cubicBezTo>
                    <a:pt x="263" y="1092"/>
                    <a:pt x="262" y="1093"/>
                    <a:pt x="261" y="1093"/>
                  </a:cubicBezTo>
                  <a:close/>
                  <a:moveTo>
                    <a:pt x="339" y="1037"/>
                  </a:moveTo>
                  <a:cubicBezTo>
                    <a:pt x="337" y="1037"/>
                    <a:pt x="336" y="1036"/>
                    <a:pt x="334" y="1034"/>
                  </a:cubicBezTo>
                  <a:cubicBezTo>
                    <a:pt x="332" y="1032"/>
                    <a:pt x="333" y="1028"/>
                    <a:pt x="336" y="1026"/>
                  </a:cubicBezTo>
                  <a:cubicBezTo>
                    <a:pt x="348" y="1016"/>
                    <a:pt x="361" y="1006"/>
                    <a:pt x="373" y="996"/>
                  </a:cubicBezTo>
                  <a:cubicBezTo>
                    <a:pt x="376" y="994"/>
                    <a:pt x="379" y="994"/>
                    <a:pt x="382" y="997"/>
                  </a:cubicBezTo>
                  <a:cubicBezTo>
                    <a:pt x="384" y="999"/>
                    <a:pt x="383" y="1003"/>
                    <a:pt x="381" y="1005"/>
                  </a:cubicBezTo>
                  <a:cubicBezTo>
                    <a:pt x="368" y="1015"/>
                    <a:pt x="356" y="1025"/>
                    <a:pt x="343" y="1035"/>
                  </a:cubicBezTo>
                  <a:cubicBezTo>
                    <a:pt x="342" y="1036"/>
                    <a:pt x="341" y="1037"/>
                    <a:pt x="339" y="1037"/>
                  </a:cubicBezTo>
                  <a:close/>
                  <a:moveTo>
                    <a:pt x="413" y="976"/>
                  </a:moveTo>
                  <a:cubicBezTo>
                    <a:pt x="412" y="976"/>
                    <a:pt x="410" y="975"/>
                    <a:pt x="409" y="974"/>
                  </a:cubicBezTo>
                  <a:cubicBezTo>
                    <a:pt x="407" y="971"/>
                    <a:pt x="407" y="967"/>
                    <a:pt x="409" y="965"/>
                  </a:cubicBezTo>
                  <a:cubicBezTo>
                    <a:pt x="421" y="955"/>
                    <a:pt x="433" y="944"/>
                    <a:pt x="445" y="933"/>
                  </a:cubicBezTo>
                  <a:cubicBezTo>
                    <a:pt x="447" y="931"/>
                    <a:pt x="451" y="931"/>
                    <a:pt x="453" y="933"/>
                  </a:cubicBezTo>
                  <a:cubicBezTo>
                    <a:pt x="456" y="935"/>
                    <a:pt x="455" y="939"/>
                    <a:pt x="453" y="942"/>
                  </a:cubicBezTo>
                  <a:cubicBezTo>
                    <a:pt x="441" y="952"/>
                    <a:pt x="429" y="963"/>
                    <a:pt x="417" y="974"/>
                  </a:cubicBezTo>
                  <a:cubicBezTo>
                    <a:pt x="416" y="975"/>
                    <a:pt x="415" y="976"/>
                    <a:pt x="413" y="976"/>
                  </a:cubicBezTo>
                  <a:close/>
                  <a:moveTo>
                    <a:pt x="483" y="910"/>
                  </a:moveTo>
                  <a:cubicBezTo>
                    <a:pt x="482" y="910"/>
                    <a:pt x="480" y="909"/>
                    <a:pt x="479" y="908"/>
                  </a:cubicBezTo>
                  <a:cubicBezTo>
                    <a:pt x="477" y="905"/>
                    <a:pt x="477" y="902"/>
                    <a:pt x="479" y="899"/>
                  </a:cubicBezTo>
                  <a:cubicBezTo>
                    <a:pt x="490" y="888"/>
                    <a:pt x="501" y="876"/>
                    <a:pt x="512" y="865"/>
                  </a:cubicBezTo>
                  <a:cubicBezTo>
                    <a:pt x="514" y="862"/>
                    <a:pt x="518" y="862"/>
                    <a:pt x="520" y="864"/>
                  </a:cubicBezTo>
                  <a:cubicBezTo>
                    <a:pt x="523" y="866"/>
                    <a:pt x="523" y="870"/>
                    <a:pt x="521" y="873"/>
                  </a:cubicBezTo>
                  <a:cubicBezTo>
                    <a:pt x="510" y="884"/>
                    <a:pt x="499" y="896"/>
                    <a:pt x="488" y="908"/>
                  </a:cubicBezTo>
                  <a:cubicBezTo>
                    <a:pt x="486" y="909"/>
                    <a:pt x="485" y="910"/>
                    <a:pt x="483" y="910"/>
                  </a:cubicBezTo>
                  <a:close/>
                  <a:moveTo>
                    <a:pt x="548" y="839"/>
                  </a:moveTo>
                  <a:cubicBezTo>
                    <a:pt x="546" y="839"/>
                    <a:pt x="545" y="838"/>
                    <a:pt x="544" y="837"/>
                  </a:cubicBezTo>
                  <a:cubicBezTo>
                    <a:pt x="541" y="835"/>
                    <a:pt x="541" y="831"/>
                    <a:pt x="543" y="829"/>
                  </a:cubicBezTo>
                  <a:cubicBezTo>
                    <a:pt x="553" y="816"/>
                    <a:pt x="564" y="804"/>
                    <a:pt x="573" y="791"/>
                  </a:cubicBezTo>
                  <a:cubicBezTo>
                    <a:pt x="575" y="789"/>
                    <a:pt x="579" y="788"/>
                    <a:pt x="582" y="790"/>
                  </a:cubicBezTo>
                  <a:cubicBezTo>
                    <a:pt x="584" y="792"/>
                    <a:pt x="585" y="796"/>
                    <a:pt x="583" y="799"/>
                  </a:cubicBezTo>
                  <a:cubicBezTo>
                    <a:pt x="573" y="811"/>
                    <a:pt x="563" y="824"/>
                    <a:pt x="552" y="836"/>
                  </a:cubicBezTo>
                  <a:cubicBezTo>
                    <a:pt x="551" y="838"/>
                    <a:pt x="550" y="839"/>
                    <a:pt x="548" y="839"/>
                  </a:cubicBezTo>
                  <a:close/>
                  <a:moveTo>
                    <a:pt x="607" y="763"/>
                  </a:moveTo>
                  <a:cubicBezTo>
                    <a:pt x="605" y="763"/>
                    <a:pt x="604" y="762"/>
                    <a:pt x="603" y="761"/>
                  </a:cubicBezTo>
                  <a:cubicBezTo>
                    <a:pt x="600" y="760"/>
                    <a:pt x="600" y="756"/>
                    <a:pt x="602" y="753"/>
                  </a:cubicBezTo>
                  <a:cubicBezTo>
                    <a:pt x="611" y="740"/>
                    <a:pt x="620" y="727"/>
                    <a:pt x="628" y="714"/>
                  </a:cubicBezTo>
                  <a:cubicBezTo>
                    <a:pt x="630" y="711"/>
                    <a:pt x="634" y="710"/>
                    <a:pt x="637" y="712"/>
                  </a:cubicBezTo>
                  <a:cubicBezTo>
                    <a:pt x="639" y="714"/>
                    <a:pt x="640" y="717"/>
                    <a:pt x="638" y="720"/>
                  </a:cubicBezTo>
                  <a:cubicBezTo>
                    <a:pt x="630" y="733"/>
                    <a:pt x="621" y="747"/>
                    <a:pt x="611" y="760"/>
                  </a:cubicBezTo>
                  <a:cubicBezTo>
                    <a:pt x="610" y="762"/>
                    <a:pt x="608" y="763"/>
                    <a:pt x="607" y="763"/>
                  </a:cubicBezTo>
                  <a:close/>
                  <a:moveTo>
                    <a:pt x="658" y="682"/>
                  </a:moveTo>
                  <a:cubicBezTo>
                    <a:pt x="657" y="682"/>
                    <a:pt x="656" y="682"/>
                    <a:pt x="655" y="681"/>
                  </a:cubicBezTo>
                  <a:cubicBezTo>
                    <a:pt x="653" y="679"/>
                    <a:pt x="652" y="676"/>
                    <a:pt x="653" y="673"/>
                  </a:cubicBezTo>
                  <a:cubicBezTo>
                    <a:pt x="661" y="659"/>
                    <a:pt x="669" y="645"/>
                    <a:pt x="676" y="631"/>
                  </a:cubicBezTo>
                  <a:cubicBezTo>
                    <a:pt x="678" y="628"/>
                    <a:pt x="682" y="627"/>
                    <a:pt x="685" y="629"/>
                  </a:cubicBezTo>
                  <a:cubicBezTo>
                    <a:pt x="687" y="630"/>
                    <a:pt x="689" y="634"/>
                    <a:pt x="687" y="637"/>
                  </a:cubicBezTo>
                  <a:cubicBezTo>
                    <a:pt x="680" y="651"/>
                    <a:pt x="672" y="665"/>
                    <a:pt x="664" y="679"/>
                  </a:cubicBezTo>
                  <a:cubicBezTo>
                    <a:pt x="663" y="681"/>
                    <a:pt x="661" y="682"/>
                    <a:pt x="658" y="682"/>
                  </a:cubicBezTo>
                  <a:close/>
                  <a:moveTo>
                    <a:pt x="703" y="597"/>
                  </a:moveTo>
                  <a:cubicBezTo>
                    <a:pt x="702" y="597"/>
                    <a:pt x="701" y="597"/>
                    <a:pt x="700" y="596"/>
                  </a:cubicBezTo>
                  <a:cubicBezTo>
                    <a:pt x="697" y="595"/>
                    <a:pt x="696" y="591"/>
                    <a:pt x="698" y="588"/>
                  </a:cubicBezTo>
                  <a:cubicBezTo>
                    <a:pt x="704" y="574"/>
                    <a:pt x="711" y="559"/>
                    <a:pt x="717" y="545"/>
                  </a:cubicBezTo>
                  <a:cubicBezTo>
                    <a:pt x="718" y="542"/>
                    <a:pt x="721" y="540"/>
                    <a:pt x="724" y="541"/>
                  </a:cubicBezTo>
                  <a:cubicBezTo>
                    <a:pt x="728" y="543"/>
                    <a:pt x="729" y="546"/>
                    <a:pt x="728" y="549"/>
                  </a:cubicBezTo>
                  <a:cubicBezTo>
                    <a:pt x="722" y="564"/>
                    <a:pt x="715" y="579"/>
                    <a:pt x="708" y="593"/>
                  </a:cubicBezTo>
                  <a:cubicBezTo>
                    <a:pt x="707" y="596"/>
                    <a:pt x="705" y="597"/>
                    <a:pt x="703" y="597"/>
                  </a:cubicBezTo>
                  <a:close/>
                  <a:moveTo>
                    <a:pt x="739" y="508"/>
                  </a:moveTo>
                  <a:cubicBezTo>
                    <a:pt x="739" y="508"/>
                    <a:pt x="738" y="508"/>
                    <a:pt x="737" y="508"/>
                  </a:cubicBezTo>
                  <a:cubicBezTo>
                    <a:pt x="734" y="507"/>
                    <a:pt x="733" y="503"/>
                    <a:pt x="734" y="500"/>
                  </a:cubicBezTo>
                  <a:cubicBezTo>
                    <a:pt x="739" y="485"/>
                    <a:pt x="744" y="470"/>
                    <a:pt x="749" y="455"/>
                  </a:cubicBezTo>
                  <a:cubicBezTo>
                    <a:pt x="750" y="452"/>
                    <a:pt x="753" y="450"/>
                    <a:pt x="756" y="451"/>
                  </a:cubicBezTo>
                  <a:cubicBezTo>
                    <a:pt x="759" y="452"/>
                    <a:pt x="761" y="455"/>
                    <a:pt x="760" y="458"/>
                  </a:cubicBezTo>
                  <a:cubicBezTo>
                    <a:pt x="755" y="474"/>
                    <a:pt x="750" y="489"/>
                    <a:pt x="745" y="504"/>
                  </a:cubicBezTo>
                  <a:cubicBezTo>
                    <a:pt x="744" y="507"/>
                    <a:pt x="742" y="508"/>
                    <a:pt x="739" y="508"/>
                  </a:cubicBezTo>
                  <a:close/>
                  <a:moveTo>
                    <a:pt x="767" y="416"/>
                  </a:moveTo>
                  <a:cubicBezTo>
                    <a:pt x="767" y="416"/>
                    <a:pt x="766" y="416"/>
                    <a:pt x="766" y="416"/>
                  </a:cubicBezTo>
                  <a:cubicBezTo>
                    <a:pt x="762" y="415"/>
                    <a:pt x="760" y="412"/>
                    <a:pt x="761" y="409"/>
                  </a:cubicBezTo>
                  <a:cubicBezTo>
                    <a:pt x="765" y="394"/>
                    <a:pt x="769" y="378"/>
                    <a:pt x="772" y="362"/>
                  </a:cubicBezTo>
                  <a:cubicBezTo>
                    <a:pt x="772" y="359"/>
                    <a:pt x="776" y="357"/>
                    <a:pt x="779" y="358"/>
                  </a:cubicBezTo>
                  <a:cubicBezTo>
                    <a:pt x="782" y="358"/>
                    <a:pt x="784" y="362"/>
                    <a:pt x="784" y="365"/>
                  </a:cubicBezTo>
                  <a:cubicBezTo>
                    <a:pt x="780" y="381"/>
                    <a:pt x="777" y="396"/>
                    <a:pt x="773" y="412"/>
                  </a:cubicBezTo>
                  <a:cubicBezTo>
                    <a:pt x="772" y="415"/>
                    <a:pt x="770" y="416"/>
                    <a:pt x="767" y="416"/>
                  </a:cubicBezTo>
                  <a:close/>
                  <a:moveTo>
                    <a:pt x="786" y="322"/>
                  </a:moveTo>
                  <a:cubicBezTo>
                    <a:pt x="785" y="322"/>
                    <a:pt x="785" y="322"/>
                    <a:pt x="785" y="322"/>
                  </a:cubicBezTo>
                  <a:cubicBezTo>
                    <a:pt x="782" y="322"/>
                    <a:pt x="780" y="319"/>
                    <a:pt x="780" y="316"/>
                  </a:cubicBezTo>
                  <a:cubicBezTo>
                    <a:pt x="782" y="300"/>
                    <a:pt x="785" y="284"/>
                    <a:pt x="786" y="268"/>
                  </a:cubicBezTo>
                  <a:cubicBezTo>
                    <a:pt x="787" y="265"/>
                    <a:pt x="790" y="263"/>
                    <a:pt x="793" y="263"/>
                  </a:cubicBezTo>
                  <a:cubicBezTo>
                    <a:pt x="796" y="263"/>
                    <a:pt x="799" y="266"/>
                    <a:pt x="798" y="270"/>
                  </a:cubicBezTo>
                  <a:cubicBezTo>
                    <a:pt x="796" y="286"/>
                    <a:pt x="794" y="302"/>
                    <a:pt x="792" y="317"/>
                  </a:cubicBezTo>
                  <a:cubicBezTo>
                    <a:pt x="792" y="320"/>
                    <a:pt x="789" y="322"/>
                    <a:pt x="786" y="322"/>
                  </a:cubicBezTo>
                  <a:close/>
                  <a:moveTo>
                    <a:pt x="796" y="227"/>
                  </a:moveTo>
                  <a:cubicBezTo>
                    <a:pt x="796" y="227"/>
                    <a:pt x="796" y="227"/>
                    <a:pt x="796" y="227"/>
                  </a:cubicBezTo>
                  <a:cubicBezTo>
                    <a:pt x="793" y="227"/>
                    <a:pt x="790" y="224"/>
                    <a:pt x="790" y="221"/>
                  </a:cubicBezTo>
                  <a:cubicBezTo>
                    <a:pt x="791" y="205"/>
                    <a:pt x="792" y="189"/>
                    <a:pt x="792" y="173"/>
                  </a:cubicBezTo>
                  <a:cubicBezTo>
                    <a:pt x="792" y="170"/>
                    <a:pt x="795" y="167"/>
                    <a:pt x="798" y="167"/>
                  </a:cubicBezTo>
                  <a:cubicBezTo>
                    <a:pt x="798" y="167"/>
                    <a:pt x="798" y="167"/>
                    <a:pt x="798" y="167"/>
                  </a:cubicBezTo>
                  <a:cubicBezTo>
                    <a:pt x="802" y="167"/>
                    <a:pt x="804" y="170"/>
                    <a:pt x="804" y="173"/>
                  </a:cubicBezTo>
                  <a:cubicBezTo>
                    <a:pt x="804" y="189"/>
                    <a:pt x="803" y="206"/>
                    <a:pt x="802" y="221"/>
                  </a:cubicBezTo>
                  <a:cubicBezTo>
                    <a:pt x="802" y="225"/>
                    <a:pt x="799" y="227"/>
                    <a:pt x="796" y="227"/>
                  </a:cubicBezTo>
                  <a:close/>
                  <a:moveTo>
                    <a:pt x="798" y="131"/>
                  </a:moveTo>
                  <a:cubicBezTo>
                    <a:pt x="795" y="131"/>
                    <a:pt x="792" y="129"/>
                    <a:pt x="792" y="125"/>
                  </a:cubicBezTo>
                  <a:cubicBezTo>
                    <a:pt x="792" y="110"/>
                    <a:pt x="791" y="94"/>
                    <a:pt x="790" y="78"/>
                  </a:cubicBezTo>
                  <a:cubicBezTo>
                    <a:pt x="790" y="74"/>
                    <a:pt x="792" y="71"/>
                    <a:pt x="796" y="71"/>
                  </a:cubicBezTo>
                  <a:cubicBezTo>
                    <a:pt x="799" y="71"/>
                    <a:pt x="802" y="74"/>
                    <a:pt x="802" y="77"/>
                  </a:cubicBezTo>
                  <a:cubicBezTo>
                    <a:pt x="803" y="93"/>
                    <a:pt x="804" y="109"/>
                    <a:pt x="804" y="125"/>
                  </a:cubicBezTo>
                  <a:cubicBezTo>
                    <a:pt x="804" y="128"/>
                    <a:pt x="802" y="131"/>
                    <a:pt x="798" y="131"/>
                  </a:cubicBezTo>
                  <a:close/>
                  <a:moveTo>
                    <a:pt x="792" y="35"/>
                  </a:moveTo>
                  <a:cubicBezTo>
                    <a:pt x="789" y="35"/>
                    <a:pt x="787" y="33"/>
                    <a:pt x="786" y="30"/>
                  </a:cubicBezTo>
                  <a:cubicBezTo>
                    <a:pt x="785" y="22"/>
                    <a:pt x="785" y="15"/>
                    <a:pt x="784" y="7"/>
                  </a:cubicBezTo>
                  <a:cubicBezTo>
                    <a:pt x="783" y="3"/>
                    <a:pt x="786" y="0"/>
                    <a:pt x="789" y="0"/>
                  </a:cubicBezTo>
                  <a:cubicBezTo>
                    <a:pt x="792" y="0"/>
                    <a:pt x="795" y="2"/>
                    <a:pt x="796" y="5"/>
                  </a:cubicBezTo>
                  <a:cubicBezTo>
                    <a:pt x="796" y="13"/>
                    <a:pt x="797" y="21"/>
                    <a:pt x="798" y="29"/>
                  </a:cubicBezTo>
                  <a:cubicBezTo>
                    <a:pt x="798" y="32"/>
                    <a:pt x="796" y="35"/>
                    <a:pt x="793" y="35"/>
                  </a:cubicBezTo>
                  <a:lnTo>
                    <a:pt x="792" y="35"/>
                  </a:lnTo>
                  <a:close/>
                </a:path>
              </a:pathLst>
            </a:custGeom>
            <a:solidFill>
              <a:schemeClr val="bg1">
                <a:lumMod val="75000"/>
              </a:scheme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48"/>
            <p:cNvSpPr>
              <a:spLocks noEditPoints="1"/>
            </p:cNvSpPr>
            <p:nvPr/>
          </p:nvSpPr>
          <p:spPr bwMode="auto">
            <a:xfrm>
              <a:off x="5037334" y="3912771"/>
              <a:ext cx="872477" cy="1381596"/>
            </a:xfrm>
            <a:custGeom>
              <a:avLst/>
              <a:gdLst/>
              <a:ahLst/>
              <a:cxnLst>
                <a:cxn ang="0">
                  <a:pos x="416" y="672"/>
                </a:cxn>
                <a:cxn ang="0">
                  <a:pos x="417" y="618"/>
                </a:cxn>
                <a:cxn ang="0">
                  <a:pos x="428" y="672"/>
                </a:cxn>
                <a:cxn ang="0">
                  <a:pos x="422" y="678"/>
                </a:cxn>
                <a:cxn ang="0">
                  <a:pos x="405" y="578"/>
                </a:cxn>
                <a:cxn ang="0">
                  <a:pos x="400" y="524"/>
                </a:cxn>
                <a:cxn ang="0">
                  <a:pos x="417" y="576"/>
                </a:cxn>
                <a:cxn ang="0">
                  <a:pos x="411" y="583"/>
                </a:cxn>
                <a:cxn ang="0">
                  <a:pos x="383" y="485"/>
                </a:cxn>
                <a:cxn ang="0">
                  <a:pos x="371" y="432"/>
                </a:cxn>
                <a:cxn ang="0">
                  <a:pos x="394" y="482"/>
                </a:cxn>
                <a:cxn ang="0">
                  <a:pos x="389" y="490"/>
                </a:cxn>
                <a:cxn ang="0">
                  <a:pos x="350" y="396"/>
                </a:cxn>
                <a:cxn ang="0">
                  <a:pos x="331" y="345"/>
                </a:cxn>
                <a:cxn ang="0">
                  <a:pos x="361" y="391"/>
                </a:cxn>
                <a:cxn ang="0">
                  <a:pos x="355" y="400"/>
                </a:cxn>
                <a:cxn ang="0">
                  <a:pos x="306" y="312"/>
                </a:cxn>
                <a:cxn ang="0">
                  <a:pos x="282" y="263"/>
                </a:cxn>
                <a:cxn ang="0">
                  <a:pos x="316" y="305"/>
                </a:cxn>
                <a:cxn ang="0">
                  <a:pos x="311" y="315"/>
                </a:cxn>
                <a:cxn ang="0">
                  <a:pos x="252" y="233"/>
                </a:cxn>
                <a:cxn ang="0">
                  <a:pos x="223" y="187"/>
                </a:cxn>
                <a:cxn ang="0">
                  <a:pos x="262" y="225"/>
                </a:cxn>
                <a:cxn ang="0">
                  <a:pos x="257" y="235"/>
                </a:cxn>
                <a:cxn ang="0">
                  <a:pos x="190" y="160"/>
                </a:cxn>
                <a:cxn ang="0">
                  <a:pos x="156" y="118"/>
                </a:cxn>
                <a:cxn ang="0">
                  <a:pos x="199" y="152"/>
                </a:cxn>
                <a:cxn ang="0">
                  <a:pos x="195" y="162"/>
                </a:cxn>
                <a:cxn ang="0">
                  <a:pos x="121" y="95"/>
                </a:cxn>
                <a:cxn ang="0">
                  <a:pos x="82" y="57"/>
                </a:cxn>
                <a:cxn ang="0">
                  <a:pos x="129" y="86"/>
                </a:cxn>
                <a:cxn ang="0">
                  <a:pos x="125" y="96"/>
                </a:cxn>
                <a:cxn ang="0">
                  <a:pos x="45" y="37"/>
                </a:cxn>
                <a:cxn ang="0">
                  <a:pos x="2" y="4"/>
                </a:cxn>
                <a:cxn ang="0">
                  <a:pos x="51" y="27"/>
                </a:cxn>
                <a:cxn ang="0">
                  <a:pos x="48" y="38"/>
                </a:cxn>
              </a:cxnLst>
              <a:rect l="0" t="0" r="r" b="b"/>
              <a:pathLst>
                <a:path w="428" h="678">
                  <a:moveTo>
                    <a:pt x="422" y="678"/>
                  </a:moveTo>
                  <a:cubicBezTo>
                    <a:pt x="419" y="678"/>
                    <a:pt x="416" y="676"/>
                    <a:pt x="416" y="672"/>
                  </a:cubicBezTo>
                  <a:cubicBezTo>
                    <a:pt x="415" y="656"/>
                    <a:pt x="414" y="641"/>
                    <a:pt x="412" y="625"/>
                  </a:cubicBezTo>
                  <a:cubicBezTo>
                    <a:pt x="412" y="622"/>
                    <a:pt x="414" y="619"/>
                    <a:pt x="417" y="618"/>
                  </a:cubicBezTo>
                  <a:cubicBezTo>
                    <a:pt x="421" y="618"/>
                    <a:pt x="424" y="620"/>
                    <a:pt x="424" y="623"/>
                  </a:cubicBezTo>
                  <a:cubicBezTo>
                    <a:pt x="426" y="639"/>
                    <a:pt x="427" y="656"/>
                    <a:pt x="428" y="672"/>
                  </a:cubicBezTo>
                  <a:cubicBezTo>
                    <a:pt x="428" y="675"/>
                    <a:pt x="426" y="678"/>
                    <a:pt x="423" y="678"/>
                  </a:cubicBezTo>
                  <a:lnTo>
                    <a:pt x="422" y="678"/>
                  </a:lnTo>
                  <a:close/>
                  <a:moveTo>
                    <a:pt x="411" y="583"/>
                  </a:moveTo>
                  <a:cubicBezTo>
                    <a:pt x="408" y="583"/>
                    <a:pt x="406" y="581"/>
                    <a:pt x="405" y="578"/>
                  </a:cubicBezTo>
                  <a:cubicBezTo>
                    <a:pt x="402" y="562"/>
                    <a:pt x="399" y="547"/>
                    <a:pt x="395" y="531"/>
                  </a:cubicBezTo>
                  <a:cubicBezTo>
                    <a:pt x="395" y="528"/>
                    <a:pt x="397" y="525"/>
                    <a:pt x="400" y="524"/>
                  </a:cubicBezTo>
                  <a:cubicBezTo>
                    <a:pt x="403" y="523"/>
                    <a:pt x="406" y="525"/>
                    <a:pt x="407" y="528"/>
                  </a:cubicBezTo>
                  <a:cubicBezTo>
                    <a:pt x="411" y="544"/>
                    <a:pt x="414" y="560"/>
                    <a:pt x="417" y="576"/>
                  </a:cubicBezTo>
                  <a:cubicBezTo>
                    <a:pt x="418" y="579"/>
                    <a:pt x="415" y="582"/>
                    <a:pt x="412" y="583"/>
                  </a:cubicBezTo>
                  <a:lnTo>
                    <a:pt x="411" y="583"/>
                  </a:lnTo>
                  <a:close/>
                  <a:moveTo>
                    <a:pt x="389" y="490"/>
                  </a:moveTo>
                  <a:cubicBezTo>
                    <a:pt x="386" y="490"/>
                    <a:pt x="384" y="488"/>
                    <a:pt x="383" y="485"/>
                  </a:cubicBezTo>
                  <a:cubicBezTo>
                    <a:pt x="378" y="470"/>
                    <a:pt x="373" y="455"/>
                    <a:pt x="368" y="440"/>
                  </a:cubicBezTo>
                  <a:cubicBezTo>
                    <a:pt x="366" y="437"/>
                    <a:pt x="368" y="434"/>
                    <a:pt x="371" y="432"/>
                  </a:cubicBezTo>
                  <a:cubicBezTo>
                    <a:pt x="374" y="431"/>
                    <a:pt x="378" y="433"/>
                    <a:pt x="379" y="436"/>
                  </a:cubicBezTo>
                  <a:cubicBezTo>
                    <a:pt x="384" y="451"/>
                    <a:pt x="390" y="466"/>
                    <a:pt x="394" y="482"/>
                  </a:cubicBezTo>
                  <a:cubicBezTo>
                    <a:pt x="395" y="485"/>
                    <a:pt x="394" y="488"/>
                    <a:pt x="390" y="489"/>
                  </a:cubicBezTo>
                  <a:cubicBezTo>
                    <a:pt x="390" y="489"/>
                    <a:pt x="389" y="490"/>
                    <a:pt x="389" y="490"/>
                  </a:cubicBezTo>
                  <a:close/>
                  <a:moveTo>
                    <a:pt x="355" y="400"/>
                  </a:moveTo>
                  <a:cubicBezTo>
                    <a:pt x="353" y="400"/>
                    <a:pt x="351" y="398"/>
                    <a:pt x="350" y="396"/>
                  </a:cubicBezTo>
                  <a:cubicBezTo>
                    <a:pt x="343" y="382"/>
                    <a:pt x="336" y="367"/>
                    <a:pt x="329" y="353"/>
                  </a:cubicBezTo>
                  <a:cubicBezTo>
                    <a:pt x="327" y="350"/>
                    <a:pt x="329" y="347"/>
                    <a:pt x="331" y="345"/>
                  </a:cubicBezTo>
                  <a:cubicBezTo>
                    <a:pt x="334" y="344"/>
                    <a:pt x="338" y="345"/>
                    <a:pt x="340" y="348"/>
                  </a:cubicBezTo>
                  <a:cubicBezTo>
                    <a:pt x="347" y="362"/>
                    <a:pt x="354" y="377"/>
                    <a:pt x="361" y="391"/>
                  </a:cubicBezTo>
                  <a:cubicBezTo>
                    <a:pt x="362" y="394"/>
                    <a:pt x="361" y="398"/>
                    <a:pt x="357" y="399"/>
                  </a:cubicBezTo>
                  <a:cubicBezTo>
                    <a:pt x="357" y="400"/>
                    <a:pt x="356" y="400"/>
                    <a:pt x="355" y="400"/>
                  </a:cubicBezTo>
                  <a:close/>
                  <a:moveTo>
                    <a:pt x="311" y="315"/>
                  </a:moveTo>
                  <a:cubicBezTo>
                    <a:pt x="309" y="315"/>
                    <a:pt x="307" y="314"/>
                    <a:pt x="306" y="312"/>
                  </a:cubicBezTo>
                  <a:cubicBezTo>
                    <a:pt x="298" y="298"/>
                    <a:pt x="289" y="285"/>
                    <a:pt x="280" y="271"/>
                  </a:cubicBezTo>
                  <a:cubicBezTo>
                    <a:pt x="278" y="269"/>
                    <a:pt x="279" y="265"/>
                    <a:pt x="282" y="263"/>
                  </a:cubicBezTo>
                  <a:cubicBezTo>
                    <a:pt x="284" y="261"/>
                    <a:pt x="288" y="262"/>
                    <a:pt x="290" y="265"/>
                  </a:cubicBezTo>
                  <a:cubicBezTo>
                    <a:pt x="299" y="278"/>
                    <a:pt x="308" y="292"/>
                    <a:pt x="316" y="305"/>
                  </a:cubicBezTo>
                  <a:cubicBezTo>
                    <a:pt x="318" y="308"/>
                    <a:pt x="317" y="312"/>
                    <a:pt x="314" y="314"/>
                  </a:cubicBezTo>
                  <a:cubicBezTo>
                    <a:pt x="313" y="314"/>
                    <a:pt x="312" y="315"/>
                    <a:pt x="311" y="315"/>
                  </a:cubicBezTo>
                  <a:close/>
                  <a:moveTo>
                    <a:pt x="257" y="235"/>
                  </a:moveTo>
                  <a:cubicBezTo>
                    <a:pt x="255" y="235"/>
                    <a:pt x="253" y="234"/>
                    <a:pt x="252" y="233"/>
                  </a:cubicBezTo>
                  <a:cubicBezTo>
                    <a:pt x="243" y="220"/>
                    <a:pt x="233" y="208"/>
                    <a:pt x="222" y="196"/>
                  </a:cubicBezTo>
                  <a:cubicBezTo>
                    <a:pt x="220" y="193"/>
                    <a:pt x="220" y="189"/>
                    <a:pt x="223" y="187"/>
                  </a:cubicBezTo>
                  <a:cubicBezTo>
                    <a:pt x="225" y="185"/>
                    <a:pt x="229" y="185"/>
                    <a:pt x="231" y="188"/>
                  </a:cubicBezTo>
                  <a:cubicBezTo>
                    <a:pt x="242" y="200"/>
                    <a:pt x="252" y="213"/>
                    <a:pt x="262" y="225"/>
                  </a:cubicBezTo>
                  <a:cubicBezTo>
                    <a:pt x="264" y="228"/>
                    <a:pt x="263" y="232"/>
                    <a:pt x="261" y="234"/>
                  </a:cubicBezTo>
                  <a:cubicBezTo>
                    <a:pt x="260" y="235"/>
                    <a:pt x="258" y="235"/>
                    <a:pt x="257" y="235"/>
                  </a:cubicBezTo>
                  <a:close/>
                  <a:moveTo>
                    <a:pt x="195" y="162"/>
                  </a:moveTo>
                  <a:cubicBezTo>
                    <a:pt x="193" y="162"/>
                    <a:pt x="191" y="162"/>
                    <a:pt x="190" y="160"/>
                  </a:cubicBezTo>
                  <a:cubicBezTo>
                    <a:pt x="179" y="149"/>
                    <a:pt x="168" y="138"/>
                    <a:pt x="156" y="127"/>
                  </a:cubicBezTo>
                  <a:cubicBezTo>
                    <a:pt x="154" y="124"/>
                    <a:pt x="154" y="121"/>
                    <a:pt x="156" y="118"/>
                  </a:cubicBezTo>
                  <a:cubicBezTo>
                    <a:pt x="158" y="116"/>
                    <a:pt x="162" y="116"/>
                    <a:pt x="165" y="118"/>
                  </a:cubicBezTo>
                  <a:cubicBezTo>
                    <a:pt x="176" y="129"/>
                    <a:pt x="188" y="140"/>
                    <a:pt x="199" y="152"/>
                  </a:cubicBezTo>
                  <a:cubicBezTo>
                    <a:pt x="201" y="154"/>
                    <a:pt x="201" y="158"/>
                    <a:pt x="199" y="161"/>
                  </a:cubicBezTo>
                  <a:cubicBezTo>
                    <a:pt x="198" y="162"/>
                    <a:pt x="196" y="162"/>
                    <a:pt x="195" y="162"/>
                  </a:cubicBezTo>
                  <a:close/>
                  <a:moveTo>
                    <a:pt x="125" y="96"/>
                  </a:moveTo>
                  <a:cubicBezTo>
                    <a:pt x="123" y="96"/>
                    <a:pt x="122" y="96"/>
                    <a:pt x="121" y="95"/>
                  </a:cubicBezTo>
                  <a:cubicBezTo>
                    <a:pt x="109" y="85"/>
                    <a:pt x="96" y="74"/>
                    <a:pt x="84" y="65"/>
                  </a:cubicBezTo>
                  <a:cubicBezTo>
                    <a:pt x="81" y="63"/>
                    <a:pt x="80" y="59"/>
                    <a:pt x="82" y="57"/>
                  </a:cubicBezTo>
                  <a:cubicBezTo>
                    <a:pt x="84" y="54"/>
                    <a:pt x="88" y="53"/>
                    <a:pt x="91" y="55"/>
                  </a:cubicBezTo>
                  <a:cubicBezTo>
                    <a:pt x="104" y="65"/>
                    <a:pt x="116" y="75"/>
                    <a:pt x="129" y="86"/>
                  </a:cubicBezTo>
                  <a:cubicBezTo>
                    <a:pt x="131" y="88"/>
                    <a:pt x="131" y="92"/>
                    <a:pt x="129" y="94"/>
                  </a:cubicBezTo>
                  <a:cubicBezTo>
                    <a:pt x="128" y="96"/>
                    <a:pt x="126" y="96"/>
                    <a:pt x="125" y="96"/>
                  </a:cubicBezTo>
                  <a:close/>
                  <a:moveTo>
                    <a:pt x="48" y="38"/>
                  </a:moveTo>
                  <a:cubicBezTo>
                    <a:pt x="47" y="38"/>
                    <a:pt x="46" y="38"/>
                    <a:pt x="45" y="37"/>
                  </a:cubicBezTo>
                  <a:cubicBezTo>
                    <a:pt x="20" y="21"/>
                    <a:pt x="4" y="12"/>
                    <a:pt x="4" y="12"/>
                  </a:cubicBezTo>
                  <a:cubicBezTo>
                    <a:pt x="1" y="11"/>
                    <a:pt x="0" y="7"/>
                    <a:pt x="2" y="4"/>
                  </a:cubicBezTo>
                  <a:cubicBezTo>
                    <a:pt x="3" y="1"/>
                    <a:pt x="7" y="0"/>
                    <a:pt x="10" y="2"/>
                  </a:cubicBezTo>
                  <a:cubicBezTo>
                    <a:pt x="10" y="2"/>
                    <a:pt x="26" y="10"/>
                    <a:pt x="51" y="27"/>
                  </a:cubicBezTo>
                  <a:cubicBezTo>
                    <a:pt x="54" y="29"/>
                    <a:pt x="55" y="33"/>
                    <a:pt x="53" y="36"/>
                  </a:cubicBezTo>
                  <a:cubicBezTo>
                    <a:pt x="52" y="37"/>
                    <a:pt x="50" y="38"/>
                    <a:pt x="48" y="38"/>
                  </a:cubicBezTo>
                  <a:close/>
                </a:path>
              </a:pathLst>
            </a:custGeom>
            <a:solidFill>
              <a:schemeClr val="bg1">
                <a:lumMod val="75000"/>
              </a:scheme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49"/>
            <p:cNvSpPr>
              <a:spLocks noEditPoints="1"/>
            </p:cNvSpPr>
            <p:nvPr/>
          </p:nvSpPr>
          <p:spPr bwMode="auto">
            <a:xfrm>
              <a:off x="4204997" y="2672713"/>
              <a:ext cx="2015356" cy="2636441"/>
            </a:xfrm>
            <a:custGeom>
              <a:avLst/>
              <a:gdLst/>
              <a:ahLst/>
              <a:cxnLst>
                <a:cxn ang="0">
                  <a:pos x="932" y="1280"/>
                </a:cxn>
                <a:cxn ang="0">
                  <a:pos x="982" y="1280"/>
                </a:cxn>
                <a:cxn ang="0">
                  <a:pos x="888" y="1267"/>
                </a:cxn>
                <a:cxn ang="0">
                  <a:pos x="836" y="1244"/>
                </a:cxn>
                <a:cxn ang="0">
                  <a:pos x="893" y="1263"/>
                </a:cxn>
                <a:cxn ang="0">
                  <a:pos x="794" y="1235"/>
                </a:cxn>
                <a:cxn ang="0">
                  <a:pos x="754" y="1206"/>
                </a:cxn>
                <a:cxn ang="0">
                  <a:pos x="797" y="1236"/>
                </a:cxn>
                <a:cxn ang="0">
                  <a:pos x="662" y="1178"/>
                </a:cxn>
                <a:cxn ang="0">
                  <a:pos x="710" y="1187"/>
                </a:cxn>
                <a:cxn ang="0">
                  <a:pos x="622" y="1156"/>
                </a:cxn>
                <a:cxn ang="0">
                  <a:pos x="574" y="1124"/>
                </a:cxn>
                <a:cxn ang="0">
                  <a:pos x="627" y="1153"/>
                </a:cxn>
                <a:cxn ang="0">
                  <a:pos x="535" y="1107"/>
                </a:cxn>
                <a:cxn ang="0">
                  <a:pos x="501" y="1071"/>
                </a:cxn>
                <a:cxn ang="0">
                  <a:pos x="538" y="1108"/>
                </a:cxn>
                <a:cxn ang="0">
                  <a:pos x="417" y="1024"/>
                </a:cxn>
                <a:cxn ang="0">
                  <a:pos x="462" y="1044"/>
                </a:cxn>
                <a:cxn ang="0">
                  <a:pos x="383" y="995"/>
                </a:cxn>
                <a:cxn ang="0">
                  <a:pos x="343" y="953"/>
                </a:cxn>
                <a:cxn ang="0">
                  <a:pos x="388" y="993"/>
                </a:cxn>
                <a:cxn ang="0">
                  <a:pos x="309" y="928"/>
                </a:cxn>
                <a:cxn ang="0">
                  <a:pos x="284" y="885"/>
                </a:cxn>
                <a:cxn ang="0">
                  <a:pos x="313" y="930"/>
                </a:cxn>
                <a:cxn ang="0">
                  <a:pos x="214" y="819"/>
                </a:cxn>
                <a:cxn ang="0">
                  <a:pos x="253" y="849"/>
                </a:cxn>
                <a:cxn ang="0">
                  <a:pos x="190" y="782"/>
                </a:cxn>
                <a:cxn ang="0">
                  <a:pos x="161" y="731"/>
                </a:cxn>
                <a:cxn ang="0">
                  <a:pos x="194" y="781"/>
                </a:cxn>
                <a:cxn ang="0">
                  <a:pos x="135" y="698"/>
                </a:cxn>
                <a:cxn ang="0">
                  <a:pos x="123" y="650"/>
                </a:cxn>
                <a:cxn ang="0">
                  <a:pos x="140" y="701"/>
                </a:cxn>
                <a:cxn ang="0">
                  <a:pos x="73" y="567"/>
                </a:cxn>
                <a:cxn ang="0">
                  <a:pos x="103" y="607"/>
                </a:cxn>
                <a:cxn ang="0">
                  <a:pos x="63" y="526"/>
                </a:cxn>
                <a:cxn ang="0">
                  <a:pos x="47" y="468"/>
                </a:cxn>
                <a:cxn ang="0">
                  <a:pos x="65" y="525"/>
                </a:cxn>
                <a:cxn ang="0">
                  <a:pos x="31" y="429"/>
                </a:cxn>
                <a:cxn ang="0">
                  <a:pos x="33" y="379"/>
                </a:cxn>
                <a:cxn ang="0">
                  <a:pos x="37" y="433"/>
                </a:cxn>
                <a:cxn ang="0">
                  <a:pos x="7" y="286"/>
                </a:cxn>
                <a:cxn ang="0">
                  <a:pos x="25" y="332"/>
                </a:cxn>
                <a:cxn ang="0">
                  <a:pos x="9" y="244"/>
                </a:cxn>
                <a:cxn ang="0">
                  <a:pos x="6" y="184"/>
                </a:cxn>
                <a:cxn ang="0">
                  <a:pos x="9" y="244"/>
                </a:cxn>
                <a:cxn ang="0">
                  <a:pos x="0" y="143"/>
                </a:cxn>
                <a:cxn ang="0">
                  <a:pos x="13" y="94"/>
                </a:cxn>
                <a:cxn ang="0">
                  <a:pos x="10" y="52"/>
                </a:cxn>
                <a:cxn ang="0">
                  <a:pos x="7" y="5"/>
                </a:cxn>
                <a:cxn ang="0">
                  <a:pos x="16" y="47"/>
                </a:cxn>
              </a:cxnLst>
              <a:rect l="0" t="0" r="r" b="b"/>
              <a:pathLst>
                <a:path w="988" h="1292">
                  <a:moveTo>
                    <a:pt x="981" y="1292"/>
                  </a:moveTo>
                  <a:cubicBezTo>
                    <a:pt x="981" y="1292"/>
                    <a:pt x="980" y="1292"/>
                    <a:pt x="980" y="1292"/>
                  </a:cubicBezTo>
                  <a:cubicBezTo>
                    <a:pt x="979" y="1292"/>
                    <a:pt x="962" y="1288"/>
                    <a:pt x="932" y="1280"/>
                  </a:cubicBezTo>
                  <a:cubicBezTo>
                    <a:pt x="929" y="1280"/>
                    <a:pt x="927" y="1276"/>
                    <a:pt x="928" y="1273"/>
                  </a:cubicBezTo>
                  <a:cubicBezTo>
                    <a:pt x="929" y="1270"/>
                    <a:pt x="932" y="1268"/>
                    <a:pt x="935" y="1269"/>
                  </a:cubicBezTo>
                  <a:cubicBezTo>
                    <a:pt x="965" y="1277"/>
                    <a:pt x="982" y="1280"/>
                    <a:pt x="982" y="1280"/>
                  </a:cubicBezTo>
                  <a:cubicBezTo>
                    <a:pt x="985" y="1281"/>
                    <a:pt x="988" y="1284"/>
                    <a:pt x="987" y="1287"/>
                  </a:cubicBezTo>
                  <a:cubicBezTo>
                    <a:pt x="986" y="1290"/>
                    <a:pt x="984" y="1292"/>
                    <a:pt x="981" y="1292"/>
                  </a:cubicBezTo>
                  <a:close/>
                  <a:moveTo>
                    <a:pt x="888" y="1267"/>
                  </a:moveTo>
                  <a:cubicBezTo>
                    <a:pt x="887" y="1267"/>
                    <a:pt x="886" y="1267"/>
                    <a:pt x="886" y="1267"/>
                  </a:cubicBezTo>
                  <a:cubicBezTo>
                    <a:pt x="871" y="1262"/>
                    <a:pt x="855" y="1257"/>
                    <a:pt x="840" y="1252"/>
                  </a:cubicBezTo>
                  <a:cubicBezTo>
                    <a:pt x="837" y="1251"/>
                    <a:pt x="835" y="1247"/>
                    <a:pt x="836" y="1244"/>
                  </a:cubicBezTo>
                  <a:cubicBezTo>
                    <a:pt x="837" y="1241"/>
                    <a:pt x="841" y="1240"/>
                    <a:pt x="844" y="1241"/>
                  </a:cubicBezTo>
                  <a:cubicBezTo>
                    <a:pt x="859" y="1246"/>
                    <a:pt x="874" y="1251"/>
                    <a:pt x="889" y="1256"/>
                  </a:cubicBezTo>
                  <a:cubicBezTo>
                    <a:pt x="893" y="1256"/>
                    <a:pt x="894" y="1260"/>
                    <a:pt x="893" y="1263"/>
                  </a:cubicBezTo>
                  <a:cubicBezTo>
                    <a:pt x="893" y="1266"/>
                    <a:pt x="890" y="1267"/>
                    <a:pt x="888" y="1267"/>
                  </a:cubicBezTo>
                  <a:close/>
                  <a:moveTo>
                    <a:pt x="797" y="1236"/>
                  </a:moveTo>
                  <a:cubicBezTo>
                    <a:pt x="796" y="1236"/>
                    <a:pt x="795" y="1236"/>
                    <a:pt x="794" y="1235"/>
                  </a:cubicBezTo>
                  <a:cubicBezTo>
                    <a:pt x="779" y="1230"/>
                    <a:pt x="764" y="1224"/>
                    <a:pt x="750" y="1218"/>
                  </a:cubicBezTo>
                  <a:cubicBezTo>
                    <a:pt x="747" y="1216"/>
                    <a:pt x="745" y="1213"/>
                    <a:pt x="746" y="1210"/>
                  </a:cubicBezTo>
                  <a:cubicBezTo>
                    <a:pt x="748" y="1207"/>
                    <a:pt x="751" y="1205"/>
                    <a:pt x="754" y="1206"/>
                  </a:cubicBezTo>
                  <a:cubicBezTo>
                    <a:pt x="769" y="1213"/>
                    <a:pt x="784" y="1219"/>
                    <a:pt x="799" y="1224"/>
                  </a:cubicBezTo>
                  <a:cubicBezTo>
                    <a:pt x="802" y="1225"/>
                    <a:pt x="803" y="1229"/>
                    <a:pt x="802" y="1232"/>
                  </a:cubicBezTo>
                  <a:cubicBezTo>
                    <a:pt x="801" y="1234"/>
                    <a:pt x="799" y="1236"/>
                    <a:pt x="797" y="1236"/>
                  </a:cubicBezTo>
                  <a:close/>
                  <a:moveTo>
                    <a:pt x="708" y="1199"/>
                  </a:moveTo>
                  <a:cubicBezTo>
                    <a:pt x="707" y="1199"/>
                    <a:pt x="706" y="1199"/>
                    <a:pt x="705" y="1198"/>
                  </a:cubicBezTo>
                  <a:cubicBezTo>
                    <a:pt x="691" y="1192"/>
                    <a:pt x="676" y="1185"/>
                    <a:pt x="662" y="1178"/>
                  </a:cubicBezTo>
                  <a:cubicBezTo>
                    <a:pt x="659" y="1176"/>
                    <a:pt x="658" y="1173"/>
                    <a:pt x="659" y="1170"/>
                  </a:cubicBezTo>
                  <a:cubicBezTo>
                    <a:pt x="660" y="1167"/>
                    <a:pt x="664" y="1165"/>
                    <a:pt x="667" y="1167"/>
                  </a:cubicBezTo>
                  <a:cubicBezTo>
                    <a:pt x="681" y="1174"/>
                    <a:pt x="696" y="1181"/>
                    <a:pt x="710" y="1187"/>
                  </a:cubicBezTo>
                  <a:cubicBezTo>
                    <a:pt x="713" y="1189"/>
                    <a:pt x="715" y="1192"/>
                    <a:pt x="713" y="1195"/>
                  </a:cubicBezTo>
                  <a:cubicBezTo>
                    <a:pt x="712" y="1197"/>
                    <a:pt x="710" y="1199"/>
                    <a:pt x="708" y="1199"/>
                  </a:cubicBezTo>
                  <a:close/>
                  <a:moveTo>
                    <a:pt x="622" y="1156"/>
                  </a:moveTo>
                  <a:cubicBezTo>
                    <a:pt x="621" y="1156"/>
                    <a:pt x="620" y="1156"/>
                    <a:pt x="619" y="1156"/>
                  </a:cubicBezTo>
                  <a:cubicBezTo>
                    <a:pt x="605" y="1148"/>
                    <a:pt x="590" y="1140"/>
                    <a:pt x="577" y="1132"/>
                  </a:cubicBezTo>
                  <a:cubicBezTo>
                    <a:pt x="574" y="1131"/>
                    <a:pt x="573" y="1127"/>
                    <a:pt x="574" y="1124"/>
                  </a:cubicBezTo>
                  <a:cubicBezTo>
                    <a:pt x="576" y="1121"/>
                    <a:pt x="580" y="1120"/>
                    <a:pt x="583" y="1122"/>
                  </a:cubicBezTo>
                  <a:cubicBezTo>
                    <a:pt x="596" y="1130"/>
                    <a:pt x="610" y="1137"/>
                    <a:pt x="624" y="1145"/>
                  </a:cubicBezTo>
                  <a:cubicBezTo>
                    <a:pt x="627" y="1147"/>
                    <a:pt x="628" y="1150"/>
                    <a:pt x="627" y="1153"/>
                  </a:cubicBezTo>
                  <a:cubicBezTo>
                    <a:pt x="626" y="1155"/>
                    <a:pt x="624" y="1156"/>
                    <a:pt x="622" y="1156"/>
                  </a:cubicBezTo>
                  <a:close/>
                  <a:moveTo>
                    <a:pt x="538" y="1108"/>
                  </a:moveTo>
                  <a:cubicBezTo>
                    <a:pt x="537" y="1108"/>
                    <a:pt x="536" y="1108"/>
                    <a:pt x="535" y="1107"/>
                  </a:cubicBezTo>
                  <a:cubicBezTo>
                    <a:pt x="522" y="1099"/>
                    <a:pt x="508" y="1090"/>
                    <a:pt x="495" y="1081"/>
                  </a:cubicBezTo>
                  <a:cubicBezTo>
                    <a:pt x="492" y="1079"/>
                    <a:pt x="491" y="1076"/>
                    <a:pt x="493" y="1073"/>
                  </a:cubicBezTo>
                  <a:cubicBezTo>
                    <a:pt x="495" y="1070"/>
                    <a:pt x="499" y="1069"/>
                    <a:pt x="501" y="1071"/>
                  </a:cubicBezTo>
                  <a:cubicBezTo>
                    <a:pt x="515" y="1080"/>
                    <a:pt x="528" y="1089"/>
                    <a:pt x="542" y="1097"/>
                  </a:cubicBezTo>
                  <a:cubicBezTo>
                    <a:pt x="544" y="1099"/>
                    <a:pt x="545" y="1103"/>
                    <a:pt x="544" y="1105"/>
                  </a:cubicBezTo>
                  <a:cubicBezTo>
                    <a:pt x="542" y="1107"/>
                    <a:pt x="540" y="1108"/>
                    <a:pt x="538" y="1108"/>
                  </a:cubicBezTo>
                  <a:close/>
                  <a:moveTo>
                    <a:pt x="459" y="1055"/>
                  </a:moveTo>
                  <a:cubicBezTo>
                    <a:pt x="458" y="1055"/>
                    <a:pt x="456" y="1054"/>
                    <a:pt x="455" y="1053"/>
                  </a:cubicBezTo>
                  <a:cubicBezTo>
                    <a:pt x="442" y="1044"/>
                    <a:pt x="429" y="1034"/>
                    <a:pt x="417" y="1024"/>
                  </a:cubicBezTo>
                  <a:cubicBezTo>
                    <a:pt x="414" y="1022"/>
                    <a:pt x="414" y="1018"/>
                    <a:pt x="416" y="1016"/>
                  </a:cubicBezTo>
                  <a:cubicBezTo>
                    <a:pt x="418" y="1013"/>
                    <a:pt x="422" y="1013"/>
                    <a:pt x="424" y="1015"/>
                  </a:cubicBezTo>
                  <a:cubicBezTo>
                    <a:pt x="437" y="1025"/>
                    <a:pt x="449" y="1034"/>
                    <a:pt x="462" y="1044"/>
                  </a:cubicBezTo>
                  <a:cubicBezTo>
                    <a:pt x="465" y="1046"/>
                    <a:pt x="466" y="1049"/>
                    <a:pt x="464" y="1052"/>
                  </a:cubicBezTo>
                  <a:cubicBezTo>
                    <a:pt x="462" y="1054"/>
                    <a:pt x="461" y="1055"/>
                    <a:pt x="459" y="1055"/>
                  </a:cubicBezTo>
                  <a:close/>
                  <a:moveTo>
                    <a:pt x="383" y="995"/>
                  </a:moveTo>
                  <a:cubicBezTo>
                    <a:pt x="382" y="995"/>
                    <a:pt x="381" y="995"/>
                    <a:pt x="379" y="994"/>
                  </a:cubicBezTo>
                  <a:cubicBezTo>
                    <a:pt x="367" y="983"/>
                    <a:pt x="355" y="972"/>
                    <a:pt x="343" y="962"/>
                  </a:cubicBezTo>
                  <a:cubicBezTo>
                    <a:pt x="341" y="959"/>
                    <a:pt x="341" y="956"/>
                    <a:pt x="343" y="953"/>
                  </a:cubicBezTo>
                  <a:cubicBezTo>
                    <a:pt x="345" y="951"/>
                    <a:pt x="349" y="951"/>
                    <a:pt x="352" y="953"/>
                  </a:cubicBezTo>
                  <a:cubicBezTo>
                    <a:pt x="363" y="964"/>
                    <a:pt x="375" y="974"/>
                    <a:pt x="387" y="985"/>
                  </a:cubicBezTo>
                  <a:cubicBezTo>
                    <a:pt x="390" y="987"/>
                    <a:pt x="390" y="990"/>
                    <a:pt x="388" y="993"/>
                  </a:cubicBezTo>
                  <a:cubicBezTo>
                    <a:pt x="387" y="994"/>
                    <a:pt x="385" y="995"/>
                    <a:pt x="383" y="995"/>
                  </a:cubicBezTo>
                  <a:close/>
                  <a:moveTo>
                    <a:pt x="313" y="930"/>
                  </a:moveTo>
                  <a:cubicBezTo>
                    <a:pt x="311" y="930"/>
                    <a:pt x="310" y="929"/>
                    <a:pt x="309" y="928"/>
                  </a:cubicBezTo>
                  <a:cubicBezTo>
                    <a:pt x="297" y="917"/>
                    <a:pt x="286" y="905"/>
                    <a:pt x="275" y="893"/>
                  </a:cubicBezTo>
                  <a:cubicBezTo>
                    <a:pt x="273" y="891"/>
                    <a:pt x="273" y="887"/>
                    <a:pt x="276" y="885"/>
                  </a:cubicBezTo>
                  <a:cubicBezTo>
                    <a:pt x="278" y="882"/>
                    <a:pt x="282" y="883"/>
                    <a:pt x="284" y="885"/>
                  </a:cubicBezTo>
                  <a:cubicBezTo>
                    <a:pt x="295" y="897"/>
                    <a:pt x="306" y="908"/>
                    <a:pt x="317" y="920"/>
                  </a:cubicBezTo>
                  <a:cubicBezTo>
                    <a:pt x="320" y="922"/>
                    <a:pt x="320" y="926"/>
                    <a:pt x="317" y="928"/>
                  </a:cubicBezTo>
                  <a:cubicBezTo>
                    <a:pt x="316" y="929"/>
                    <a:pt x="314" y="930"/>
                    <a:pt x="313" y="930"/>
                  </a:cubicBezTo>
                  <a:close/>
                  <a:moveTo>
                    <a:pt x="248" y="859"/>
                  </a:moveTo>
                  <a:cubicBezTo>
                    <a:pt x="247" y="859"/>
                    <a:pt x="245" y="858"/>
                    <a:pt x="244" y="857"/>
                  </a:cubicBezTo>
                  <a:cubicBezTo>
                    <a:pt x="234" y="844"/>
                    <a:pt x="223" y="832"/>
                    <a:pt x="214" y="819"/>
                  </a:cubicBezTo>
                  <a:cubicBezTo>
                    <a:pt x="212" y="816"/>
                    <a:pt x="212" y="813"/>
                    <a:pt x="215" y="811"/>
                  </a:cubicBezTo>
                  <a:cubicBezTo>
                    <a:pt x="218" y="809"/>
                    <a:pt x="221" y="809"/>
                    <a:pt x="223" y="812"/>
                  </a:cubicBezTo>
                  <a:cubicBezTo>
                    <a:pt x="233" y="824"/>
                    <a:pt x="243" y="837"/>
                    <a:pt x="253" y="849"/>
                  </a:cubicBezTo>
                  <a:cubicBezTo>
                    <a:pt x="255" y="852"/>
                    <a:pt x="255" y="855"/>
                    <a:pt x="252" y="858"/>
                  </a:cubicBezTo>
                  <a:cubicBezTo>
                    <a:pt x="251" y="858"/>
                    <a:pt x="250" y="859"/>
                    <a:pt x="248" y="859"/>
                  </a:cubicBezTo>
                  <a:close/>
                  <a:moveTo>
                    <a:pt x="190" y="782"/>
                  </a:moveTo>
                  <a:cubicBezTo>
                    <a:pt x="189" y="782"/>
                    <a:pt x="187" y="782"/>
                    <a:pt x="186" y="780"/>
                  </a:cubicBezTo>
                  <a:cubicBezTo>
                    <a:pt x="176" y="767"/>
                    <a:pt x="168" y="753"/>
                    <a:pt x="159" y="740"/>
                  </a:cubicBezTo>
                  <a:cubicBezTo>
                    <a:pt x="157" y="737"/>
                    <a:pt x="158" y="733"/>
                    <a:pt x="161" y="731"/>
                  </a:cubicBezTo>
                  <a:cubicBezTo>
                    <a:pt x="164" y="729"/>
                    <a:pt x="168" y="730"/>
                    <a:pt x="169" y="733"/>
                  </a:cubicBezTo>
                  <a:cubicBezTo>
                    <a:pt x="178" y="747"/>
                    <a:pt x="186" y="760"/>
                    <a:pt x="195" y="773"/>
                  </a:cubicBezTo>
                  <a:cubicBezTo>
                    <a:pt x="197" y="776"/>
                    <a:pt x="197" y="780"/>
                    <a:pt x="194" y="781"/>
                  </a:cubicBezTo>
                  <a:cubicBezTo>
                    <a:pt x="193" y="782"/>
                    <a:pt x="192" y="782"/>
                    <a:pt x="190" y="782"/>
                  </a:cubicBezTo>
                  <a:close/>
                  <a:moveTo>
                    <a:pt x="140" y="701"/>
                  </a:moveTo>
                  <a:cubicBezTo>
                    <a:pt x="138" y="701"/>
                    <a:pt x="136" y="700"/>
                    <a:pt x="135" y="698"/>
                  </a:cubicBezTo>
                  <a:cubicBezTo>
                    <a:pt x="127" y="684"/>
                    <a:pt x="119" y="670"/>
                    <a:pt x="112" y="655"/>
                  </a:cubicBezTo>
                  <a:cubicBezTo>
                    <a:pt x="111" y="652"/>
                    <a:pt x="112" y="649"/>
                    <a:pt x="115" y="647"/>
                  </a:cubicBezTo>
                  <a:cubicBezTo>
                    <a:pt x="118" y="646"/>
                    <a:pt x="121" y="647"/>
                    <a:pt x="123" y="650"/>
                  </a:cubicBezTo>
                  <a:cubicBezTo>
                    <a:pt x="130" y="664"/>
                    <a:pt x="137" y="678"/>
                    <a:pt x="145" y="692"/>
                  </a:cubicBezTo>
                  <a:cubicBezTo>
                    <a:pt x="147" y="695"/>
                    <a:pt x="146" y="699"/>
                    <a:pt x="143" y="700"/>
                  </a:cubicBezTo>
                  <a:cubicBezTo>
                    <a:pt x="142" y="701"/>
                    <a:pt x="141" y="701"/>
                    <a:pt x="140" y="701"/>
                  </a:cubicBezTo>
                  <a:close/>
                  <a:moveTo>
                    <a:pt x="97" y="615"/>
                  </a:moveTo>
                  <a:cubicBezTo>
                    <a:pt x="95" y="615"/>
                    <a:pt x="93" y="614"/>
                    <a:pt x="92" y="612"/>
                  </a:cubicBezTo>
                  <a:cubicBezTo>
                    <a:pt x="85" y="597"/>
                    <a:pt x="79" y="582"/>
                    <a:pt x="73" y="567"/>
                  </a:cubicBezTo>
                  <a:cubicBezTo>
                    <a:pt x="72" y="564"/>
                    <a:pt x="74" y="560"/>
                    <a:pt x="77" y="559"/>
                  </a:cubicBezTo>
                  <a:cubicBezTo>
                    <a:pt x="80" y="558"/>
                    <a:pt x="83" y="560"/>
                    <a:pt x="85" y="563"/>
                  </a:cubicBezTo>
                  <a:cubicBezTo>
                    <a:pt x="90" y="577"/>
                    <a:pt x="96" y="592"/>
                    <a:pt x="103" y="607"/>
                  </a:cubicBezTo>
                  <a:cubicBezTo>
                    <a:pt x="104" y="610"/>
                    <a:pt x="103" y="613"/>
                    <a:pt x="100" y="615"/>
                  </a:cubicBezTo>
                  <a:cubicBezTo>
                    <a:pt x="99" y="615"/>
                    <a:pt x="98" y="615"/>
                    <a:pt x="97" y="615"/>
                  </a:cubicBezTo>
                  <a:close/>
                  <a:moveTo>
                    <a:pt x="63" y="526"/>
                  </a:moveTo>
                  <a:cubicBezTo>
                    <a:pt x="60" y="526"/>
                    <a:pt x="58" y="524"/>
                    <a:pt x="57" y="522"/>
                  </a:cubicBezTo>
                  <a:cubicBezTo>
                    <a:pt x="52" y="506"/>
                    <a:pt x="47" y="491"/>
                    <a:pt x="43" y="475"/>
                  </a:cubicBezTo>
                  <a:cubicBezTo>
                    <a:pt x="42" y="472"/>
                    <a:pt x="44" y="469"/>
                    <a:pt x="47" y="468"/>
                  </a:cubicBezTo>
                  <a:cubicBezTo>
                    <a:pt x="50" y="467"/>
                    <a:pt x="54" y="469"/>
                    <a:pt x="55" y="472"/>
                  </a:cubicBezTo>
                  <a:cubicBezTo>
                    <a:pt x="59" y="487"/>
                    <a:pt x="64" y="503"/>
                    <a:pt x="69" y="518"/>
                  </a:cubicBezTo>
                  <a:cubicBezTo>
                    <a:pt x="70" y="521"/>
                    <a:pt x="68" y="524"/>
                    <a:pt x="65" y="525"/>
                  </a:cubicBezTo>
                  <a:cubicBezTo>
                    <a:pt x="64" y="526"/>
                    <a:pt x="63" y="526"/>
                    <a:pt x="63" y="526"/>
                  </a:cubicBezTo>
                  <a:close/>
                  <a:moveTo>
                    <a:pt x="37" y="433"/>
                  </a:moveTo>
                  <a:cubicBezTo>
                    <a:pt x="34" y="433"/>
                    <a:pt x="32" y="432"/>
                    <a:pt x="31" y="429"/>
                  </a:cubicBezTo>
                  <a:cubicBezTo>
                    <a:pt x="27" y="413"/>
                    <a:pt x="24" y="397"/>
                    <a:pt x="21" y="382"/>
                  </a:cubicBezTo>
                  <a:cubicBezTo>
                    <a:pt x="20" y="378"/>
                    <a:pt x="23" y="375"/>
                    <a:pt x="26" y="375"/>
                  </a:cubicBezTo>
                  <a:cubicBezTo>
                    <a:pt x="29" y="374"/>
                    <a:pt x="32" y="376"/>
                    <a:pt x="33" y="379"/>
                  </a:cubicBezTo>
                  <a:cubicBezTo>
                    <a:pt x="36" y="395"/>
                    <a:pt x="39" y="411"/>
                    <a:pt x="43" y="426"/>
                  </a:cubicBezTo>
                  <a:cubicBezTo>
                    <a:pt x="43" y="429"/>
                    <a:pt x="41" y="433"/>
                    <a:pt x="38" y="433"/>
                  </a:cubicBezTo>
                  <a:cubicBezTo>
                    <a:pt x="38" y="433"/>
                    <a:pt x="37" y="433"/>
                    <a:pt x="37" y="433"/>
                  </a:cubicBezTo>
                  <a:close/>
                  <a:moveTo>
                    <a:pt x="19" y="339"/>
                  </a:moveTo>
                  <a:cubicBezTo>
                    <a:pt x="16" y="339"/>
                    <a:pt x="13" y="337"/>
                    <a:pt x="13" y="334"/>
                  </a:cubicBezTo>
                  <a:cubicBezTo>
                    <a:pt x="11" y="318"/>
                    <a:pt x="9" y="302"/>
                    <a:pt x="7" y="286"/>
                  </a:cubicBezTo>
                  <a:cubicBezTo>
                    <a:pt x="7" y="283"/>
                    <a:pt x="9" y="280"/>
                    <a:pt x="12" y="280"/>
                  </a:cubicBezTo>
                  <a:cubicBezTo>
                    <a:pt x="16" y="279"/>
                    <a:pt x="19" y="282"/>
                    <a:pt x="19" y="285"/>
                  </a:cubicBezTo>
                  <a:cubicBezTo>
                    <a:pt x="21" y="301"/>
                    <a:pt x="23" y="317"/>
                    <a:pt x="25" y="332"/>
                  </a:cubicBezTo>
                  <a:cubicBezTo>
                    <a:pt x="25" y="336"/>
                    <a:pt x="23" y="339"/>
                    <a:pt x="20" y="339"/>
                  </a:cubicBezTo>
                  <a:lnTo>
                    <a:pt x="19" y="339"/>
                  </a:lnTo>
                  <a:close/>
                  <a:moveTo>
                    <a:pt x="9" y="244"/>
                  </a:moveTo>
                  <a:cubicBezTo>
                    <a:pt x="6" y="244"/>
                    <a:pt x="3" y="242"/>
                    <a:pt x="3" y="238"/>
                  </a:cubicBezTo>
                  <a:cubicBezTo>
                    <a:pt x="2" y="223"/>
                    <a:pt x="1" y="206"/>
                    <a:pt x="1" y="190"/>
                  </a:cubicBezTo>
                  <a:cubicBezTo>
                    <a:pt x="0" y="187"/>
                    <a:pt x="3" y="184"/>
                    <a:pt x="6" y="184"/>
                  </a:cubicBezTo>
                  <a:cubicBezTo>
                    <a:pt x="10" y="184"/>
                    <a:pt x="12" y="187"/>
                    <a:pt x="13" y="190"/>
                  </a:cubicBezTo>
                  <a:cubicBezTo>
                    <a:pt x="13" y="206"/>
                    <a:pt x="14" y="222"/>
                    <a:pt x="15" y="238"/>
                  </a:cubicBezTo>
                  <a:cubicBezTo>
                    <a:pt x="15" y="241"/>
                    <a:pt x="13" y="244"/>
                    <a:pt x="9" y="244"/>
                  </a:cubicBezTo>
                  <a:close/>
                  <a:moveTo>
                    <a:pt x="6" y="150"/>
                  </a:moveTo>
                  <a:cubicBezTo>
                    <a:pt x="6" y="150"/>
                    <a:pt x="6" y="150"/>
                    <a:pt x="6" y="150"/>
                  </a:cubicBezTo>
                  <a:cubicBezTo>
                    <a:pt x="3" y="150"/>
                    <a:pt x="0" y="146"/>
                    <a:pt x="0" y="143"/>
                  </a:cubicBezTo>
                  <a:cubicBezTo>
                    <a:pt x="0" y="127"/>
                    <a:pt x="0" y="110"/>
                    <a:pt x="1" y="94"/>
                  </a:cubicBezTo>
                  <a:cubicBezTo>
                    <a:pt x="1" y="91"/>
                    <a:pt x="4" y="88"/>
                    <a:pt x="7" y="88"/>
                  </a:cubicBezTo>
                  <a:cubicBezTo>
                    <a:pt x="11" y="88"/>
                    <a:pt x="13" y="91"/>
                    <a:pt x="13" y="94"/>
                  </a:cubicBezTo>
                  <a:cubicBezTo>
                    <a:pt x="12" y="110"/>
                    <a:pt x="12" y="127"/>
                    <a:pt x="12" y="143"/>
                  </a:cubicBezTo>
                  <a:cubicBezTo>
                    <a:pt x="12" y="146"/>
                    <a:pt x="9" y="150"/>
                    <a:pt x="6" y="150"/>
                  </a:cubicBezTo>
                  <a:close/>
                  <a:moveTo>
                    <a:pt x="10" y="52"/>
                  </a:moveTo>
                  <a:cubicBezTo>
                    <a:pt x="9" y="52"/>
                    <a:pt x="9" y="52"/>
                    <a:pt x="9" y="52"/>
                  </a:cubicBezTo>
                  <a:cubicBezTo>
                    <a:pt x="6" y="52"/>
                    <a:pt x="3" y="49"/>
                    <a:pt x="4" y="46"/>
                  </a:cubicBezTo>
                  <a:cubicBezTo>
                    <a:pt x="5" y="32"/>
                    <a:pt x="6" y="19"/>
                    <a:pt x="7" y="5"/>
                  </a:cubicBezTo>
                  <a:cubicBezTo>
                    <a:pt x="7" y="2"/>
                    <a:pt x="10" y="0"/>
                    <a:pt x="14" y="0"/>
                  </a:cubicBezTo>
                  <a:cubicBezTo>
                    <a:pt x="17" y="0"/>
                    <a:pt x="19" y="3"/>
                    <a:pt x="19" y="7"/>
                  </a:cubicBezTo>
                  <a:cubicBezTo>
                    <a:pt x="18" y="20"/>
                    <a:pt x="17" y="33"/>
                    <a:pt x="16" y="47"/>
                  </a:cubicBezTo>
                  <a:cubicBezTo>
                    <a:pt x="15" y="50"/>
                    <a:pt x="13" y="52"/>
                    <a:pt x="10" y="52"/>
                  </a:cubicBezTo>
                  <a:close/>
                </a:path>
              </a:pathLst>
            </a:custGeom>
            <a:solidFill>
              <a:schemeClr val="bg1">
                <a:lumMod val="75000"/>
              </a:scheme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50"/>
            <p:cNvSpPr>
              <a:spLocks noEditPoints="1"/>
            </p:cNvSpPr>
            <p:nvPr/>
          </p:nvSpPr>
          <p:spPr bwMode="auto">
            <a:xfrm>
              <a:off x="5692220" y="2883968"/>
              <a:ext cx="204916" cy="2425187"/>
            </a:xfrm>
            <a:custGeom>
              <a:avLst/>
              <a:gdLst/>
              <a:ahLst/>
              <a:cxnLst>
                <a:cxn ang="0">
                  <a:pos x="48" y="1184"/>
                </a:cxn>
                <a:cxn ang="0">
                  <a:pos x="44" y="1130"/>
                </a:cxn>
                <a:cxn ang="0">
                  <a:pos x="60" y="1182"/>
                </a:cxn>
                <a:cxn ang="0">
                  <a:pos x="54" y="1189"/>
                </a:cxn>
                <a:cxn ang="0">
                  <a:pos x="32" y="1089"/>
                </a:cxn>
                <a:cxn ang="0">
                  <a:pos x="30" y="1035"/>
                </a:cxn>
                <a:cxn ang="0">
                  <a:pos x="44" y="1087"/>
                </a:cxn>
                <a:cxn ang="0">
                  <a:pos x="25" y="999"/>
                </a:cxn>
                <a:cxn ang="0">
                  <a:pos x="14" y="946"/>
                </a:cxn>
                <a:cxn ang="0">
                  <a:pos x="26" y="945"/>
                </a:cxn>
                <a:cxn ang="0">
                  <a:pos x="26" y="999"/>
                </a:cxn>
                <a:cxn ang="0">
                  <a:pos x="16" y="903"/>
                </a:cxn>
                <a:cxn ang="0">
                  <a:pos x="6" y="850"/>
                </a:cxn>
                <a:cxn ang="0">
                  <a:pos x="18" y="849"/>
                </a:cxn>
                <a:cxn ang="0">
                  <a:pos x="16" y="903"/>
                </a:cxn>
                <a:cxn ang="0">
                  <a:pos x="3" y="802"/>
                </a:cxn>
                <a:cxn ang="0">
                  <a:pos x="7" y="748"/>
                </a:cxn>
                <a:cxn ang="0">
                  <a:pos x="15" y="801"/>
                </a:cxn>
                <a:cxn ang="0">
                  <a:pos x="9" y="808"/>
                </a:cxn>
                <a:cxn ang="0">
                  <a:pos x="0" y="705"/>
                </a:cxn>
                <a:cxn ang="0">
                  <a:pos x="6" y="651"/>
                </a:cxn>
                <a:cxn ang="0">
                  <a:pos x="12" y="657"/>
                </a:cxn>
                <a:cxn ang="0">
                  <a:pos x="6" y="711"/>
                </a:cxn>
                <a:cxn ang="0">
                  <a:pos x="6" y="615"/>
                </a:cxn>
                <a:cxn ang="0">
                  <a:pos x="1" y="561"/>
                </a:cxn>
                <a:cxn ang="0">
                  <a:pos x="13" y="562"/>
                </a:cxn>
                <a:cxn ang="0">
                  <a:pos x="6" y="615"/>
                </a:cxn>
                <a:cxn ang="0">
                  <a:pos x="9" y="520"/>
                </a:cxn>
                <a:cxn ang="0">
                  <a:pos x="6" y="465"/>
                </a:cxn>
                <a:cxn ang="0">
                  <a:pos x="18" y="466"/>
                </a:cxn>
                <a:cxn ang="0">
                  <a:pos x="9" y="520"/>
                </a:cxn>
                <a:cxn ang="0">
                  <a:pos x="15" y="424"/>
                </a:cxn>
                <a:cxn ang="0">
                  <a:pos x="15" y="370"/>
                </a:cxn>
                <a:cxn ang="0">
                  <a:pos x="27" y="371"/>
                </a:cxn>
                <a:cxn ang="0">
                  <a:pos x="16" y="424"/>
                </a:cxn>
                <a:cxn ang="0">
                  <a:pos x="26" y="329"/>
                </a:cxn>
                <a:cxn ang="0">
                  <a:pos x="27" y="274"/>
                </a:cxn>
                <a:cxn ang="0">
                  <a:pos x="39" y="276"/>
                </a:cxn>
                <a:cxn ang="0">
                  <a:pos x="27" y="329"/>
                </a:cxn>
                <a:cxn ang="0">
                  <a:pos x="40" y="234"/>
                </a:cxn>
                <a:cxn ang="0">
                  <a:pos x="44" y="179"/>
                </a:cxn>
                <a:cxn ang="0">
                  <a:pos x="56" y="182"/>
                </a:cxn>
                <a:cxn ang="0">
                  <a:pos x="41" y="234"/>
                </a:cxn>
                <a:cxn ang="0">
                  <a:pos x="59" y="140"/>
                </a:cxn>
                <a:cxn ang="0">
                  <a:pos x="66" y="86"/>
                </a:cxn>
                <a:cxn ang="0">
                  <a:pos x="77" y="89"/>
                </a:cxn>
                <a:cxn ang="0">
                  <a:pos x="60" y="140"/>
                </a:cxn>
                <a:cxn ang="0">
                  <a:pos x="82" y="46"/>
                </a:cxn>
                <a:cxn ang="0">
                  <a:pos x="88" y="5"/>
                </a:cxn>
                <a:cxn ang="0">
                  <a:pos x="100" y="9"/>
                </a:cxn>
                <a:cxn ang="0">
                  <a:pos x="84" y="47"/>
                </a:cxn>
              </a:cxnLst>
              <a:rect l="0" t="0" r="r" b="b"/>
              <a:pathLst>
                <a:path w="101" h="1189">
                  <a:moveTo>
                    <a:pt x="54" y="1189"/>
                  </a:moveTo>
                  <a:cubicBezTo>
                    <a:pt x="51" y="1189"/>
                    <a:pt x="49" y="1187"/>
                    <a:pt x="48" y="1184"/>
                  </a:cubicBezTo>
                  <a:cubicBezTo>
                    <a:pt x="48" y="1184"/>
                    <a:pt x="44" y="1167"/>
                    <a:pt x="39" y="1137"/>
                  </a:cubicBezTo>
                  <a:cubicBezTo>
                    <a:pt x="39" y="1133"/>
                    <a:pt x="41" y="1130"/>
                    <a:pt x="44" y="1130"/>
                  </a:cubicBezTo>
                  <a:cubicBezTo>
                    <a:pt x="47" y="1129"/>
                    <a:pt x="51" y="1131"/>
                    <a:pt x="51" y="1135"/>
                  </a:cubicBezTo>
                  <a:cubicBezTo>
                    <a:pt x="56" y="1165"/>
                    <a:pt x="60" y="1182"/>
                    <a:pt x="60" y="1182"/>
                  </a:cubicBezTo>
                  <a:cubicBezTo>
                    <a:pt x="61" y="1185"/>
                    <a:pt x="58" y="1188"/>
                    <a:pt x="55" y="1189"/>
                  </a:cubicBezTo>
                  <a:cubicBezTo>
                    <a:pt x="55" y="1189"/>
                    <a:pt x="54" y="1189"/>
                    <a:pt x="54" y="1189"/>
                  </a:cubicBezTo>
                  <a:close/>
                  <a:moveTo>
                    <a:pt x="38" y="1094"/>
                  </a:moveTo>
                  <a:cubicBezTo>
                    <a:pt x="35" y="1094"/>
                    <a:pt x="32" y="1092"/>
                    <a:pt x="32" y="1089"/>
                  </a:cubicBezTo>
                  <a:cubicBezTo>
                    <a:pt x="29" y="1074"/>
                    <a:pt x="27" y="1058"/>
                    <a:pt x="25" y="1042"/>
                  </a:cubicBezTo>
                  <a:cubicBezTo>
                    <a:pt x="25" y="1038"/>
                    <a:pt x="27" y="1035"/>
                    <a:pt x="30" y="1035"/>
                  </a:cubicBezTo>
                  <a:cubicBezTo>
                    <a:pt x="33" y="1034"/>
                    <a:pt x="36" y="1037"/>
                    <a:pt x="37" y="1040"/>
                  </a:cubicBezTo>
                  <a:cubicBezTo>
                    <a:pt x="39" y="1056"/>
                    <a:pt x="41" y="1072"/>
                    <a:pt x="44" y="1087"/>
                  </a:cubicBezTo>
                  <a:cubicBezTo>
                    <a:pt x="44" y="1091"/>
                    <a:pt x="42" y="1094"/>
                    <a:pt x="38" y="1094"/>
                  </a:cubicBezTo>
                  <a:close/>
                  <a:moveTo>
                    <a:pt x="25" y="999"/>
                  </a:moveTo>
                  <a:cubicBezTo>
                    <a:pt x="22" y="999"/>
                    <a:pt x="19" y="997"/>
                    <a:pt x="19" y="994"/>
                  </a:cubicBezTo>
                  <a:cubicBezTo>
                    <a:pt x="17" y="978"/>
                    <a:pt x="16" y="962"/>
                    <a:pt x="14" y="946"/>
                  </a:cubicBezTo>
                  <a:cubicBezTo>
                    <a:pt x="14" y="943"/>
                    <a:pt x="16" y="940"/>
                    <a:pt x="19" y="939"/>
                  </a:cubicBezTo>
                  <a:cubicBezTo>
                    <a:pt x="23" y="939"/>
                    <a:pt x="26" y="941"/>
                    <a:pt x="26" y="945"/>
                  </a:cubicBezTo>
                  <a:cubicBezTo>
                    <a:pt x="28" y="961"/>
                    <a:pt x="29" y="977"/>
                    <a:pt x="31" y="992"/>
                  </a:cubicBezTo>
                  <a:cubicBezTo>
                    <a:pt x="31" y="996"/>
                    <a:pt x="29" y="999"/>
                    <a:pt x="26" y="999"/>
                  </a:cubicBezTo>
                  <a:lnTo>
                    <a:pt x="25" y="999"/>
                  </a:lnTo>
                  <a:close/>
                  <a:moveTo>
                    <a:pt x="16" y="903"/>
                  </a:moveTo>
                  <a:cubicBezTo>
                    <a:pt x="13" y="903"/>
                    <a:pt x="10" y="901"/>
                    <a:pt x="10" y="898"/>
                  </a:cubicBezTo>
                  <a:cubicBezTo>
                    <a:pt x="8" y="882"/>
                    <a:pt x="7" y="866"/>
                    <a:pt x="6" y="850"/>
                  </a:cubicBezTo>
                  <a:cubicBezTo>
                    <a:pt x="6" y="847"/>
                    <a:pt x="8" y="844"/>
                    <a:pt x="12" y="844"/>
                  </a:cubicBezTo>
                  <a:cubicBezTo>
                    <a:pt x="15" y="843"/>
                    <a:pt x="18" y="846"/>
                    <a:pt x="18" y="849"/>
                  </a:cubicBezTo>
                  <a:cubicBezTo>
                    <a:pt x="19" y="865"/>
                    <a:pt x="20" y="881"/>
                    <a:pt x="22" y="897"/>
                  </a:cubicBezTo>
                  <a:cubicBezTo>
                    <a:pt x="22" y="900"/>
                    <a:pt x="19" y="903"/>
                    <a:pt x="16" y="903"/>
                  </a:cubicBezTo>
                  <a:close/>
                  <a:moveTo>
                    <a:pt x="9" y="808"/>
                  </a:moveTo>
                  <a:cubicBezTo>
                    <a:pt x="6" y="808"/>
                    <a:pt x="3" y="805"/>
                    <a:pt x="3" y="802"/>
                  </a:cubicBezTo>
                  <a:cubicBezTo>
                    <a:pt x="3" y="786"/>
                    <a:pt x="2" y="770"/>
                    <a:pt x="1" y="754"/>
                  </a:cubicBezTo>
                  <a:cubicBezTo>
                    <a:pt x="1" y="751"/>
                    <a:pt x="4" y="748"/>
                    <a:pt x="7" y="748"/>
                  </a:cubicBezTo>
                  <a:cubicBezTo>
                    <a:pt x="10" y="747"/>
                    <a:pt x="13" y="750"/>
                    <a:pt x="13" y="754"/>
                  </a:cubicBezTo>
                  <a:cubicBezTo>
                    <a:pt x="14" y="769"/>
                    <a:pt x="15" y="785"/>
                    <a:pt x="15" y="801"/>
                  </a:cubicBezTo>
                  <a:cubicBezTo>
                    <a:pt x="15" y="805"/>
                    <a:pt x="13" y="808"/>
                    <a:pt x="10" y="808"/>
                  </a:cubicBezTo>
                  <a:lnTo>
                    <a:pt x="9" y="808"/>
                  </a:lnTo>
                  <a:close/>
                  <a:moveTo>
                    <a:pt x="6" y="711"/>
                  </a:moveTo>
                  <a:cubicBezTo>
                    <a:pt x="3" y="711"/>
                    <a:pt x="0" y="709"/>
                    <a:pt x="0" y="705"/>
                  </a:cubicBezTo>
                  <a:cubicBezTo>
                    <a:pt x="0" y="689"/>
                    <a:pt x="0" y="673"/>
                    <a:pt x="0" y="657"/>
                  </a:cubicBezTo>
                  <a:cubicBezTo>
                    <a:pt x="0" y="654"/>
                    <a:pt x="2" y="651"/>
                    <a:pt x="6" y="651"/>
                  </a:cubicBezTo>
                  <a:cubicBezTo>
                    <a:pt x="6" y="651"/>
                    <a:pt x="6" y="651"/>
                    <a:pt x="6" y="651"/>
                  </a:cubicBezTo>
                  <a:cubicBezTo>
                    <a:pt x="9" y="651"/>
                    <a:pt x="12" y="654"/>
                    <a:pt x="12" y="657"/>
                  </a:cubicBezTo>
                  <a:cubicBezTo>
                    <a:pt x="12" y="673"/>
                    <a:pt x="12" y="689"/>
                    <a:pt x="12" y="705"/>
                  </a:cubicBezTo>
                  <a:cubicBezTo>
                    <a:pt x="12" y="708"/>
                    <a:pt x="9" y="711"/>
                    <a:pt x="6" y="711"/>
                  </a:cubicBezTo>
                  <a:close/>
                  <a:moveTo>
                    <a:pt x="6" y="615"/>
                  </a:moveTo>
                  <a:cubicBezTo>
                    <a:pt x="6" y="615"/>
                    <a:pt x="6" y="615"/>
                    <a:pt x="6" y="615"/>
                  </a:cubicBezTo>
                  <a:cubicBezTo>
                    <a:pt x="3" y="615"/>
                    <a:pt x="0" y="613"/>
                    <a:pt x="0" y="609"/>
                  </a:cubicBezTo>
                  <a:cubicBezTo>
                    <a:pt x="0" y="593"/>
                    <a:pt x="1" y="577"/>
                    <a:pt x="1" y="561"/>
                  </a:cubicBezTo>
                  <a:cubicBezTo>
                    <a:pt x="1" y="558"/>
                    <a:pt x="4" y="555"/>
                    <a:pt x="7" y="556"/>
                  </a:cubicBezTo>
                  <a:cubicBezTo>
                    <a:pt x="11" y="556"/>
                    <a:pt x="13" y="559"/>
                    <a:pt x="13" y="562"/>
                  </a:cubicBezTo>
                  <a:cubicBezTo>
                    <a:pt x="13" y="578"/>
                    <a:pt x="12" y="593"/>
                    <a:pt x="12" y="609"/>
                  </a:cubicBezTo>
                  <a:cubicBezTo>
                    <a:pt x="12" y="613"/>
                    <a:pt x="9" y="615"/>
                    <a:pt x="6" y="615"/>
                  </a:cubicBezTo>
                  <a:close/>
                  <a:moveTo>
                    <a:pt x="9" y="520"/>
                  </a:moveTo>
                  <a:cubicBezTo>
                    <a:pt x="9" y="520"/>
                    <a:pt x="9" y="520"/>
                    <a:pt x="9" y="520"/>
                  </a:cubicBezTo>
                  <a:cubicBezTo>
                    <a:pt x="6" y="520"/>
                    <a:pt x="3" y="517"/>
                    <a:pt x="3" y="513"/>
                  </a:cubicBezTo>
                  <a:cubicBezTo>
                    <a:pt x="4" y="497"/>
                    <a:pt x="5" y="481"/>
                    <a:pt x="6" y="465"/>
                  </a:cubicBezTo>
                  <a:cubicBezTo>
                    <a:pt x="6" y="462"/>
                    <a:pt x="9" y="460"/>
                    <a:pt x="13" y="460"/>
                  </a:cubicBezTo>
                  <a:cubicBezTo>
                    <a:pt x="16" y="460"/>
                    <a:pt x="18" y="463"/>
                    <a:pt x="18" y="466"/>
                  </a:cubicBezTo>
                  <a:cubicBezTo>
                    <a:pt x="17" y="482"/>
                    <a:pt x="16" y="498"/>
                    <a:pt x="15" y="514"/>
                  </a:cubicBezTo>
                  <a:cubicBezTo>
                    <a:pt x="15" y="517"/>
                    <a:pt x="12" y="520"/>
                    <a:pt x="9" y="520"/>
                  </a:cubicBezTo>
                  <a:close/>
                  <a:moveTo>
                    <a:pt x="16" y="424"/>
                  </a:moveTo>
                  <a:cubicBezTo>
                    <a:pt x="15" y="424"/>
                    <a:pt x="15" y="424"/>
                    <a:pt x="15" y="424"/>
                  </a:cubicBezTo>
                  <a:cubicBezTo>
                    <a:pt x="12" y="424"/>
                    <a:pt x="10" y="421"/>
                    <a:pt x="10" y="417"/>
                  </a:cubicBezTo>
                  <a:cubicBezTo>
                    <a:pt x="11" y="401"/>
                    <a:pt x="13" y="385"/>
                    <a:pt x="15" y="370"/>
                  </a:cubicBezTo>
                  <a:cubicBezTo>
                    <a:pt x="15" y="366"/>
                    <a:pt x="18" y="364"/>
                    <a:pt x="21" y="364"/>
                  </a:cubicBezTo>
                  <a:cubicBezTo>
                    <a:pt x="25" y="365"/>
                    <a:pt x="27" y="368"/>
                    <a:pt x="27" y="371"/>
                  </a:cubicBezTo>
                  <a:cubicBezTo>
                    <a:pt x="25" y="387"/>
                    <a:pt x="23" y="403"/>
                    <a:pt x="22" y="419"/>
                  </a:cubicBezTo>
                  <a:cubicBezTo>
                    <a:pt x="22" y="422"/>
                    <a:pt x="19" y="424"/>
                    <a:pt x="16" y="424"/>
                  </a:cubicBezTo>
                  <a:close/>
                  <a:moveTo>
                    <a:pt x="27" y="329"/>
                  </a:moveTo>
                  <a:cubicBezTo>
                    <a:pt x="26" y="329"/>
                    <a:pt x="26" y="329"/>
                    <a:pt x="26" y="329"/>
                  </a:cubicBezTo>
                  <a:cubicBezTo>
                    <a:pt x="22" y="328"/>
                    <a:pt x="20" y="325"/>
                    <a:pt x="21" y="322"/>
                  </a:cubicBezTo>
                  <a:cubicBezTo>
                    <a:pt x="23" y="306"/>
                    <a:pt x="25" y="290"/>
                    <a:pt x="27" y="274"/>
                  </a:cubicBezTo>
                  <a:cubicBezTo>
                    <a:pt x="28" y="271"/>
                    <a:pt x="31" y="269"/>
                    <a:pt x="34" y="269"/>
                  </a:cubicBezTo>
                  <a:cubicBezTo>
                    <a:pt x="38" y="270"/>
                    <a:pt x="40" y="273"/>
                    <a:pt x="39" y="276"/>
                  </a:cubicBezTo>
                  <a:cubicBezTo>
                    <a:pt x="37" y="292"/>
                    <a:pt x="35" y="308"/>
                    <a:pt x="33" y="323"/>
                  </a:cubicBezTo>
                  <a:cubicBezTo>
                    <a:pt x="32" y="326"/>
                    <a:pt x="30" y="329"/>
                    <a:pt x="27" y="329"/>
                  </a:cubicBezTo>
                  <a:close/>
                  <a:moveTo>
                    <a:pt x="41" y="234"/>
                  </a:moveTo>
                  <a:cubicBezTo>
                    <a:pt x="40" y="234"/>
                    <a:pt x="40" y="234"/>
                    <a:pt x="40" y="234"/>
                  </a:cubicBezTo>
                  <a:cubicBezTo>
                    <a:pt x="37" y="233"/>
                    <a:pt x="35" y="230"/>
                    <a:pt x="35" y="227"/>
                  </a:cubicBezTo>
                  <a:cubicBezTo>
                    <a:pt x="38" y="211"/>
                    <a:pt x="41" y="195"/>
                    <a:pt x="44" y="179"/>
                  </a:cubicBezTo>
                  <a:cubicBezTo>
                    <a:pt x="45" y="176"/>
                    <a:pt x="48" y="174"/>
                    <a:pt x="51" y="175"/>
                  </a:cubicBezTo>
                  <a:cubicBezTo>
                    <a:pt x="55" y="175"/>
                    <a:pt x="57" y="179"/>
                    <a:pt x="56" y="182"/>
                  </a:cubicBezTo>
                  <a:cubicBezTo>
                    <a:pt x="53" y="197"/>
                    <a:pt x="50" y="213"/>
                    <a:pt x="47" y="229"/>
                  </a:cubicBezTo>
                  <a:cubicBezTo>
                    <a:pt x="47" y="232"/>
                    <a:pt x="44" y="234"/>
                    <a:pt x="41" y="234"/>
                  </a:cubicBezTo>
                  <a:close/>
                  <a:moveTo>
                    <a:pt x="60" y="140"/>
                  </a:moveTo>
                  <a:cubicBezTo>
                    <a:pt x="60" y="140"/>
                    <a:pt x="59" y="140"/>
                    <a:pt x="59" y="140"/>
                  </a:cubicBezTo>
                  <a:cubicBezTo>
                    <a:pt x="56" y="139"/>
                    <a:pt x="54" y="136"/>
                    <a:pt x="54" y="132"/>
                  </a:cubicBezTo>
                  <a:cubicBezTo>
                    <a:pt x="58" y="117"/>
                    <a:pt x="62" y="101"/>
                    <a:pt x="66" y="86"/>
                  </a:cubicBezTo>
                  <a:cubicBezTo>
                    <a:pt x="67" y="82"/>
                    <a:pt x="70" y="80"/>
                    <a:pt x="73" y="81"/>
                  </a:cubicBezTo>
                  <a:cubicBezTo>
                    <a:pt x="76" y="82"/>
                    <a:pt x="78" y="85"/>
                    <a:pt x="77" y="89"/>
                  </a:cubicBezTo>
                  <a:cubicBezTo>
                    <a:pt x="73" y="104"/>
                    <a:pt x="70" y="119"/>
                    <a:pt x="66" y="135"/>
                  </a:cubicBezTo>
                  <a:cubicBezTo>
                    <a:pt x="65" y="138"/>
                    <a:pt x="63" y="140"/>
                    <a:pt x="60" y="140"/>
                  </a:cubicBezTo>
                  <a:close/>
                  <a:moveTo>
                    <a:pt x="84" y="47"/>
                  </a:moveTo>
                  <a:cubicBezTo>
                    <a:pt x="83" y="47"/>
                    <a:pt x="83" y="47"/>
                    <a:pt x="82" y="46"/>
                  </a:cubicBezTo>
                  <a:cubicBezTo>
                    <a:pt x="79" y="46"/>
                    <a:pt x="77" y="42"/>
                    <a:pt x="78" y="39"/>
                  </a:cubicBezTo>
                  <a:cubicBezTo>
                    <a:pt x="81" y="28"/>
                    <a:pt x="85" y="16"/>
                    <a:pt x="88" y="5"/>
                  </a:cubicBezTo>
                  <a:cubicBezTo>
                    <a:pt x="89" y="2"/>
                    <a:pt x="93" y="0"/>
                    <a:pt x="96" y="1"/>
                  </a:cubicBezTo>
                  <a:cubicBezTo>
                    <a:pt x="99" y="2"/>
                    <a:pt x="101" y="6"/>
                    <a:pt x="100" y="9"/>
                  </a:cubicBezTo>
                  <a:cubicBezTo>
                    <a:pt x="96" y="20"/>
                    <a:pt x="93" y="31"/>
                    <a:pt x="90" y="42"/>
                  </a:cubicBezTo>
                  <a:cubicBezTo>
                    <a:pt x="89" y="45"/>
                    <a:pt x="87" y="47"/>
                    <a:pt x="84" y="47"/>
                  </a:cubicBezTo>
                  <a:close/>
                </a:path>
              </a:pathLst>
            </a:custGeom>
            <a:solidFill>
              <a:schemeClr val="bg1">
                <a:lumMod val="75000"/>
              </a:scheme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79"/>
          <p:cNvGrpSpPr/>
          <p:nvPr/>
        </p:nvGrpSpPr>
        <p:grpSpPr>
          <a:xfrm>
            <a:off x="4619055" y="5121139"/>
            <a:ext cx="2281536" cy="1732277"/>
            <a:chOff x="3551238" y="3843338"/>
            <a:chExt cx="1714501" cy="1301750"/>
          </a:xfrm>
        </p:grpSpPr>
        <p:sp>
          <p:nvSpPr>
            <p:cNvPr id="15" name="Freeform 151"/>
            <p:cNvSpPr/>
            <p:nvPr/>
          </p:nvSpPr>
          <p:spPr bwMode="auto">
            <a:xfrm>
              <a:off x="4130676" y="3843338"/>
              <a:ext cx="887413" cy="1233488"/>
            </a:xfrm>
            <a:custGeom>
              <a:avLst/>
              <a:gdLst/>
              <a:ahLst/>
              <a:cxnLst>
                <a:cxn ang="0">
                  <a:pos x="0" y="761"/>
                </a:cxn>
                <a:cxn ang="0">
                  <a:pos x="44" y="805"/>
                </a:cxn>
                <a:cxn ang="0">
                  <a:pos x="535" y="805"/>
                </a:cxn>
                <a:cxn ang="0">
                  <a:pos x="579" y="761"/>
                </a:cxn>
                <a:cxn ang="0">
                  <a:pos x="579" y="44"/>
                </a:cxn>
                <a:cxn ang="0">
                  <a:pos x="535" y="0"/>
                </a:cxn>
                <a:cxn ang="0">
                  <a:pos x="44" y="0"/>
                </a:cxn>
                <a:cxn ang="0">
                  <a:pos x="0" y="44"/>
                </a:cxn>
                <a:cxn ang="0">
                  <a:pos x="0" y="761"/>
                </a:cxn>
              </a:cxnLst>
              <a:rect l="0" t="0" r="r" b="b"/>
              <a:pathLst>
                <a:path w="579" h="805">
                  <a:moveTo>
                    <a:pt x="0" y="761"/>
                  </a:moveTo>
                  <a:cubicBezTo>
                    <a:pt x="0" y="786"/>
                    <a:pt x="20" y="805"/>
                    <a:pt x="44" y="805"/>
                  </a:cubicBezTo>
                  <a:cubicBezTo>
                    <a:pt x="535" y="805"/>
                    <a:pt x="535" y="805"/>
                    <a:pt x="535" y="805"/>
                  </a:cubicBezTo>
                  <a:cubicBezTo>
                    <a:pt x="559" y="805"/>
                    <a:pt x="579" y="786"/>
                    <a:pt x="579" y="761"/>
                  </a:cubicBezTo>
                  <a:cubicBezTo>
                    <a:pt x="579" y="44"/>
                    <a:pt x="579" y="44"/>
                    <a:pt x="579" y="44"/>
                  </a:cubicBezTo>
                  <a:cubicBezTo>
                    <a:pt x="579" y="20"/>
                    <a:pt x="559" y="0"/>
                    <a:pt x="535" y="0"/>
                  </a:cubicBezTo>
                  <a:cubicBezTo>
                    <a:pt x="44" y="0"/>
                    <a:pt x="44" y="0"/>
                    <a:pt x="44" y="0"/>
                  </a:cubicBezTo>
                  <a:cubicBezTo>
                    <a:pt x="20" y="0"/>
                    <a:pt x="0" y="20"/>
                    <a:pt x="0" y="44"/>
                  </a:cubicBezTo>
                  <a:lnTo>
                    <a:pt x="0" y="761"/>
                  </a:lnTo>
                  <a:close/>
                </a:path>
              </a:pathLst>
            </a:custGeom>
            <a:solidFill>
              <a:sysClr val="windowText" lastClr="000000">
                <a:lumMod val="50000"/>
                <a:lumOff val="50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52"/>
            <p:cNvSpPr>
              <a:spLocks noChangeArrowheads="1"/>
            </p:cNvSpPr>
            <p:nvPr/>
          </p:nvSpPr>
          <p:spPr bwMode="auto">
            <a:xfrm>
              <a:off x="4195763" y="3898900"/>
              <a:ext cx="757238" cy="1071563"/>
            </a:xfrm>
            <a:prstGeom prst="rect">
              <a:avLst/>
            </a:prstGeom>
            <a:solidFill>
              <a:sysClr val="window" lastClr="FFFFFF">
                <a:lumMod val="95000"/>
              </a:sysClr>
            </a:solidFill>
            <a:ln w="9525">
              <a:noFill/>
              <a:miter lim="800000"/>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53"/>
            <p:cNvSpPr/>
            <p:nvPr/>
          </p:nvSpPr>
          <p:spPr bwMode="auto">
            <a:xfrm>
              <a:off x="4195763" y="3898900"/>
              <a:ext cx="757238" cy="1071563"/>
            </a:xfrm>
            <a:custGeom>
              <a:avLst/>
              <a:gdLst/>
              <a:ahLst/>
              <a:cxnLst>
                <a:cxn ang="0">
                  <a:pos x="0" y="675"/>
                </a:cxn>
                <a:cxn ang="0">
                  <a:pos x="0" y="0"/>
                </a:cxn>
                <a:cxn ang="0">
                  <a:pos x="477" y="0"/>
                </a:cxn>
                <a:cxn ang="0">
                  <a:pos x="0" y="675"/>
                </a:cxn>
              </a:cxnLst>
              <a:rect l="0" t="0" r="r" b="b"/>
              <a:pathLst>
                <a:path w="477" h="675">
                  <a:moveTo>
                    <a:pt x="0" y="675"/>
                  </a:moveTo>
                  <a:lnTo>
                    <a:pt x="0" y="0"/>
                  </a:lnTo>
                  <a:lnTo>
                    <a:pt x="477" y="0"/>
                  </a:lnTo>
                  <a:lnTo>
                    <a:pt x="0" y="675"/>
                  </a:lnTo>
                  <a:close/>
                </a:path>
              </a:pathLst>
            </a:custGeom>
            <a:solidFill>
              <a:sysClr val="window" lastClr="FFFFFF">
                <a:lumMod val="8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Oval 154"/>
            <p:cNvSpPr>
              <a:spLocks noChangeArrowheads="1"/>
            </p:cNvSpPr>
            <p:nvPr/>
          </p:nvSpPr>
          <p:spPr bwMode="auto">
            <a:xfrm>
              <a:off x="4545013" y="4994275"/>
              <a:ext cx="58738" cy="60325"/>
            </a:xfrm>
            <a:prstGeom prst="ellipse">
              <a:avLst/>
            </a:prstGeom>
            <a:solidFill>
              <a:srgbClr val="5F4F4E"/>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55"/>
            <p:cNvSpPr/>
            <p:nvPr/>
          </p:nvSpPr>
          <p:spPr bwMode="auto">
            <a:xfrm>
              <a:off x="4510088" y="3868738"/>
              <a:ext cx="127000" cy="9525"/>
            </a:xfrm>
            <a:custGeom>
              <a:avLst/>
              <a:gdLst/>
              <a:ahLst/>
              <a:cxnLst>
                <a:cxn ang="0">
                  <a:pos x="80" y="7"/>
                </a:cxn>
                <a:cxn ang="0">
                  <a:pos x="83" y="4"/>
                </a:cxn>
                <a:cxn ang="0">
                  <a:pos x="80" y="0"/>
                </a:cxn>
                <a:cxn ang="0">
                  <a:pos x="3" y="0"/>
                </a:cxn>
                <a:cxn ang="0">
                  <a:pos x="0" y="4"/>
                </a:cxn>
                <a:cxn ang="0">
                  <a:pos x="3" y="7"/>
                </a:cxn>
                <a:cxn ang="0">
                  <a:pos x="80" y="7"/>
                </a:cxn>
              </a:cxnLst>
              <a:rect l="0" t="0" r="r" b="b"/>
              <a:pathLst>
                <a:path w="83" h="7">
                  <a:moveTo>
                    <a:pt x="80" y="7"/>
                  </a:moveTo>
                  <a:cubicBezTo>
                    <a:pt x="82" y="7"/>
                    <a:pt x="83" y="5"/>
                    <a:pt x="83" y="4"/>
                  </a:cubicBezTo>
                  <a:cubicBezTo>
                    <a:pt x="83" y="2"/>
                    <a:pt x="82" y="0"/>
                    <a:pt x="80" y="0"/>
                  </a:cubicBezTo>
                  <a:cubicBezTo>
                    <a:pt x="3" y="0"/>
                    <a:pt x="3" y="0"/>
                    <a:pt x="3" y="0"/>
                  </a:cubicBezTo>
                  <a:cubicBezTo>
                    <a:pt x="2" y="0"/>
                    <a:pt x="0" y="2"/>
                    <a:pt x="0" y="4"/>
                  </a:cubicBezTo>
                  <a:cubicBezTo>
                    <a:pt x="0" y="5"/>
                    <a:pt x="2" y="7"/>
                    <a:pt x="3" y="7"/>
                  </a:cubicBezTo>
                  <a:lnTo>
                    <a:pt x="80" y="7"/>
                  </a:lnTo>
                  <a:close/>
                </a:path>
              </a:pathLst>
            </a:custGeom>
            <a:solidFill>
              <a:srgbClr val="6D6E70"/>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178"/>
            <p:cNvGrpSpPr/>
            <p:nvPr/>
          </p:nvGrpSpPr>
          <p:grpSpPr>
            <a:xfrm>
              <a:off x="4248151" y="4264025"/>
              <a:ext cx="647700" cy="498476"/>
              <a:chOff x="4248151" y="4264025"/>
              <a:chExt cx="647700" cy="498476"/>
            </a:xfrm>
            <a:solidFill>
              <a:sysClr val="windowText" lastClr="000000">
                <a:lumMod val="75000"/>
                <a:lumOff val="25000"/>
              </a:sysClr>
            </a:solidFill>
          </p:grpSpPr>
          <p:sp>
            <p:nvSpPr>
              <p:cNvPr id="23" name="Freeform 156"/>
              <p:cNvSpPr>
                <a:spLocks noEditPoints="1"/>
              </p:cNvSpPr>
              <p:nvPr/>
            </p:nvSpPr>
            <p:spPr bwMode="auto">
              <a:xfrm>
                <a:off x="4248151" y="4264025"/>
                <a:ext cx="647700" cy="347663"/>
              </a:xfrm>
              <a:custGeom>
                <a:avLst/>
                <a:gdLst/>
                <a:ahLst/>
                <a:cxnLst>
                  <a:cxn ang="0">
                    <a:pos x="127" y="227"/>
                  </a:cxn>
                  <a:cxn ang="0">
                    <a:pos x="116" y="217"/>
                  </a:cxn>
                  <a:cxn ang="0">
                    <a:pos x="70" y="73"/>
                  </a:cxn>
                  <a:cxn ang="0">
                    <a:pos x="7" y="23"/>
                  </a:cxn>
                  <a:cxn ang="0">
                    <a:pos x="5" y="5"/>
                  </a:cxn>
                  <a:cxn ang="0">
                    <a:pos x="22" y="6"/>
                  </a:cxn>
                  <a:cxn ang="0">
                    <a:pos x="82" y="57"/>
                  </a:cxn>
                  <a:cxn ang="0">
                    <a:pos x="409" y="57"/>
                  </a:cxn>
                  <a:cxn ang="0">
                    <a:pos x="419" y="59"/>
                  </a:cxn>
                  <a:cxn ang="0">
                    <a:pos x="420" y="69"/>
                  </a:cxn>
                  <a:cxn ang="0">
                    <a:pos x="354" y="219"/>
                  </a:cxn>
                  <a:cxn ang="0">
                    <a:pos x="343" y="227"/>
                  </a:cxn>
                  <a:cxn ang="0">
                    <a:pos x="137" y="198"/>
                  </a:cxn>
                  <a:cxn ang="0">
                    <a:pos x="334" y="198"/>
                  </a:cxn>
                  <a:cxn ang="0">
                    <a:pos x="390" y="71"/>
                  </a:cxn>
                  <a:cxn ang="0">
                    <a:pos x="97" y="71"/>
                  </a:cxn>
                  <a:cxn ang="0">
                    <a:pos x="137" y="198"/>
                  </a:cxn>
                </a:cxnLst>
                <a:rect l="0" t="0" r="r" b="b"/>
                <a:pathLst>
                  <a:path w="422" h="227">
                    <a:moveTo>
                      <a:pt x="127" y="227"/>
                    </a:moveTo>
                    <a:cubicBezTo>
                      <a:pt x="122" y="227"/>
                      <a:pt x="117" y="222"/>
                      <a:pt x="116" y="217"/>
                    </a:cubicBezTo>
                    <a:cubicBezTo>
                      <a:pt x="70" y="73"/>
                      <a:pt x="70" y="73"/>
                      <a:pt x="70" y="73"/>
                    </a:cubicBezTo>
                    <a:cubicBezTo>
                      <a:pt x="7" y="23"/>
                      <a:pt x="7" y="23"/>
                      <a:pt x="7" y="23"/>
                    </a:cubicBezTo>
                    <a:cubicBezTo>
                      <a:pt x="1" y="18"/>
                      <a:pt x="0" y="10"/>
                      <a:pt x="5" y="5"/>
                    </a:cubicBezTo>
                    <a:cubicBezTo>
                      <a:pt x="9" y="0"/>
                      <a:pt x="17" y="2"/>
                      <a:pt x="22" y="6"/>
                    </a:cubicBezTo>
                    <a:cubicBezTo>
                      <a:pt x="82" y="57"/>
                      <a:pt x="82" y="57"/>
                      <a:pt x="82" y="57"/>
                    </a:cubicBezTo>
                    <a:cubicBezTo>
                      <a:pt x="409" y="57"/>
                      <a:pt x="409" y="57"/>
                      <a:pt x="409" y="57"/>
                    </a:cubicBezTo>
                    <a:cubicBezTo>
                      <a:pt x="413" y="57"/>
                      <a:pt x="417" y="56"/>
                      <a:pt x="419" y="59"/>
                    </a:cubicBezTo>
                    <a:cubicBezTo>
                      <a:pt x="421" y="63"/>
                      <a:pt x="422" y="65"/>
                      <a:pt x="420" y="69"/>
                    </a:cubicBezTo>
                    <a:cubicBezTo>
                      <a:pt x="354" y="219"/>
                      <a:pt x="354" y="219"/>
                      <a:pt x="354" y="219"/>
                    </a:cubicBezTo>
                    <a:cubicBezTo>
                      <a:pt x="352" y="224"/>
                      <a:pt x="347" y="227"/>
                      <a:pt x="343" y="227"/>
                    </a:cubicBezTo>
                    <a:moveTo>
                      <a:pt x="137" y="198"/>
                    </a:moveTo>
                    <a:cubicBezTo>
                      <a:pt x="334" y="198"/>
                      <a:pt x="334" y="198"/>
                      <a:pt x="334" y="198"/>
                    </a:cubicBezTo>
                    <a:cubicBezTo>
                      <a:pt x="390" y="71"/>
                      <a:pt x="390" y="71"/>
                      <a:pt x="390" y="71"/>
                    </a:cubicBezTo>
                    <a:cubicBezTo>
                      <a:pt x="97" y="71"/>
                      <a:pt x="97" y="71"/>
                      <a:pt x="97" y="71"/>
                    </a:cubicBezTo>
                    <a:lnTo>
                      <a:pt x="137" y="198"/>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57"/>
              <p:cNvSpPr/>
              <p:nvPr/>
            </p:nvSpPr>
            <p:spPr bwMode="auto">
              <a:xfrm>
                <a:off x="4459288" y="4349750"/>
                <a:ext cx="58738" cy="249238"/>
              </a:xfrm>
              <a:custGeom>
                <a:avLst/>
                <a:gdLst/>
                <a:ahLst/>
                <a:cxnLst>
                  <a:cxn ang="0">
                    <a:pos x="32" y="163"/>
                  </a:cxn>
                  <a:cxn ang="0">
                    <a:pos x="26" y="158"/>
                  </a:cxn>
                  <a:cxn ang="0">
                    <a:pos x="1" y="8"/>
                  </a:cxn>
                  <a:cxn ang="0">
                    <a:pos x="6" y="0"/>
                  </a:cxn>
                  <a:cxn ang="0">
                    <a:pos x="13" y="6"/>
                  </a:cxn>
                  <a:cxn ang="0">
                    <a:pos x="39" y="155"/>
                  </a:cxn>
                  <a:cxn ang="0">
                    <a:pos x="33" y="163"/>
                  </a:cxn>
                  <a:cxn ang="0">
                    <a:pos x="32" y="163"/>
                  </a:cxn>
                </a:cxnLst>
                <a:rect l="0" t="0" r="r" b="b"/>
                <a:pathLst>
                  <a:path w="39" h="163">
                    <a:moveTo>
                      <a:pt x="32" y="163"/>
                    </a:moveTo>
                    <a:cubicBezTo>
                      <a:pt x="29" y="163"/>
                      <a:pt x="27" y="161"/>
                      <a:pt x="26" y="158"/>
                    </a:cubicBezTo>
                    <a:cubicBezTo>
                      <a:pt x="1" y="8"/>
                      <a:pt x="1" y="8"/>
                      <a:pt x="1" y="8"/>
                    </a:cubicBezTo>
                    <a:cubicBezTo>
                      <a:pt x="0" y="4"/>
                      <a:pt x="2" y="1"/>
                      <a:pt x="6" y="0"/>
                    </a:cubicBezTo>
                    <a:cubicBezTo>
                      <a:pt x="9" y="0"/>
                      <a:pt x="12" y="2"/>
                      <a:pt x="13" y="6"/>
                    </a:cubicBezTo>
                    <a:cubicBezTo>
                      <a:pt x="39" y="155"/>
                      <a:pt x="39" y="155"/>
                      <a:pt x="39" y="155"/>
                    </a:cubicBezTo>
                    <a:cubicBezTo>
                      <a:pt x="39" y="159"/>
                      <a:pt x="37" y="162"/>
                      <a:pt x="33" y="163"/>
                    </a:cubicBezTo>
                    <a:cubicBezTo>
                      <a:pt x="33" y="163"/>
                      <a:pt x="33" y="163"/>
                      <a:pt x="32" y="163"/>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58"/>
              <p:cNvSpPr/>
              <p:nvPr/>
            </p:nvSpPr>
            <p:spPr bwMode="auto">
              <a:xfrm>
                <a:off x="4552951" y="4349750"/>
                <a:ext cx="47625" cy="249238"/>
              </a:xfrm>
              <a:custGeom>
                <a:avLst/>
                <a:gdLst/>
                <a:ahLst/>
                <a:cxnLst>
                  <a:cxn ang="0">
                    <a:pos x="25" y="163"/>
                  </a:cxn>
                  <a:cxn ang="0">
                    <a:pos x="19" y="157"/>
                  </a:cxn>
                  <a:cxn ang="0">
                    <a:pos x="1" y="7"/>
                  </a:cxn>
                  <a:cxn ang="0">
                    <a:pos x="6" y="0"/>
                  </a:cxn>
                  <a:cxn ang="0">
                    <a:pos x="13" y="6"/>
                  </a:cxn>
                  <a:cxn ang="0">
                    <a:pos x="31" y="156"/>
                  </a:cxn>
                  <a:cxn ang="0">
                    <a:pos x="25" y="163"/>
                  </a:cxn>
                </a:cxnLst>
                <a:rect l="0" t="0" r="r" b="b"/>
                <a:pathLst>
                  <a:path w="31" h="163">
                    <a:moveTo>
                      <a:pt x="25" y="163"/>
                    </a:moveTo>
                    <a:cubicBezTo>
                      <a:pt x="22" y="163"/>
                      <a:pt x="19" y="160"/>
                      <a:pt x="19" y="157"/>
                    </a:cubicBezTo>
                    <a:cubicBezTo>
                      <a:pt x="1" y="7"/>
                      <a:pt x="1" y="7"/>
                      <a:pt x="1" y="7"/>
                    </a:cubicBezTo>
                    <a:cubicBezTo>
                      <a:pt x="0" y="4"/>
                      <a:pt x="3" y="1"/>
                      <a:pt x="6" y="0"/>
                    </a:cubicBezTo>
                    <a:cubicBezTo>
                      <a:pt x="9" y="0"/>
                      <a:pt x="13" y="2"/>
                      <a:pt x="13" y="6"/>
                    </a:cubicBezTo>
                    <a:cubicBezTo>
                      <a:pt x="31" y="156"/>
                      <a:pt x="31" y="156"/>
                      <a:pt x="31" y="156"/>
                    </a:cubicBezTo>
                    <a:cubicBezTo>
                      <a:pt x="31" y="159"/>
                      <a:pt x="29" y="162"/>
                      <a:pt x="25" y="163"/>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59"/>
              <p:cNvSpPr/>
              <p:nvPr/>
            </p:nvSpPr>
            <p:spPr bwMode="auto">
              <a:xfrm>
                <a:off x="4648201" y="4352925"/>
                <a:ext cx="42863" cy="242888"/>
              </a:xfrm>
              <a:custGeom>
                <a:avLst/>
                <a:gdLst/>
                <a:ahLst/>
                <a:cxnLst>
                  <a:cxn ang="0">
                    <a:pos x="7" y="159"/>
                  </a:cxn>
                  <a:cxn ang="0">
                    <a:pos x="6" y="159"/>
                  </a:cxn>
                  <a:cxn ang="0">
                    <a:pos x="1" y="152"/>
                  </a:cxn>
                  <a:cxn ang="0">
                    <a:pos x="16" y="6"/>
                  </a:cxn>
                  <a:cxn ang="0">
                    <a:pos x="22" y="0"/>
                  </a:cxn>
                  <a:cxn ang="0">
                    <a:pos x="28" y="7"/>
                  </a:cxn>
                  <a:cxn ang="0">
                    <a:pos x="13" y="154"/>
                  </a:cxn>
                  <a:cxn ang="0">
                    <a:pos x="7" y="159"/>
                  </a:cxn>
                </a:cxnLst>
                <a:rect l="0" t="0" r="r" b="b"/>
                <a:pathLst>
                  <a:path w="28" h="159">
                    <a:moveTo>
                      <a:pt x="7" y="159"/>
                    </a:moveTo>
                    <a:cubicBezTo>
                      <a:pt x="6" y="159"/>
                      <a:pt x="6" y="159"/>
                      <a:pt x="6" y="159"/>
                    </a:cubicBezTo>
                    <a:cubicBezTo>
                      <a:pt x="3" y="159"/>
                      <a:pt x="0" y="156"/>
                      <a:pt x="1" y="152"/>
                    </a:cubicBezTo>
                    <a:cubicBezTo>
                      <a:pt x="16" y="6"/>
                      <a:pt x="16" y="6"/>
                      <a:pt x="16" y="6"/>
                    </a:cubicBezTo>
                    <a:cubicBezTo>
                      <a:pt x="16" y="2"/>
                      <a:pt x="19" y="0"/>
                      <a:pt x="22" y="0"/>
                    </a:cubicBezTo>
                    <a:cubicBezTo>
                      <a:pt x="26" y="0"/>
                      <a:pt x="28" y="3"/>
                      <a:pt x="28" y="7"/>
                    </a:cubicBezTo>
                    <a:cubicBezTo>
                      <a:pt x="13" y="154"/>
                      <a:pt x="13" y="154"/>
                      <a:pt x="13" y="154"/>
                    </a:cubicBezTo>
                    <a:cubicBezTo>
                      <a:pt x="13" y="157"/>
                      <a:pt x="10" y="159"/>
                      <a:pt x="7" y="159"/>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60"/>
              <p:cNvSpPr/>
              <p:nvPr/>
            </p:nvSpPr>
            <p:spPr bwMode="auto">
              <a:xfrm>
                <a:off x="4708526" y="4356100"/>
                <a:ext cx="104775" cy="238125"/>
              </a:xfrm>
              <a:custGeom>
                <a:avLst/>
                <a:gdLst/>
                <a:ahLst/>
                <a:cxnLst>
                  <a:cxn ang="0">
                    <a:pos x="7" y="156"/>
                  </a:cxn>
                  <a:cxn ang="0">
                    <a:pos x="5" y="156"/>
                  </a:cxn>
                  <a:cxn ang="0">
                    <a:pos x="1" y="148"/>
                  </a:cxn>
                  <a:cxn ang="0">
                    <a:pos x="55" y="5"/>
                  </a:cxn>
                  <a:cxn ang="0">
                    <a:pos x="63" y="1"/>
                  </a:cxn>
                  <a:cxn ang="0">
                    <a:pos x="67" y="9"/>
                  </a:cxn>
                  <a:cxn ang="0">
                    <a:pos x="13" y="152"/>
                  </a:cxn>
                  <a:cxn ang="0">
                    <a:pos x="7" y="156"/>
                  </a:cxn>
                </a:cxnLst>
                <a:rect l="0" t="0" r="r" b="b"/>
                <a:pathLst>
                  <a:path w="68" h="156">
                    <a:moveTo>
                      <a:pt x="7" y="156"/>
                    </a:moveTo>
                    <a:cubicBezTo>
                      <a:pt x="6" y="156"/>
                      <a:pt x="5" y="156"/>
                      <a:pt x="5" y="156"/>
                    </a:cubicBezTo>
                    <a:cubicBezTo>
                      <a:pt x="1" y="155"/>
                      <a:pt x="0" y="151"/>
                      <a:pt x="1" y="148"/>
                    </a:cubicBezTo>
                    <a:cubicBezTo>
                      <a:pt x="55" y="5"/>
                      <a:pt x="55" y="5"/>
                      <a:pt x="55" y="5"/>
                    </a:cubicBezTo>
                    <a:cubicBezTo>
                      <a:pt x="57" y="2"/>
                      <a:pt x="60" y="0"/>
                      <a:pt x="63" y="1"/>
                    </a:cubicBezTo>
                    <a:cubicBezTo>
                      <a:pt x="67" y="3"/>
                      <a:pt x="68" y="6"/>
                      <a:pt x="67" y="9"/>
                    </a:cubicBezTo>
                    <a:cubicBezTo>
                      <a:pt x="13" y="152"/>
                      <a:pt x="13" y="152"/>
                      <a:pt x="13" y="152"/>
                    </a:cubicBezTo>
                    <a:cubicBezTo>
                      <a:pt x="12" y="155"/>
                      <a:pt x="9" y="156"/>
                      <a:pt x="7" y="156"/>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61"/>
              <p:cNvSpPr/>
              <p:nvPr/>
            </p:nvSpPr>
            <p:spPr bwMode="auto">
              <a:xfrm>
                <a:off x="4383088" y="4414838"/>
                <a:ext cx="476250" cy="22225"/>
              </a:xfrm>
              <a:custGeom>
                <a:avLst/>
                <a:gdLst/>
                <a:ahLst/>
                <a:cxnLst>
                  <a:cxn ang="0">
                    <a:pos x="304" y="14"/>
                  </a:cxn>
                  <a:cxn ang="0">
                    <a:pos x="6" y="14"/>
                  </a:cxn>
                  <a:cxn ang="0">
                    <a:pos x="0" y="7"/>
                  </a:cxn>
                  <a:cxn ang="0">
                    <a:pos x="6" y="0"/>
                  </a:cxn>
                  <a:cxn ang="0">
                    <a:pos x="304" y="0"/>
                  </a:cxn>
                  <a:cxn ang="0">
                    <a:pos x="310" y="7"/>
                  </a:cxn>
                  <a:cxn ang="0">
                    <a:pos x="304" y="14"/>
                  </a:cxn>
                </a:cxnLst>
                <a:rect l="0" t="0" r="r" b="b"/>
                <a:pathLst>
                  <a:path w="310" h="14">
                    <a:moveTo>
                      <a:pt x="304" y="14"/>
                    </a:moveTo>
                    <a:cubicBezTo>
                      <a:pt x="6" y="14"/>
                      <a:pt x="6" y="14"/>
                      <a:pt x="6" y="14"/>
                    </a:cubicBezTo>
                    <a:cubicBezTo>
                      <a:pt x="3" y="14"/>
                      <a:pt x="0" y="11"/>
                      <a:pt x="0" y="7"/>
                    </a:cubicBezTo>
                    <a:cubicBezTo>
                      <a:pt x="0" y="4"/>
                      <a:pt x="3" y="0"/>
                      <a:pt x="6" y="0"/>
                    </a:cubicBezTo>
                    <a:cubicBezTo>
                      <a:pt x="304" y="0"/>
                      <a:pt x="304" y="0"/>
                      <a:pt x="304" y="0"/>
                    </a:cubicBezTo>
                    <a:cubicBezTo>
                      <a:pt x="308" y="0"/>
                      <a:pt x="310" y="4"/>
                      <a:pt x="310" y="7"/>
                    </a:cubicBezTo>
                    <a:cubicBezTo>
                      <a:pt x="310" y="11"/>
                      <a:pt x="308" y="14"/>
                      <a:pt x="304" y="14"/>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62"/>
              <p:cNvSpPr/>
              <p:nvPr/>
            </p:nvSpPr>
            <p:spPr bwMode="auto">
              <a:xfrm>
                <a:off x="4402138" y="4481513"/>
                <a:ext cx="419100" cy="20638"/>
              </a:xfrm>
              <a:custGeom>
                <a:avLst/>
                <a:gdLst/>
                <a:ahLst/>
                <a:cxnLst>
                  <a:cxn ang="0">
                    <a:pos x="267" y="14"/>
                  </a:cxn>
                  <a:cxn ang="0">
                    <a:pos x="6" y="14"/>
                  </a:cxn>
                  <a:cxn ang="0">
                    <a:pos x="0" y="7"/>
                  </a:cxn>
                  <a:cxn ang="0">
                    <a:pos x="6" y="0"/>
                  </a:cxn>
                  <a:cxn ang="0">
                    <a:pos x="267" y="0"/>
                  </a:cxn>
                  <a:cxn ang="0">
                    <a:pos x="274" y="7"/>
                  </a:cxn>
                  <a:cxn ang="0">
                    <a:pos x="267" y="14"/>
                  </a:cxn>
                </a:cxnLst>
                <a:rect l="0" t="0" r="r" b="b"/>
                <a:pathLst>
                  <a:path w="274" h="14">
                    <a:moveTo>
                      <a:pt x="267" y="14"/>
                    </a:moveTo>
                    <a:cubicBezTo>
                      <a:pt x="6" y="14"/>
                      <a:pt x="6" y="14"/>
                      <a:pt x="6" y="14"/>
                    </a:cubicBezTo>
                    <a:cubicBezTo>
                      <a:pt x="3" y="14"/>
                      <a:pt x="0" y="10"/>
                      <a:pt x="0" y="7"/>
                    </a:cubicBezTo>
                    <a:cubicBezTo>
                      <a:pt x="0" y="3"/>
                      <a:pt x="3" y="0"/>
                      <a:pt x="6" y="0"/>
                    </a:cubicBezTo>
                    <a:cubicBezTo>
                      <a:pt x="267" y="0"/>
                      <a:pt x="267" y="0"/>
                      <a:pt x="267" y="0"/>
                    </a:cubicBezTo>
                    <a:cubicBezTo>
                      <a:pt x="271" y="0"/>
                      <a:pt x="274" y="3"/>
                      <a:pt x="274" y="7"/>
                    </a:cubicBezTo>
                    <a:cubicBezTo>
                      <a:pt x="274" y="10"/>
                      <a:pt x="271" y="14"/>
                      <a:pt x="267" y="14"/>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63"/>
              <p:cNvSpPr/>
              <p:nvPr/>
            </p:nvSpPr>
            <p:spPr bwMode="auto">
              <a:xfrm>
                <a:off x="4421188" y="4524375"/>
                <a:ext cx="381000" cy="20638"/>
              </a:xfrm>
              <a:custGeom>
                <a:avLst/>
                <a:gdLst/>
                <a:ahLst/>
                <a:cxnLst>
                  <a:cxn ang="0">
                    <a:pos x="242" y="14"/>
                  </a:cxn>
                  <a:cxn ang="0">
                    <a:pos x="6" y="14"/>
                  </a:cxn>
                  <a:cxn ang="0">
                    <a:pos x="0" y="7"/>
                  </a:cxn>
                  <a:cxn ang="0">
                    <a:pos x="6" y="0"/>
                  </a:cxn>
                  <a:cxn ang="0">
                    <a:pos x="242" y="0"/>
                  </a:cxn>
                  <a:cxn ang="0">
                    <a:pos x="248" y="7"/>
                  </a:cxn>
                  <a:cxn ang="0">
                    <a:pos x="242" y="14"/>
                  </a:cxn>
                </a:cxnLst>
                <a:rect l="0" t="0" r="r" b="b"/>
                <a:pathLst>
                  <a:path w="248" h="14">
                    <a:moveTo>
                      <a:pt x="242" y="14"/>
                    </a:moveTo>
                    <a:cubicBezTo>
                      <a:pt x="6" y="14"/>
                      <a:pt x="6" y="14"/>
                      <a:pt x="6" y="14"/>
                    </a:cubicBezTo>
                    <a:cubicBezTo>
                      <a:pt x="2" y="14"/>
                      <a:pt x="0" y="11"/>
                      <a:pt x="0" y="7"/>
                    </a:cubicBezTo>
                    <a:cubicBezTo>
                      <a:pt x="0" y="4"/>
                      <a:pt x="2" y="0"/>
                      <a:pt x="6" y="0"/>
                    </a:cubicBezTo>
                    <a:cubicBezTo>
                      <a:pt x="242" y="0"/>
                      <a:pt x="242" y="0"/>
                      <a:pt x="242" y="0"/>
                    </a:cubicBezTo>
                    <a:cubicBezTo>
                      <a:pt x="245" y="0"/>
                      <a:pt x="248" y="4"/>
                      <a:pt x="248" y="7"/>
                    </a:cubicBezTo>
                    <a:cubicBezTo>
                      <a:pt x="248" y="11"/>
                      <a:pt x="245" y="14"/>
                      <a:pt x="242" y="14"/>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64"/>
              <p:cNvSpPr/>
              <p:nvPr/>
            </p:nvSpPr>
            <p:spPr bwMode="auto">
              <a:xfrm>
                <a:off x="4425951" y="4583113"/>
                <a:ext cx="363538" cy="158750"/>
              </a:xfrm>
              <a:custGeom>
                <a:avLst/>
                <a:gdLst/>
                <a:ahLst/>
                <a:cxnLst>
                  <a:cxn ang="0">
                    <a:pos x="230" y="104"/>
                  </a:cxn>
                  <a:cxn ang="0">
                    <a:pos x="7" y="104"/>
                  </a:cxn>
                  <a:cxn ang="0">
                    <a:pos x="2" y="102"/>
                  </a:cxn>
                  <a:cxn ang="0">
                    <a:pos x="0" y="96"/>
                  </a:cxn>
                  <a:cxn ang="0">
                    <a:pos x="4" y="7"/>
                  </a:cxn>
                  <a:cxn ang="0">
                    <a:pos x="11" y="0"/>
                  </a:cxn>
                  <a:cxn ang="0">
                    <a:pos x="18" y="8"/>
                  </a:cxn>
                  <a:cxn ang="0">
                    <a:pos x="15" y="90"/>
                  </a:cxn>
                  <a:cxn ang="0">
                    <a:pos x="230" y="90"/>
                  </a:cxn>
                  <a:cxn ang="0">
                    <a:pos x="237" y="97"/>
                  </a:cxn>
                  <a:cxn ang="0">
                    <a:pos x="230" y="104"/>
                  </a:cxn>
                </a:cxnLst>
                <a:rect l="0" t="0" r="r" b="b"/>
                <a:pathLst>
                  <a:path w="237" h="104">
                    <a:moveTo>
                      <a:pt x="230" y="104"/>
                    </a:moveTo>
                    <a:cubicBezTo>
                      <a:pt x="7" y="104"/>
                      <a:pt x="7" y="104"/>
                      <a:pt x="7" y="104"/>
                    </a:cubicBezTo>
                    <a:cubicBezTo>
                      <a:pt x="5" y="104"/>
                      <a:pt x="4" y="103"/>
                      <a:pt x="2" y="102"/>
                    </a:cubicBezTo>
                    <a:cubicBezTo>
                      <a:pt x="1" y="100"/>
                      <a:pt x="0" y="98"/>
                      <a:pt x="0" y="96"/>
                    </a:cubicBezTo>
                    <a:cubicBezTo>
                      <a:pt x="4" y="7"/>
                      <a:pt x="4" y="7"/>
                      <a:pt x="4" y="7"/>
                    </a:cubicBezTo>
                    <a:cubicBezTo>
                      <a:pt x="4" y="3"/>
                      <a:pt x="7" y="0"/>
                      <a:pt x="11" y="0"/>
                    </a:cubicBezTo>
                    <a:cubicBezTo>
                      <a:pt x="15" y="0"/>
                      <a:pt x="18" y="4"/>
                      <a:pt x="18" y="8"/>
                    </a:cubicBezTo>
                    <a:cubicBezTo>
                      <a:pt x="15" y="90"/>
                      <a:pt x="15" y="90"/>
                      <a:pt x="15" y="90"/>
                    </a:cubicBezTo>
                    <a:cubicBezTo>
                      <a:pt x="230" y="90"/>
                      <a:pt x="230" y="90"/>
                      <a:pt x="230" y="90"/>
                    </a:cubicBezTo>
                    <a:cubicBezTo>
                      <a:pt x="234" y="90"/>
                      <a:pt x="237" y="93"/>
                      <a:pt x="237" y="97"/>
                    </a:cubicBezTo>
                    <a:cubicBezTo>
                      <a:pt x="237" y="101"/>
                      <a:pt x="234" y="104"/>
                      <a:pt x="230" y="104"/>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Oval 165"/>
              <p:cNvSpPr>
                <a:spLocks noChangeArrowheads="1"/>
              </p:cNvSpPr>
              <p:nvPr/>
            </p:nvSpPr>
            <p:spPr bwMode="auto">
              <a:xfrm>
                <a:off x="4397376" y="4681538"/>
                <a:ext cx="77788" cy="80963"/>
              </a:xfrm>
              <a:prstGeom prst="ellipse">
                <a:avLst/>
              </a:pr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Oval 166"/>
              <p:cNvSpPr>
                <a:spLocks noChangeArrowheads="1"/>
              </p:cNvSpPr>
              <p:nvPr/>
            </p:nvSpPr>
            <p:spPr bwMode="auto">
              <a:xfrm>
                <a:off x="4721226" y="4681538"/>
                <a:ext cx="79375" cy="80963"/>
              </a:xfrm>
              <a:prstGeom prst="ellipse">
                <a:avLst/>
              </a:pr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Freeform 167"/>
            <p:cNvSpPr/>
            <p:nvPr/>
          </p:nvSpPr>
          <p:spPr bwMode="auto">
            <a:xfrm>
              <a:off x="4543426" y="4133850"/>
              <a:ext cx="722313" cy="1011238"/>
            </a:xfrm>
            <a:custGeom>
              <a:avLst/>
              <a:gdLst/>
              <a:ahLst/>
              <a:cxnLst>
                <a:cxn ang="0">
                  <a:pos x="33" y="292"/>
                </a:cxn>
                <a:cxn ang="0">
                  <a:pos x="25" y="237"/>
                </a:cxn>
                <a:cxn ang="0">
                  <a:pos x="100" y="283"/>
                </a:cxn>
                <a:cxn ang="0">
                  <a:pos x="129" y="356"/>
                </a:cxn>
                <a:cxn ang="0">
                  <a:pos x="124" y="229"/>
                </a:cxn>
                <a:cxn ang="0">
                  <a:pos x="77" y="27"/>
                </a:cxn>
                <a:cxn ang="0">
                  <a:pos x="130" y="51"/>
                </a:cxn>
                <a:cxn ang="0">
                  <a:pos x="182" y="199"/>
                </a:cxn>
                <a:cxn ang="0">
                  <a:pos x="229" y="197"/>
                </a:cxn>
                <a:cxn ang="0">
                  <a:pos x="274" y="241"/>
                </a:cxn>
                <a:cxn ang="0">
                  <a:pos x="333" y="256"/>
                </a:cxn>
                <a:cxn ang="0">
                  <a:pos x="383" y="300"/>
                </a:cxn>
                <a:cxn ang="0">
                  <a:pos x="384" y="436"/>
                </a:cxn>
                <a:cxn ang="0">
                  <a:pos x="399" y="524"/>
                </a:cxn>
                <a:cxn ang="0">
                  <a:pos x="472" y="660"/>
                </a:cxn>
                <a:cxn ang="0">
                  <a:pos x="267" y="660"/>
                </a:cxn>
                <a:cxn ang="0">
                  <a:pos x="158" y="515"/>
                </a:cxn>
                <a:cxn ang="0">
                  <a:pos x="65" y="389"/>
                </a:cxn>
              </a:cxnLst>
              <a:rect l="0" t="0" r="r" b="b"/>
              <a:pathLst>
                <a:path w="472" h="660">
                  <a:moveTo>
                    <a:pt x="33" y="292"/>
                  </a:moveTo>
                  <a:cubicBezTo>
                    <a:pt x="28" y="248"/>
                    <a:pt x="0" y="253"/>
                    <a:pt x="25" y="237"/>
                  </a:cubicBezTo>
                  <a:cubicBezTo>
                    <a:pt x="50" y="221"/>
                    <a:pt x="91" y="248"/>
                    <a:pt x="100" y="283"/>
                  </a:cubicBezTo>
                  <a:cubicBezTo>
                    <a:pt x="110" y="319"/>
                    <a:pt x="115" y="336"/>
                    <a:pt x="129" y="356"/>
                  </a:cubicBezTo>
                  <a:cubicBezTo>
                    <a:pt x="129" y="356"/>
                    <a:pt x="128" y="267"/>
                    <a:pt x="124" y="229"/>
                  </a:cubicBezTo>
                  <a:cubicBezTo>
                    <a:pt x="119" y="191"/>
                    <a:pt x="68" y="53"/>
                    <a:pt x="77" y="27"/>
                  </a:cubicBezTo>
                  <a:cubicBezTo>
                    <a:pt x="87" y="1"/>
                    <a:pt x="112" y="0"/>
                    <a:pt x="130" y="51"/>
                  </a:cubicBezTo>
                  <a:cubicBezTo>
                    <a:pt x="148" y="101"/>
                    <a:pt x="182" y="199"/>
                    <a:pt x="182" y="199"/>
                  </a:cubicBezTo>
                  <a:cubicBezTo>
                    <a:pt x="182" y="199"/>
                    <a:pt x="204" y="178"/>
                    <a:pt x="229" y="197"/>
                  </a:cubicBezTo>
                  <a:cubicBezTo>
                    <a:pt x="253" y="216"/>
                    <a:pt x="246" y="234"/>
                    <a:pt x="274" y="241"/>
                  </a:cubicBezTo>
                  <a:cubicBezTo>
                    <a:pt x="302" y="249"/>
                    <a:pt x="313" y="236"/>
                    <a:pt x="333" y="256"/>
                  </a:cubicBezTo>
                  <a:cubicBezTo>
                    <a:pt x="353" y="275"/>
                    <a:pt x="372" y="254"/>
                    <a:pt x="383" y="300"/>
                  </a:cubicBezTo>
                  <a:cubicBezTo>
                    <a:pt x="393" y="346"/>
                    <a:pt x="380" y="371"/>
                    <a:pt x="384" y="436"/>
                  </a:cubicBezTo>
                  <a:cubicBezTo>
                    <a:pt x="387" y="502"/>
                    <a:pt x="399" y="524"/>
                    <a:pt x="399" y="524"/>
                  </a:cubicBezTo>
                  <a:cubicBezTo>
                    <a:pt x="472" y="660"/>
                    <a:pt x="472" y="660"/>
                    <a:pt x="472" y="660"/>
                  </a:cubicBezTo>
                  <a:cubicBezTo>
                    <a:pt x="267" y="660"/>
                    <a:pt x="267" y="660"/>
                    <a:pt x="267" y="660"/>
                  </a:cubicBezTo>
                  <a:cubicBezTo>
                    <a:pt x="267" y="660"/>
                    <a:pt x="212" y="578"/>
                    <a:pt x="158" y="515"/>
                  </a:cubicBezTo>
                  <a:cubicBezTo>
                    <a:pt x="104" y="452"/>
                    <a:pt x="87" y="459"/>
                    <a:pt x="65" y="389"/>
                  </a:cubicBezTo>
                </a:path>
              </a:pathLst>
            </a:custGeom>
            <a:solidFill>
              <a:srgbClr val="F7E39D"/>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68"/>
            <p:cNvSpPr/>
            <p:nvPr/>
          </p:nvSpPr>
          <p:spPr bwMode="auto">
            <a:xfrm>
              <a:off x="3551238" y="4159250"/>
              <a:ext cx="709613" cy="985838"/>
            </a:xfrm>
            <a:custGeom>
              <a:avLst/>
              <a:gdLst/>
              <a:ahLst/>
              <a:cxnLst>
                <a:cxn ang="0">
                  <a:pos x="426" y="9"/>
                </a:cxn>
                <a:cxn ang="0">
                  <a:pos x="450" y="99"/>
                </a:cxn>
                <a:cxn ang="0">
                  <a:pos x="435" y="247"/>
                </a:cxn>
                <a:cxn ang="0">
                  <a:pos x="394" y="437"/>
                </a:cxn>
                <a:cxn ang="0">
                  <a:pos x="327" y="532"/>
                </a:cxn>
                <a:cxn ang="0">
                  <a:pos x="253" y="643"/>
                </a:cxn>
                <a:cxn ang="0">
                  <a:pos x="74" y="643"/>
                </a:cxn>
                <a:cxn ang="0">
                  <a:pos x="0" y="643"/>
                </a:cxn>
                <a:cxn ang="0">
                  <a:pos x="206" y="356"/>
                </a:cxn>
                <a:cxn ang="0">
                  <a:pos x="217" y="162"/>
                </a:cxn>
                <a:cxn ang="0">
                  <a:pos x="332" y="49"/>
                </a:cxn>
                <a:cxn ang="0">
                  <a:pos x="380" y="42"/>
                </a:cxn>
                <a:cxn ang="0">
                  <a:pos x="426" y="9"/>
                </a:cxn>
              </a:cxnLst>
              <a:rect l="0" t="0" r="r" b="b"/>
              <a:pathLst>
                <a:path w="463" h="643">
                  <a:moveTo>
                    <a:pt x="426" y="9"/>
                  </a:moveTo>
                  <a:cubicBezTo>
                    <a:pt x="426" y="9"/>
                    <a:pt x="463" y="7"/>
                    <a:pt x="450" y="99"/>
                  </a:cubicBezTo>
                  <a:cubicBezTo>
                    <a:pt x="436" y="192"/>
                    <a:pt x="429" y="170"/>
                    <a:pt x="435" y="247"/>
                  </a:cubicBezTo>
                  <a:cubicBezTo>
                    <a:pt x="441" y="325"/>
                    <a:pt x="411" y="405"/>
                    <a:pt x="394" y="437"/>
                  </a:cubicBezTo>
                  <a:cubicBezTo>
                    <a:pt x="377" y="469"/>
                    <a:pt x="393" y="487"/>
                    <a:pt x="327" y="532"/>
                  </a:cubicBezTo>
                  <a:cubicBezTo>
                    <a:pt x="262" y="577"/>
                    <a:pt x="253" y="643"/>
                    <a:pt x="253" y="643"/>
                  </a:cubicBezTo>
                  <a:cubicBezTo>
                    <a:pt x="74" y="643"/>
                    <a:pt x="74" y="643"/>
                    <a:pt x="74" y="643"/>
                  </a:cubicBezTo>
                  <a:cubicBezTo>
                    <a:pt x="0" y="643"/>
                    <a:pt x="0" y="643"/>
                    <a:pt x="0" y="643"/>
                  </a:cubicBezTo>
                  <a:cubicBezTo>
                    <a:pt x="0" y="643"/>
                    <a:pt x="203" y="447"/>
                    <a:pt x="206" y="356"/>
                  </a:cubicBezTo>
                  <a:cubicBezTo>
                    <a:pt x="208" y="265"/>
                    <a:pt x="207" y="188"/>
                    <a:pt x="217" y="162"/>
                  </a:cubicBezTo>
                  <a:cubicBezTo>
                    <a:pt x="226" y="135"/>
                    <a:pt x="314" y="67"/>
                    <a:pt x="332" y="49"/>
                  </a:cubicBezTo>
                  <a:cubicBezTo>
                    <a:pt x="350" y="31"/>
                    <a:pt x="380" y="42"/>
                    <a:pt x="380" y="42"/>
                  </a:cubicBezTo>
                  <a:cubicBezTo>
                    <a:pt x="380" y="42"/>
                    <a:pt x="389" y="0"/>
                    <a:pt x="426" y="9"/>
                  </a:cubicBezTo>
                  <a:close/>
                </a:path>
              </a:pathLst>
            </a:custGeom>
            <a:solidFill>
              <a:srgbClr val="F7E39D"/>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组合 33"/>
          <p:cNvGrpSpPr/>
          <p:nvPr/>
        </p:nvGrpSpPr>
        <p:grpSpPr>
          <a:xfrm>
            <a:off x="3822628" y="2062087"/>
            <a:ext cx="4478566" cy="2218265"/>
            <a:chOff x="3822628" y="2062087"/>
            <a:chExt cx="4478566" cy="2218265"/>
          </a:xfrm>
        </p:grpSpPr>
        <p:sp>
          <p:nvSpPr>
            <p:cNvPr id="35" name="Freeform 140"/>
            <p:cNvSpPr/>
            <p:nvPr/>
          </p:nvSpPr>
          <p:spPr bwMode="auto">
            <a:xfrm flipH="1">
              <a:off x="5478528" y="2295837"/>
              <a:ext cx="932374" cy="845219"/>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rgbClr val="7ACDE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6" name="Group 199"/>
            <p:cNvGrpSpPr/>
            <p:nvPr/>
          </p:nvGrpSpPr>
          <p:grpSpPr>
            <a:xfrm>
              <a:off x="3822628" y="2062087"/>
              <a:ext cx="920533" cy="854565"/>
              <a:chOff x="2872581" y="1544560"/>
              <a:chExt cx="691751" cy="642178"/>
            </a:xfrm>
          </p:grpSpPr>
          <p:sp>
            <p:nvSpPr>
              <p:cNvPr id="62" name="Freeform 142"/>
              <p:cNvSpPr/>
              <p:nvPr/>
            </p:nvSpPr>
            <p:spPr bwMode="auto">
              <a:xfrm>
                <a:off x="2872581" y="1544560"/>
                <a:ext cx="691751" cy="642178"/>
              </a:xfrm>
              <a:custGeom>
                <a:avLst/>
                <a:gdLst/>
                <a:ahLst/>
                <a:cxnLst>
                  <a:cxn ang="0">
                    <a:pos x="375" y="447"/>
                  </a:cxn>
                  <a:cxn ang="0">
                    <a:pos x="426" y="604"/>
                  </a:cxn>
                  <a:cxn ang="0">
                    <a:pos x="218" y="444"/>
                  </a:cxn>
                  <a:cxn ang="0">
                    <a:pos x="14" y="235"/>
                  </a:cxn>
                  <a:cxn ang="0">
                    <a:pos x="268" y="7"/>
                  </a:cxn>
                  <a:cxn ang="0">
                    <a:pos x="559" y="276"/>
                  </a:cxn>
                  <a:cxn ang="0">
                    <a:pos x="375" y="447"/>
                  </a:cxn>
                </a:cxnLst>
                <a:rect l="0" t="0" r="r" b="b"/>
                <a:pathLst>
                  <a:path w="594" h="604">
                    <a:moveTo>
                      <a:pt x="375" y="447"/>
                    </a:moveTo>
                    <a:cubicBezTo>
                      <a:pt x="375" y="447"/>
                      <a:pt x="326" y="464"/>
                      <a:pt x="426" y="604"/>
                    </a:cubicBezTo>
                    <a:cubicBezTo>
                      <a:pt x="426" y="604"/>
                      <a:pt x="269" y="560"/>
                      <a:pt x="218" y="444"/>
                    </a:cubicBezTo>
                    <a:cubicBezTo>
                      <a:pt x="218" y="444"/>
                      <a:pt x="29" y="416"/>
                      <a:pt x="14" y="235"/>
                    </a:cubicBezTo>
                    <a:cubicBezTo>
                      <a:pt x="0" y="54"/>
                      <a:pt x="163" y="0"/>
                      <a:pt x="268" y="7"/>
                    </a:cubicBezTo>
                    <a:cubicBezTo>
                      <a:pt x="373" y="14"/>
                      <a:pt x="594" y="69"/>
                      <a:pt x="559" y="276"/>
                    </a:cubicBezTo>
                    <a:cubicBezTo>
                      <a:pt x="524" y="483"/>
                      <a:pt x="375" y="447"/>
                      <a:pt x="375" y="447"/>
                    </a:cubicBezTo>
                    <a:close/>
                  </a:path>
                </a:pathLst>
              </a:custGeom>
              <a:solidFill>
                <a:srgbClr val="7ACDE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63" name="Group 133"/>
              <p:cNvGrpSpPr/>
              <p:nvPr/>
            </p:nvGrpSpPr>
            <p:grpSpPr>
              <a:xfrm>
                <a:off x="3057832" y="1647518"/>
                <a:ext cx="287246" cy="287825"/>
                <a:chOff x="2436813" y="361950"/>
                <a:chExt cx="790575" cy="792163"/>
              </a:xfrm>
              <a:solidFill>
                <a:sysClr val="window" lastClr="FFFFFF"/>
              </a:solidFill>
            </p:grpSpPr>
            <p:sp>
              <p:nvSpPr>
                <p:cNvPr id="64" name="Freeform 6"/>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close/>
                      <a:moveTo>
                        <a:pt x="436" y="281"/>
                      </a:moveTo>
                      <a:lnTo>
                        <a:pt x="436" y="281"/>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7"/>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moveTo>
                        <a:pt x="436" y="281"/>
                      </a:moveTo>
                      <a:lnTo>
                        <a:pt x="436" y="281"/>
                      </a:lnTo>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8"/>
                <p:cNvSpPr>
                  <a:spLocks noEditPoints="1"/>
                </p:cNvSpPr>
                <p:nvPr/>
              </p:nvSpPr>
              <p:spPr bwMode="auto">
                <a:xfrm>
                  <a:off x="273367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9"/>
                <p:cNvSpPr>
                  <a:spLocks noEditPoints="1"/>
                </p:cNvSpPr>
                <p:nvPr/>
              </p:nvSpPr>
              <p:spPr bwMode="auto">
                <a:xfrm>
                  <a:off x="298132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0"/>
                <p:cNvSpPr>
                  <a:spLocks noEditPoints="1"/>
                </p:cNvSpPr>
                <p:nvPr/>
              </p:nvSpPr>
              <p:spPr bwMode="auto">
                <a:xfrm>
                  <a:off x="2684463" y="609600"/>
                  <a:ext cx="501649" cy="247650"/>
                </a:xfrm>
                <a:custGeom>
                  <a:avLst/>
                  <a:gdLst/>
                  <a:ahLst/>
                  <a:cxnLst>
                    <a:cxn ang="0">
                      <a:pos x="273" y="109"/>
                    </a:cxn>
                    <a:cxn ang="0">
                      <a:pos x="120" y="0"/>
                    </a:cxn>
                    <a:cxn ang="0">
                      <a:pos x="0" y="0"/>
                    </a:cxn>
                    <a:cxn ang="0">
                      <a:pos x="73" y="182"/>
                    </a:cxn>
                    <a:cxn ang="0">
                      <a:pos x="328" y="182"/>
                    </a:cxn>
                    <a:cxn ang="0">
                      <a:pos x="370" y="77"/>
                    </a:cxn>
                    <a:cxn ang="0">
                      <a:pos x="273" y="109"/>
                    </a:cxn>
                    <a:cxn ang="0">
                      <a:pos x="273" y="109"/>
                    </a:cxn>
                    <a:cxn ang="0">
                      <a:pos x="273" y="109"/>
                    </a:cxn>
                  </a:cxnLst>
                  <a:rect l="0" t="0" r="r" b="b"/>
                  <a:pathLst>
                    <a:path w="370" h="182">
                      <a:moveTo>
                        <a:pt x="273" y="109"/>
                      </a:moveTo>
                      <a:cubicBezTo>
                        <a:pt x="202" y="109"/>
                        <a:pt x="142" y="63"/>
                        <a:pt x="120" y="0"/>
                      </a:cubicBezTo>
                      <a:cubicBezTo>
                        <a:pt x="0" y="0"/>
                        <a:pt x="0" y="0"/>
                        <a:pt x="0" y="0"/>
                      </a:cubicBezTo>
                      <a:cubicBezTo>
                        <a:pt x="73" y="182"/>
                        <a:pt x="73" y="182"/>
                        <a:pt x="73" y="182"/>
                      </a:cubicBezTo>
                      <a:cubicBezTo>
                        <a:pt x="328" y="182"/>
                        <a:pt x="328" y="182"/>
                        <a:pt x="328" y="182"/>
                      </a:cubicBezTo>
                      <a:cubicBezTo>
                        <a:pt x="370" y="77"/>
                        <a:pt x="370" y="77"/>
                        <a:pt x="370" y="77"/>
                      </a:cubicBezTo>
                      <a:cubicBezTo>
                        <a:pt x="343" y="97"/>
                        <a:pt x="309" y="109"/>
                        <a:pt x="273" y="109"/>
                      </a:cubicBezTo>
                      <a:close/>
                      <a:moveTo>
                        <a:pt x="273" y="109"/>
                      </a:moveTo>
                      <a:cubicBezTo>
                        <a:pt x="273" y="109"/>
                        <a:pt x="273" y="109"/>
                        <a:pt x="273" y="109"/>
                      </a:cubicBezTo>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1"/>
                <p:cNvSpPr>
                  <a:spLocks noEditPoints="1"/>
                </p:cNvSpPr>
                <p:nvPr/>
              </p:nvSpPr>
              <p:spPr bwMode="auto">
                <a:xfrm>
                  <a:off x="2881313" y="361950"/>
                  <a:ext cx="346075" cy="346075"/>
                </a:xfrm>
                <a:custGeom>
                  <a:avLst/>
                  <a:gdLst/>
                  <a:ahLst/>
                  <a:cxnLst>
                    <a:cxn ang="0">
                      <a:pos x="127" y="0"/>
                    </a:cxn>
                    <a:cxn ang="0">
                      <a:pos x="0" y="127"/>
                    </a:cxn>
                    <a:cxn ang="0">
                      <a:pos x="127" y="254"/>
                    </a:cxn>
                    <a:cxn ang="0">
                      <a:pos x="255" y="127"/>
                    </a:cxn>
                    <a:cxn ang="0">
                      <a:pos x="127" y="0"/>
                    </a:cxn>
                    <a:cxn ang="0">
                      <a:pos x="108" y="191"/>
                    </a:cxn>
                    <a:cxn ang="0">
                      <a:pos x="44" y="127"/>
                    </a:cxn>
                    <a:cxn ang="0">
                      <a:pos x="69" y="101"/>
                    </a:cxn>
                    <a:cxn ang="0">
                      <a:pos x="108" y="140"/>
                    </a:cxn>
                    <a:cxn ang="0">
                      <a:pos x="185" y="63"/>
                    </a:cxn>
                    <a:cxn ang="0">
                      <a:pos x="211" y="89"/>
                    </a:cxn>
                    <a:cxn ang="0">
                      <a:pos x="108" y="191"/>
                    </a:cxn>
                    <a:cxn ang="0">
                      <a:pos x="108" y="191"/>
                    </a:cxn>
                    <a:cxn ang="0">
                      <a:pos x="108" y="191"/>
                    </a:cxn>
                  </a:cxnLst>
                  <a:rect l="0" t="0" r="r" b="b"/>
                  <a:pathLst>
                    <a:path w="255" h="254">
                      <a:moveTo>
                        <a:pt x="127" y="0"/>
                      </a:moveTo>
                      <a:cubicBezTo>
                        <a:pt x="57" y="0"/>
                        <a:pt x="0" y="57"/>
                        <a:pt x="0" y="127"/>
                      </a:cubicBezTo>
                      <a:cubicBezTo>
                        <a:pt x="0" y="197"/>
                        <a:pt x="57" y="254"/>
                        <a:pt x="127" y="254"/>
                      </a:cubicBezTo>
                      <a:cubicBezTo>
                        <a:pt x="198" y="254"/>
                        <a:pt x="255" y="197"/>
                        <a:pt x="255" y="127"/>
                      </a:cubicBezTo>
                      <a:cubicBezTo>
                        <a:pt x="255" y="57"/>
                        <a:pt x="198" y="0"/>
                        <a:pt x="127" y="0"/>
                      </a:cubicBezTo>
                      <a:close/>
                      <a:moveTo>
                        <a:pt x="108" y="191"/>
                      </a:moveTo>
                      <a:cubicBezTo>
                        <a:pt x="44" y="127"/>
                        <a:pt x="44" y="127"/>
                        <a:pt x="44" y="127"/>
                      </a:cubicBezTo>
                      <a:cubicBezTo>
                        <a:pt x="69" y="101"/>
                        <a:pt x="69" y="101"/>
                        <a:pt x="69" y="101"/>
                      </a:cubicBezTo>
                      <a:cubicBezTo>
                        <a:pt x="108" y="140"/>
                        <a:pt x="108" y="140"/>
                        <a:pt x="108" y="140"/>
                      </a:cubicBezTo>
                      <a:cubicBezTo>
                        <a:pt x="185" y="63"/>
                        <a:pt x="185" y="63"/>
                        <a:pt x="185" y="63"/>
                      </a:cubicBezTo>
                      <a:cubicBezTo>
                        <a:pt x="211" y="89"/>
                        <a:pt x="211" y="89"/>
                        <a:pt x="211" y="89"/>
                      </a:cubicBezTo>
                      <a:lnTo>
                        <a:pt x="108" y="191"/>
                      </a:lnTo>
                      <a:close/>
                      <a:moveTo>
                        <a:pt x="108" y="191"/>
                      </a:moveTo>
                      <a:cubicBezTo>
                        <a:pt x="108" y="191"/>
                        <a:pt x="108" y="191"/>
                        <a:pt x="108" y="191"/>
                      </a:cubicBezTo>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7" name="Group 200"/>
            <p:cNvGrpSpPr/>
            <p:nvPr/>
          </p:nvGrpSpPr>
          <p:grpSpPr>
            <a:xfrm>
              <a:off x="4511042" y="3276898"/>
              <a:ext cx="918465" cy="860428"/>
              <a:chOff x="3306082" y="2457452"/>
              <a:chExt cx="690197" cy="646584"/>
            </a:xfrm>
          </p:grpSpPr>
          <p:sp>
            <p:nvSpPr>
              <p:cNvPr id="58" name="Freeform 137"/>
              <p:cNvSpPr/>
              <p:nvPr/>
            </p:nvSpPr>
            <p:spPr bwMode="auto">
              <a:xfrm>
                <a:off x="3306082" y="2457452"/>
                <a:ext cx="690197" cy="646584"/>
              </a:xfrm>
              <a:custGeom>
                <a:avLst/>
                <a:gdLst/>
                <a:ahLst/>
                <a:cxnLst>
                  <a:cxn ang="0">
                    <a:pos x="270" y="501"/>
                  </a:cxn>
                  <a:cxn ang="0">
                    <a:pos x="299" y="608"/>
                  </a:cxn>
                  <a:cxn ang="0">
                    <a:pos x="413" y="486"/>
                  </a:cxn>
                  <a:cxn ang="0">
                    <a:pos x="639" y="239"/>
                  </a:cxn>
                  <a:cxn ang="0">
                    <a:pos x="346" y="17"/>
                  </a:cxn>
                  <a:cxn ang="0">
                    <a:pos x="56" y="333"/>
                  </a:cxn>
                  <a:cxn ang="0">
                    <a:pos x="270" y="501"/>
                  </a:cxn>
                </a:cxnLst>
                <a:rect l="0" t="0" r="r" b="b"/>
                <a:pathLst>
                  <a:path w="640" h="608">
                    <a:moveTo>
                      <a:pt x="270" y="501"/>
                    </a:moveTo>
                    <a:cubicBezTo>
                      <a:pt x="270" y="501"/>
                      <a:pt x="331" y="496"/>
                      <a:pt x="299" y="608"/>
                    </a:cubicBezTo>
                    <a:cubicBezTo>
                      <a:pt x="299" y="608"/>
                      <a:pt x="411" y="543"/>
                      <a:pt x="413" y="486"/>
                    </a:cubicBezTo>
                    <a:cubicBezTo>
                      <a:pt x="413" y="486"/>
                      <a:pt x="640" y="436"/>
                      <a:pt x="639" y="239"/>
                    </a:cubicBezTo>
                    <a:cubicBezTo>
                      <a:pt x="638" y="42"/>
                      <a:pt x="458" y="0"/>
                      <a:pt x="346" y="17"/>
                    </a:cubicBezTo>
                    <a:cubicBezTo>
                      <a:pt x="233" y="34"/>
                      <a:pt x="0" y="112"/>
                      <a:pt x="56" y="333"/>
                    </a:cubicBezTo>
                    <a:cubicBezTo>
                      <a:pt x="112" y="553"/>
                      <a:pt x="270" y="501"/>
                      <a:pt x="270" y="501"/>
                    </a:cubicBezTo>
                    <a:close/>
                  </a:path>
                </a:pathLst>
              </a:custGeom>
              <a:solidFill>
                <a:srgbClr val="00AFF0"/>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59" name="Group 177"/>
              <p:cNvGrpSpPr/>
              <p:nvPr/>
            </p:nvGrpSpPr>
            <p:grpSpPr>
              <a:xfrm>
                <a:off x="3589020" y="2548890"/>
                <a:ext cx="196850" cy="295275"/>
                <a:chOff x="3732213" y="776288"/>
                <a:chExt cx="196850" cy="295275"/>
              </a:xfrm>
              <a:solidFill>
                <a:sysClr val="window" lastClr="FFFFFF"/>
              </a:solidFill>
            </p:grpSpPr>
            <p:sp>
              <p:nvSpPr>
                <p:cNvPr id="60" name="Freeform 118"/>
                <p:cNvSpPr/>
                <p:nvPr/>
              </p:nvSpPr>
              <p:spPr bwMode="auto">
                <a:xfrm>
                  <a:off x="3732213" y="871538"/>
                  <a:ext cx="196850" cy="200025"/>
                </a:xfrm>
                <a:custGeom>
                  <a:avLst/>
                  <a:gdLst/>
                  <a:ahLst/>
                  <a:cxnLst>
                    <a:cxn ang="0">
                      <a:pos x="124" y="126"/>
                    </a:cxn>
                    <a:cxn ang="0">
                      <a:pos x="0" y="126"/>
                    </a:cxn>
                    <a:cxn ang="0">
                      <a:pos x="2" y="115"/>
                    </a:cxn>
                    <a:cxn ang="0">
                      <a:pos x="5" y="0"/>
                    </a:cxn>
                    <a:cxn ang="0">
                      <a:pos x="119" y="0"/>
                    </a:cxn>
                    <a:cxn ang="0">
                      <a:pos x="122" y="116"/>
                    </a:cxn>
                    <a:cxn ang="0">
                      <a:pos x="124" y="126"/>
                    </a:cxn>
                  </a:cxnLst>
                  <a:rect l="0" t="0" r="r" b="b"/>
                  <a:pathLst>
                    <a:path w="124" h="126">
                      <a:moveTo>
                        <a:pt x="124" y="126"/>
                      </a:moveTo>
                      <a:lnTo>
                        <a:pt x="0" y="126"/>
                      </a:lnTo>
                      <a:lnTo>
                        <a:pt x="2" y="115"/>
                      </a:lnTo>
                      <a:lnTo>
                        <a:pt x="5" y="0"/>
                      </a:lnTo>
                      <a:lnTo>
                        <a:pt x="119" y="0"/>
                      </a:lnTo>
                      <a:lnTo>
                        <a:pt x="122" y="116"/>
                      </a:lnTo>
                      <a:lnTo>
                        <a:pt x="124" y="126"/>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19"/>
                <p:cNvSpPr/>
                <p:nvPr/>
              </p:nvSpPr>
              <p:spPr bwMode="auto">
                <a:xfrm>
                  <a:off x="3760788" y="776288"/>
                  <a:ext cx="138113" cy="111125"/>
                </a:xfrm>
                <a:custGeom>
                  <a:avLst/>
                  <a:gdLst/>
                  <a:ahLst/>
                  <a:cxnLst>
                    <a:cxn ang="0">
                      <a:pos x="87" y="72"/>
                    </a:cxn>
                    <a:cxn ang="0">
                      <a:pos x="85" y="70"/>
                    </a:cxn>
                    <a:cxn ang="0">
                      <a:pos x="45" y="4"/>
                    </a:cxn>
                    <a:cxn ang="0">
                      <a:pos x="5" y="70"/>
                    </a:cxn>
                    <a:cxn ang="0">
                      <a:pos x="3" y="72"/>
                    </a:cxn>
                    <a:cxn ang="0">
                      <a:pos x="0" y="70"/>
                    </a:cxn>
                    <a:cxn ang="0">
                      <a:pos x="45" y="0"/>
                    </a:cxn>
                    <a:cxn ang="0">
                      <a:pos x="90" y="70"/>
                    </a:cxn>
                    <a:cxn ang="0">
                      <a:pos x="87" y="72"/>
                    </a:cxn>
                  </a:cxnLst>
                  <a:rect l="0" t="0" r="r" b="b"/>
                  <a:pathLst>
                    <a:path w="90" h="72">
                      <a:moveTo>
                        <a:pt x="87" y="72"/>
                      </a:moveTo>
                      <a:cubicBezTo>
                        <a:pt x="86" y="72"/>
                        <a:pt x="85" y="71"/>
                        <a:pt x="85" y="70"/>
                      </a:cubicBezTo>
                      <a:cubicBezTo>
                        <a:pt x="85" y="34"/>
                        <a:pt x="67" y="4"/>
                        <a:pt x="45" y="4"/>
                      </a:cubicBezTo>
                      <a:cubicBezTo>
                        <a:pt x="23" y="4"/>
                        <a:pt x="5" y="34"/>
                        <a:pt x="5" y="70"/>
                      </a:cubicBezTo>
                      <a:cubicBezTo>
                        <a:pt x="5" y="71"/>
                        <a:pt x="4" y="72"/>
                        <a:pt x="3" y="72"/>
                      </a:cubicBezTo>
                      <a:cubicBezTo>
                        <a:pt x="1" y="72"/>
                        <a:pt x="0" y="71"/>
                        <a:pt x="0" y="70"/>
                      </a:cubicBezTo>
                      <a:cubicBezTo>
                        <a:pt x="0" y="31"/>
                        <a:pt x="20" y="0"/>
                        <a:pt x="45" y="0"/>
                      </a:cubicBezTo>
                      <a:cubicBezTo>
                        <a:pt x="70" y="0"/>
                        <a:pt x="90" y="31"/>
                        <a:pt x="90" y="70"/>
                      </a:cubicBezTo>
                      <a:cubicBezTo>
                        <a:pt x="90" y="71"/>
                        <a:pt x="89" y="72"/>
                        <a:pt x="87" y="72"/>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8" name="Group 176"/>
            <p:cNvGrpSpPr/>
            <p:nvPr/>
          </p:nvGrpSpPr>
          <p:grpSpPr>
            <a:xfrm>
              <a:off x="5678489" y="2556946"/>
              <a:ext cx="500671" cy="363356"/>
              <a:chOff x="4213226" y="788988"/>
              <a:chExt cx="376238" cy="273050"/>
            </a:xfrm>
            <a:solidFill>
              <a:sysClr val="window" lastClr="FFFFFF"/>
            </a:solidFill>
          </p:grpSpPr>
          <p:sp>
            <p:nvSpPr>
              <p:cNvPr id="56" name="Freeform 106"/>
              <p:cNvSpPr/>
              <p:nvPr/>
            </p:nvSpPr>
            <p:spPr bwMode="auto">
              <a:xfrm>
                <a:off x="4213226" y="811213"/>
                <a:ext cx="263525" cy="250825"/>
              </a:xfrm>
              <a:custGeom>
                <a:avLst/>
                <a:gdLst/>
                <a:ahLst/>
                <a:cxnLst>
                  <a:cxn ang="0">
                    <a:pos x="137" y="0"/>
                  </a:cxn>
                  <a:cxn ang="0">
                    <a:pos x="35" y="0"/>
                  </a:cxn>
                  <a:cxn ang="0">
                    <a:pos x="0" y="32"/>
                  </a:cxn>
                  <a:cxn ang="0">
                    <a:pos x="0" y="85"/>
                  </a:cxn>
                  <a:cxn ang="0">
                    <a:pos x="35" y="117"/>
                  </a:cxn>
                  <a:cxn ang="0">
                    <a:pos x="41" y="117"/>
                  </a:cxn>
                  <a:cxn ang="0">
                    <a:pos x="23" y="162"/>
                  </a:cxn>
                  <a:cxn ang="0">
                    <a:pos x="87" y="117"/>
                  </a:cxn>
                  <a:cxn ang="0">
                    <a:pos x="137" y="117"/>
                  </a:cxn>
                  <a:cxn ang="0">
                    <a:pos x="172" y="85"/>
                  </a:cxn>
                  <a:cxn ang="0">
                    <a:pos x="172" y="32"/>
                  </a:cxn>
                  <a:cxn ang="0">
                    <a:pos x="137" y="0"/>
                  </a:cxn>
                </a:cxnLst>
                <a:rect l="0" t="0" r="r" b="b"/>
                <a:pathLst>
                  <a:path w="172" h="163">
                    <a:moveTo>
                      <a:pt x="137" y="0"/>
                    </a:moveTo>
                    <a:cubicBezTo>
                      <a:pt x="35" y="0"/>
                      <a:pt x="35" y="0"/>
                      <a:pt x="35" y="0"/>
                    </a:cubicBezTo>
                    <a:cubicBezTo>
                      <a:pt x="16" y="0"/>
                      <a:pt x="0" y="14"/>
                      <a:pt x="0" y="32"/>
                    </a:cubicBezTo>
                    <a:cubicBezTo>
                      <a:pt x="0" y="85"/>
                      <a:pt x="0" y="85"/>
                      <a:pt x="0" y="85"/>
                    </a:cubicBezTo>
                    <a:cubicBezTo>
                      <a:pt x="0" y="103"/>
                      <a:pt x="16" y="117"/>
                      <a:pt x="35" y="117"/>
                    </a:cubicBezTo>
                    <a:cubicBezTo>
                      <a:pt x="41" y="117"/>
                      <a:pt x="41" y="117"/>
                      <a:pt x="41" y="117"/>
                    </a:cubicBezTo>
                    <a:cubicBezTo>
                      <a:pt x="35" y="131"/>
                      <a:pt x="22" y="163"/>
                      <a:pt x="23" y="162"/>
                    </a:cubicBezTo>
                    <a:cubicBezTo>
                      <a:pt x="23" y="161"/>
                      <a:pt x="69" y="129"/>
                      <a:pt x="87" y="117"/>
                    </a:cubicBezTo>
                    <a:cubicBezTo>
                      <a:pt x="137" y="117"/>
                      <a:pt x="137" y="117"/>
                      <a:pt x="137" y="117"/>
                    </a:cubicBezTo>
                    <a:cubicBezTo>
                      <a:pt x="156" y="117"/>
                      <a:pt x="172" y="103"/>
                      <a:pt x="172" y="85"/>
                    </a:cubicBezTo>
                    <a:cubicBezTo>
                      <a:pt x="172" y="32"/>
                      <a:pt x="172" y="32"/>
                      <a:pt x="172" y="32"/>
                    </a:cubicBezTo>
                    <a:cubicBezTo>
                      <a:pt x="172" y="14"/>
                      <a:pt x="156" y="0"/>
                      <a:pt x="137" y="0"/>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07"/>
              <p:cNvSpPr/>
              <p:nvPr/>
            </p:nvSpPr>
            <p:spPr bwMode="auto">
              <a:xfrm>
                <a:off x="4397376" y="788988"/>
                <a:ext cx="192088" cy="204788"/>
              </a:xfrm>
              <a:custGeom>
                <a:avLst/>
                <a:gdLst/>
                <a:ahLst/>
                <a:cxnLst>
                  <a:cxn ang="0">
                    <a:pos x="96" y="0"/>
                  </a:cxn>
                  <a:cxn ang="0">
                    <a:pos x="13" y="0"/>
                  </a:cxn>
                  <a:cxn ang="0">
                    <a:pos x="0" y="3"/>
                  </a:cxn>
                  <a:cxn ang="0">
                    <a:pos x="24" y="3"/>
                  </a:cxn>
                  <a:cxn ang="0">
                    <a:pos x="64" y="40"/>
                  </a:cxn>
                  <a:cxn ang="0">
                    <a:pos x="64" y="100"/>
                  </a:cxn>
                  <a:cxn ang="0">
                    <a:pos x="64" y="103"/>
                  </a:cxn>
                  <a:cxn ang="0">
                    <a:pos x="106" y="133"/>
                  </a:cxn>
                  <a:cxn ang="0">
                    <a:pos x="92" y="96"/>
                  </a:cxn>
                  <a:cxn ang="0">
                    <a:pos x="96" y="96"/>
                  </a:cxn>
                  <a:cxn ang="0">
                    <a:pos x="125" y="70"/>
                  </a:cxn>
                  <a:cxn ang="0">
                    <a:pos x="125" y="27"/>
                  </a:cxn>
                  <a:cxn ang="0">
                    <a:pos x="96" y="0"/>
                  </a:cxn>
                </a:cxnLst>
                <a:rect l="0" t="0" r="r" b="b"/>
                <a:pathLst>
                  <a:path w="125" h="134">
                    <a:moveTo>
                      <a:pt x="96" y="0"/>
                    </a:moveTo>
                    <a:cubicBezTo>
                      <a:pt x="13" y="0"/>
                      <a:pt x="13" y="0"/>
                      <a:pt x="13" y="0"/>
                    </a:cubicBezTo>
                    <a:cubicBezTo>
                      <a:pt x="8" y="0"/>
                      <a:pt x="4" y="1"/>
                      <a:pt x="0" y="3"/>
                    </a:cubicBezTo>
                    <a:cubicBezTo>
                      <a:pt x="24" y="3"/>
                      <a:pt x="24" y="3"/>
                      <a:pt x="24" y="3"/>
                    </a:cubicBezTo>
                    <a:cubicBezTo>
                      <a:pt x="46" y="3"/>
                      <a:pt x="64" y="20"/>
                      <a:pt x="64" y="40"/>
                    </a:cubicBezTo>
                    <a:cubicBezTo>
                      <a:pt x="64" y="100"/>
                      <a:pt x="64" y="100"/>
                      <a:pt x="64" y="100"/>
                    </a:cubicBezTo>
                    <a:cubicBezTo>
                      <a:pt x="64" y="101"/>
                      <a:pt x="64" y="102"/>
                      <a:pt x="64" y="103"/>
                    </a:cubicBezTo>
                    <a:cubicBezTo>
                      <a:pt x="81" y="115"/>
                      <a:pt x="106" y="133"/>
                      <a:pt x="106" y="133"/>
                    </a:cubicBezTo>
                    <a:cubicBezTo>
                      <a:pt x="107" y="134"/>
                      <a:pt x="96" y="107"/>
                      <a:pt x="92" y="96"/>
                    </a:cubicBezTo>
                    <a:cubicBezTo>
                      <a:pt x="96" y="96"/>
                      <a:pt x="96" y="96"/>
                      <a:pt x="96" y="96"/>
                    </a:cubicBezTo>
                    <a:cubicBezTo>
                      <a:pt x="112" y="96"/>
                      <a:pt x="125" y="84"/>
                      <a:pt x="125" y="70"/>
                    </a:cubicBezTo>
                    <a:cubicBezTo>
                      <a:pt x="125" y="27"/>
                      <a:pt x="125" y="27"/>
                      <a:pt x="125" y="27"/>
                    </a:cubicBezTo>
                    <a:cubicBezTo>
                      <a:pt x="125" y="12"/>
                      <a:pt x="112" y="0"/>
                      <a:pt x="96" y="0"/>
                    </a:cubicBez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201"/>
            <p:cNvGrpSpPr/>
            <p:nvPr/>
          </p:nvGrpSpPr>
          <p:grpSpPr>
            <a:xfrm>
              <a:off x="5807137" y="3161128"/>
              <a:ext cx="914385" cy="853442"/>
              <a:chOff x="4363877" y="2370454"/>
              <a:chExt cx="687131" cy="641334"/>
            </a:xfrm>
          </p:grpSpPr>
          <p:sp>
            <p:nvSpPr>
              <p:cNvPr id="46" name="Freeform 138"/>
              <p:cNvSpPr/>
              <p:nvPr/>
            </p:nvSpPr>
            <p:spPr bwMode="auto">
              <a:xfrm>
                <a:off x="4363877" y="2370454"/>
                <a:ext cx="687131" cy="641334"/>
              </a:xfrm>
              <a:custGeom>
                <a:avLst/>
                <a:gdLst/>
                <a:ahLst/>
                <a:cxnLst>
                  <a:cxn ang="0">
                    <a:pos x="41" y="233"/>
                  </a:cxn>
                  <a:cxn ang="0">
                    <a:pos x="104" y="55"/>
                  </a:cxn>
                  <a:cxn ang="0">
                    <a:pos x="393" y="179"/>
                  </a:cxn>
                  <a:cxn ang="0">
                    <a:pos x="168" y="406"/>
                  </a:cxn>
                  <a:cxn ang="0">
                    <a:pos x="196" y="350"/>
                  </a:cxn>
                  <a:cxn ang="0">
                    <a:pos x="41" y="233"/>
                  </a:cxn>
                </a:cxnLst>
                <a:rect l="0" t="0" r="r" b="b"/>
                <a:pathLst>
                  <a:path w="401" h="406">
                    <a:moveTo>
                      <a:pt x="41" y="233"/>
                    </a:moveTo>
                    <a:cubicBezTo>
                      <a:pt x="41" y="233"/>
                      <a:pt x="0" y="110"/>
                      <a:pt x="104" y="55"/>
                    </a:cubicBezTo>
                    <a:cubicBezTo>
                      <a:pt x="208" y="0"/>
                      <a:pt x="386" y="24"/>
                      <a:pt x="393" y="179"/>
                    </a:cubicBezTo>
                    <a:cubicBezTo>
                      <a:pt x="401" y="335"/>
                      <a:pt x="186" y="406"/>
                      <a:pt x="168" y="406"/>
                    </a:cubicBezTo>
                    <a:cubicBezTo>
                      <a:pt x="168" y="406"/>
                      <a:pt x="191" y="375"/>
                      <a:pt x="196" y="350"/>
                    </a:cubicBezTo>
                    <a:cubicBezTo>
                      <a:pt x="196" y="350"/>
                      <a:pt x="62" y="354"/>
                      <a:pt x="41" y="233"/>
                    </a:cubicBezTo>
                    <a:close/>
                  </a:path>
                </a:pathLst>
              </a:custGeom>
              <a:solidFill>
                <a:srgbClr val="7ACDE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47" name="Group 175"/>
              <p:cNvGrpSpPr/>
              <p:nvPr/>
            </p:nvGrpSpPr>
            <p:grpSpPr>
              <a:xfrm>
                <a:off x="4632960" y="2533650"/>
                <a:ext cx="290512" cy="273050"/>
                <a:chOff x="4797426" y="788988"/>
                <a:chExt cx="290512" cy="273050"/>
              </a:xfrm>
              <a:solidFill>
                <a:sysClr val="window" lastClr="FFFFFF"/>
              </a:solidFill>
            </p:grpSpPr>
            <p:sp>
              <p:nvSpPr>
                <p:cNvPr id="48" name="Freeform 109"/>
                <p:cNvSpPr/>
                <p:nvPr/>
              </p:nvSpPr>
              <p:spPr bwMode="auto">
                <a:xfrm>
                  <a:off x="4797426" y="931863"/>
                  <a:ext cx="122238" cy="117475"/>
                </a:xfrm>
                <a:custGeom>
                  <a:avLst/>
                  <a:gdLst/>
                  <a:ahLst/>
                  <a:cxnLst>
                    <a:cxn ang="0">
                      <a:pos x="47" y="76"/>
                    </a:cxn>
                    <a:cxn ang="0">
                      <a:pos x="1" y="5"/>
                    </a:cxn>
                    <a:cxn ang="0">
                      <a:pos x="0" y="0"/>
                    </a:cxn>
                    <a:cxn ang="0">
                      <a:pos x="80" y="6"/>
                    </a:cxn>
                    <a:cxn ang="0">
                      <a:pos x="47" y="76"/>
                    </a:cxn>
                  </a:cxnLst>
                  <a:rect l="0" t="0" r="r" b="b"/>
                  <a:pathLst>
                    <a:path w="80" h="76">
                      <a:moveTo>
                        <a:pt x="47" y="76"/>
                      </a:moveTo>
                      <a:cubicBezTo>
                        <a:pt x="1" y="5"/>
                        <a:pt x="1" y="5"/>
                        <a:pt x="1" y="5"/>
                      </a:cubicBezTo>
                      <a:cubicBezTo>
                        <a:pt x="0" y="3"/>
                        <a:pt x="0" y="2"/>
                        <a:pt x="0" y="0"/>
                      </a:cubicBezTo>
                      <a:cubicBezTo>
                        <a:pt x="80" y="6"/>
                        <a:pt x="80" y="6"/>
                        <a:pt x="80" y="6"/>
                      </a:cubicBezTo>
                      <a:lnTo>
                        <a:pt x="47" y="76"/>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10"/>
                <p:cNvSpPr/>
                <p:nvPr/>
              </p:nvSpPr>
              <p:spPr bwMode="auto">
                <a:xfrm>
                  <a:off x="4956176" y="815975"/>
                  <a:ext cx="125413" cy="115888"/>
                </a:xfrm>
                <a:custGeom>
                  <a:avLst/>
                  <a:gdLst/>
                  <a:ahLst/>
                  <a:cxnLst>
                    <a:cxn ang="0">
                      <a:pos x="33" y="0"/>
                    </a:cxn>
                    <a:cxn ang="0">
                      <a:pos x="37" y="4"/>
                    </a:cxn>
                    <a:cxn ang="0">
                      <a:pos x="82" y="75"/>
                    </a:cxn>
                    <a:cxn ang="0">
                      <a:pos x="0" y="69"/>
                    </a:cxn>
                    <a:cxn ang="0">
                      <a:pos x="33" y="0"/>
                    </a:cxn>
                  </a:cxnLst>
                  <a:rect l="0" t="0" r="r" b="b"/>
                  <a:pathLst>
                    <a:path w="82" h="75">
                      <a:moveTo>
                        <a:pt x="33" y="0"/>
                      </a:moveTo>
                      <a:cubicBezTo>
                        <a:pt x="34" y="1"/>
                        <a:pt x="36" y="2"/>
                        <a:pt x="37" y="4"/>
                      </a:cubicBezTo>
                      <a:cubicBezTo>
                        <a:pt x="82" y="75"/>
                        <a:pt x="82" y="75"/>
                        <a:pt x="82" y="75"/>
                      </a:cubicBezTo>
                      <a:cubicBezTo>
                        <a:pt x="0" y="69"/>
                        <a:pt x="0" y="69"/>
                        <a:pt x="0" y="69"/>
                      </a:cubicBezTo>
                      <a:lnTo>
                        <a:pt x="33" y="0"/>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11"/>
                <p:cNvSpPr/>
                <p:nvPr/>
              </p:nvSpPr>
              <p:spPr bwMode="auto">
                <a:xfrm>
                  <a:off x="4802188" y="815975"/>
                  <a:ext cx="190500" cy="115888"/>
                </a:xfrm>
                <a:custGeom>
                  <a:avLst/>
                  <a:gdLst/>
                  <a:ahLst/>
                  <a:cxnLst>
                    <a:cxn ang="0">
                      <a:pos x="0" y="68"/>
                    </a:cxn>
                    <a:cxn ang="0">
                      <a:pos x="2" y="67"/>
                    </a:cxn>
                    <a:cxn ang="0">
                      <a:pos x="123" y="0"/>
                    </a:cxn>
                    <a:cxn ang="0">
                      <a:pos x="125" y="0"/>
                    </a:cxn>
                    <a:cxn ang="0">
                      <a:pos x="89" y="75"/>
                    </a:cxn>
                    <a:cxn ang="0">
                      <a:pos x="0" y="68"/>
                    </a:cxn>
                  </a:cxnLst>
                  <a:rect l="0" t="0" r="r" b="b"/>
                  <a:pathLst>
                    <a:path w="125" h="75">
                      <a:moveTo>
                        <a:pt x="0" y="68"/>
                      </a:moveTo>
                      <a:cubicBezTo>
                        <a:pt x="1" y="68"/>
                        <a:pt x="1" y="67"/>
                        <a:pt x="2" y="67"/>
                      </a:cubicBezTo>
                      <a:cubicBezTo>
                        <a:pt x="123" y="0"/>
                        <a:pt x="123" y="0"/>
                        <a:pt x="123" y="0"/>
                      </a:cubicBezTo>
                      <a:cubicBezTo>
                        <a:pt x="123" y="0"/>
                        <a:pt x="124" y="0"/>
                        <a:pt x="125" y="0"/>
                      </a:cubicBezTo>
                      <a:cubicBezTo>
                        <a:pt x="89" y="75"/>
                        <a:pt x="89" y="75"/>
                        <a:pt x="89" y="75"/>
                      </a:cubicBezTo>
                      <a:lnTo>
                        <a:pt x="0" y="68"/>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2"/>
                <p:cNvSpPr/>
                <p:nvPr/>
              </p:nvSpPr>
              <p:spPr bwMode="auto">
                <a:xfrm>
                  <a:off x="4878388" y="931863"/>
                  <a:ext cx="209550" cy="130175"/>
                </a:xfrm>
                <a:custGeom>
                  <a:avLst/>
                  <a:gdLst/>
                  <a:ahLst/>
                  <a:cxnLst>
                    <a:cxn ang="0">
                      <a:pos x="41" y="7"/>
                    </a:cxn>
                    <a:cxn ang="0">
                      <a:pos x="42" y="7"/>
                    </a:cxn>
                    <a:cxn ang="0">
                      <a:pos x="43" y="7"/>
                    </a:cxn>
                    <a:cxn ang="0">
                      <a:pos x="44" y="7"/>
                    </a:cxn>
                    <a:cxn ang="0">
                      <a:pos x="44" y="7"/>
                    </a:cxn>
                    <a:cxn ang="0">
                      <a:pos x="44" y="7"/>
                    </a:cxn>
                    <a:cxn ang="0">
                      <a:pos x="44" y="6"/>
                    </a:cxn>
                    <a:cxn ang="0">
                      <a:pos x="45" y="6"/>
                    </a:cxn>
                    <a:cxn ang="0">
                      <a:pos x="45" y="4"/>
                    </a:cxn>
                    <a:cxn ang="0">
                      <a:pos x="47" y="0"/>
                    </a:cxn>
                    <a:cxn ang="0">
                      <a:pos x="137" y="7"/>
                    </a:cxn>
                    <a:cxn ang="0">
                      <a:pos x="131" y="16"/>
                    </a:cxn>
                    <a:cxn ang="0">
                      <a:pos x="11" y="82"/>
                    </a:cxn>
                    <a:cxn ang="0">
                      <a:pos x="0" y="82"/>
                    </a:cxn>
                    <a:cxn ang="0">
                      <a:pos x="36" y="7"/>
                    </a:cxn>
                    <a:cxn ang="0">
                      <a:pos x="41" y="7"/>
                    </a:cxn>
                  </a:cxnLst>
                  <a:rect l="0" t="0" r="r" b="b"/>
                  <a:pathLst>
                    <a:path w="137" h="84">
                      <a:moveTo>
                        <a:pt x="41" y="7"/>
                      </a:moveTo>
                      <a:cubicBezTo>
                        <a:pt x="41" y="7"/>
                        <a:pt x="42" y="7"/>
                        <a:pt x="42" y="7"/>
                      </a:cubicBezTo>
                      <a:cubicBezTo>
                        <a:pt x="43" y="7"/>
                        <a:pt x="43" y="7"/>
                        <a:pt x="43" y="7"/>
                      </a:cubicBezTo>
                      <a:cubicBezTo>
                        <a:pt x="44" y="7"/>
                        <a:pt x="44" y="7"/>
                        <a:pt x="44" y="7"/>
                      </a:cubicBezTo>
                      <a:cubicBezTo>
                        <a:pt x="44" y="7"/>
                        <a:pt x="44" y="7"/>
                        <a:pt x="44" y="7"/>
                      </a:cubicBezTo>
                      <a:cubicBezTo>
                        <a:pt x="44" y="7"/>
                        <a:pt x="44" y="7"/>
                        <a:pt x="44" y="7"/>
                      </a:cubicBezTo>
                      <a:cubicBezTo>
                        <a:pt x="44" y="6"/>
                        <a:pt x="44" y="6"/>
                        <a:pt x="44" y="6"/>
                      </a:cubicBezTo>
                      <a:cubicBezTo>
                        <a:pt x="45" y="6"/>
                        <a:pt x="45" y="6"/>
                        <a:pt x="45" y="6"/>
                      </a:cubicBezTo>
                      <a:cubicBezTo>
                        <a:pt x="45" y="5"/>
                        <a:pt x="45" y="5"/>
                        <a:pt x="45" y="4"/>
                      </a:cubicBezTo>
                      <a:cubicBezTo>
                        <a:pt x="47" y="0"/>
                        <a:pt x="47" y="0"/>
                        <a:pt x="47" y="0"/>
                      </a:cubicBezTo>
                      <a:cubicBezTo>
                        <a:pt x="137" y="7"/>
                        <a:pt x="137" y="7"/>
                        <a:pt x="137" y="7"/>
                      </a:cubicBezTo>
                      <a:cubicBezTo>
                        <a:pt x="137" y="10"/>
                        <a:pt x="135" y="14"/>
                        <a:pt x="131" y="16"/>
                      </a:cubicBezTo>
                      <a:cubicBezTo>
                        <a:pt x="11" y="82"/>
                        <a:pt x="11" y="82"/>
                        <a:pt x="11" y="82"/>
                      </a:cubicBezTo>
                      <a:cubicBezTo>
                        <a:pt x="7" y="84"/>
                        <a:pt x="3" y="84"/>
                        <a:pt x="0" y="82"/>
                      </a:cubicBezTo>
                      <a:cubicBezTo>
                        <a:pt x="36" y="7"/>
                        <a:pt x="36" y="7"/>
                        <a:pt x="36" y="7"/>
                      </a:cubicBezTo>
                      <a:lnTo>
                        <a:pt x="41" y="7"/>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13"/>
                <p:cNvSpPr/>
                <p:nvPr/>
              </p:nvSpPr>
              <p:spPr bwMode="auto">
                <a:xfrm>
                  <a:off x="4806951" y="790575"/>
                  <a:ext cx="60325" cy="61913"/>
                </a:xfrm>
                <a:custGeom>
                  <a:avLst/>
                  <a:gdLst/>
                  <a:ahLst/>
                  <a:cxnLst>
                    <a:cxn ang="0">
                      <a:pos x="0" y="41"/>
                    </a:cxn>
                    <a:cxn ang="0">
                      <a:pos x="16" y="2"/>
                    </a:cxn>
                    <a:cxn ang="0">
                      <a:pos x="18" y="0"/>
                    </a:cxn>
                    <a:cxn ang="0">
                      <a:pos x="40" y="31"/>
                    </a:cxn>
                    <a:cxn ang="0">
                      <a:pos x="0" y="41"/>
                    </a:cxn>
                  </a:cxnLst>
                  <a:rect l="0" t="0" r="r" b="b"/>
                  <a:pathLst>
                    <a:path w="40" h="41">
                      <a:moveTo>
                        <a:pt x="0" y="41"/>
                      </a:moveTo>
                      <a:cubicBezTo>
                        <a:pt x="16" y="2"/>
                        <a:pt x="16" y="2"/>
                        <a:pt x="16" y="2"/>
                      </a:cubicBezTo>
                      <a:cubicBezTo>
                        <a:pt x="17" y="1"/>
                        <a:pt x="17" y="1"/>
                        <a:pt x="18" y="0"/>
                      </a:cubicBezTo>
                      <a:cubicBezTo>
                        <a:pt x="40" y="31"/>
                        <a:pt x="40" y="31"/>
                        <a:pt x="40" y="31"/>
                      </a:cubicBezTo>
                      <a:lnTo>
                        <a:pt x="0" y="41"/>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14"/>
                <p:cNvSpPr/>
                <p:nvPr/>
              </p:nvSpPr>
              <p:spPr bwMode="auto">
                <a:xfrm>
                  <a:off x="4889501" y="831850"/>
                  <a:ext cx="58738" cy="61913"/>
                </a:xfrm>
                <a:custGeom>
                  <a:avLst/>
                  <a:gdLst/>
                  <a:ahLst/>
                  <a:cxnLst>
                    <a:cxn ang="0">
                      <a:pos x="39" y="0"/>
                    </a:cxn>
                    <a:cxn ang="0">
                      <a:pos x="38" y="2"/>
                    </a:cxn>
                    <a:cxn ang="0">
                      <a:pos x="22" y="41"/>
                    </a:cxn>
                    <a:cxn ang="0">
                      <a:pos x="0" y="9"/>
                    </a:cxn>
                    <a:cxn ang="0">
                      <a:pos x="39" y="0"/>
                    </a:cxn>
                  </a:cxnLst>
                  <a:rect l="0" t="0" r="r" b="b"/>
                  <a:pathLst>
                    <a:path w="39" h="41">
                      <a:moveTo>
                        <a:pt x="39" y="0"/>
                      </a:moveTo>
                      <a:cubicBezTo>
                        <a:pt x="39" y="1"/>
                        <a:pt x="39" y="2"/>
                        <a:pt x="38" y="2"/>
                      </a:cubicBezTo>
                      <a:cubicBezTo>
                        <a:pt x="22" y="41"/>
                        <a:pt x="22" y="41"/>
                        <a:pt x="22" y="41"/>
                      </a:cubicBezTo>
                      <a:cubicBezTo>
                        <a:pt x="0" y="9"/>
                        <a:pt x="0" y="9"/>
                        <a:pt x="0" y="9"/>
                      </a:cubicBezTo>
                      <a:lnTo>
                        <a:pt x="39" y="0"/>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5"/>
                <p:cNvSpPr/>
                <p:nvPr/>
              </p:nvSpPr>
              <p:spPr bwMode="auto">
                <a:xfrm>
                  <a:off x="4840288" y="788988"/>
                  <a:ext cx="104775" cy="52388"/>
                </a:xfrm>
                <a:custGeom>
                  <a:avLst/>
                  <a:gdLst/>
                  <a:ahLst/>
                  <a:cxnLst>
                    <a:cxn ang="0">
                      <a:pos x="0" y="0"/>
                    </a:cxn>
                    <a:cxn ang="0">
                      <a:pos x="2" y="0"/>
                    </a:cxn>
                    <a:cxn ang="0">
                      <a:pos x="67" y="24"/>
                    </a:cxn>
                    <a:cxn ang="0">
                      <a:pos x="68" y="24"/>
                    </a:cxn>
                    <a:cxn ang="0">
                      <a:pos x="25" y="34"/>
                    </a:cxn>
                    <a:cxn ang="0">
                      <a:pos x="0" y="0"/>
                    </a:cxn>
                  </a:cxnLst>
                  <a:rect l="0" t="0" r="r" b="b"/>
                  <a:pathLst>
                    <a:path w="68" h="34">
                      <a:moveTo>
                        <a:pt x="0" y="0"/>
                      </a:moveTo>
                      <a:cubicBezTo>
                        <a:pt x="1" y="0"/>
                        <a:pt x="1" y="0"/>
                        <a:pt x="2" y="0"/>
                      </a:cubicBezTo>
                      <a:cubicBezTo>
                        <a:pt x="67" y="24"/>
                        <a:pt x="67" y="24"/>
                        <a:pt x="67" y="24"/>
                      </a:cubicBezTo>
                      <a:cubicBezTo>
                        <a:pt x="68" y="24"/>
                        <a:pt x="68" y="24"/>
                        <a:pt x="68" y="24"/>
                      </a:cubicBezTo>
                      <a:cubicBezTo>
                        <a:pt x="25" y="34"/>
                        <a:pt x="25" y="34"/>
                        <a:pt x="25" y="34"/>
                      </a:cubicBezTo>
                      <a:lnTo>
                        <a:pt x="0" y="0"/>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6"/>
                <p:cNvSpPr/>
                <p:nvPr/>
              </p:nvSpPr>
              <p:spPr bwMode="auto">
                <a:xfrm>
                  <a:off x="4805363" y="842963"/>
                  <a:ext cx="114300" cy="58738"/>
                </a:xfrm>
                <a:custGeom>
                  <a:avLst/>
                  <a:gdLst/>
                  <a:ahLst/>
                  <a:cxnLst>
                    <a:cxn ang="0">
                      <a:pos x="45" y="2"/>
                    </a:cxn>
                    <a:cxn ang="0">
                      <a:pos x="46" y="2"/>
                    </a:cxn>
                    <a:cxn ang="0">
                      <a:pos x="46" y="2"/>
                    </a:cxn>
                    <a:cxn ang="0">
                      <a:pos x="46" y="3"/>
                    </a:cxn>
                    <a:cxn ang="0">
                      <a:pos x="46" y="3"/>
                    </a:cxn>
                    <a:cxn ang="0">
                      <a:pos x="46" y="3"/>
                    </a:cxn>
                    <a:cxn ang="0">
                      <a:pos x="46" y="3"/>
                    </a:cxn>
                    <a:cxn ang="0">
                      <a:pos x="47" y="3"/>
                    </a:cxn>
                    <a:cxn ang="0">
                      <a:pos x="48" y="3"/>
                    </a:cxn>
                    <a:cxn ang="0">
                      <a:pos x="50" y="2"/>
                    </a:cxn>
                    <a:cxn ang="0">
                      <a:pos x="75" y="37"/>
                    </a:cxn>
                    <a:cxn ang="0">
                      <a:pos x="69" y="37"/>
                    </a:cxn>
                    <a:cxn ang="0">
                      <a:pos x="4" y="14"/>
                    </a:cxn>
                    <a:cxn ang="0">
                      <a:pos x="0" y="10"/>
                    </a:cxn>
                    <a:cxn ang="0">
                      <a:pos x="44" y="0"/>
                    </a:cxn>
                    <a:cxn ang="0">
                      <a:pos x="45" y="2"/>
                    </a:cxn>
                  </a:cxnLst>
                  <a:rect l="0" t="0" r="r" b="b"/>
                  <a:pathLst>
                    <a:path w="75" h="38">
                      <a:moveTo>
                        <a:pt x="45" y="2"/>
                      </a:moveTo>
                      <a:cubicBezTo>
                        <a:pt x="46" y="2"/>
                        <a:pt x="46" y="2"/>
                        <a:pt x="46" y="2"/>
                      </a:cubicBezTo>
                      <a:cubicBezTo>
                        <a:pt x="46" y="2"/>
                        <a:pt x="46" y="2"/>
                        <a:pt x="46" y="2"/>
                      </a:cubicBezTo>
                      <a:cubicBezTo>
                        <a:pt x="46" y="3"/>
                        <a:pt x="46" y="3"/>
                        <a:pt x="46" y="3"/>
                      </a:cubicBezTo>
                      <a:cubicBezTo>
                        <a:pt x="46" y="3"/>
                        <a:pt x="46" y="3"/>
                        <a:pt x="46" y="3"/>
                      </a:cubicBezTo>
                      <a:cubicBezTo>
                        <a:pt x="46" y="3"/>
                        <a:pt x="46" y="3"/>
                        <a:pt x="46" y="3"/>
                      </a:cubicBezTo>
                      <a:cubicBezTo>
                        <a:pt x="46" y="3"/>
                        <a:pt x="46" y="3"/>
                        <a:pt x="46" y="3"/>
                      </a:cubicBezTo>
                      <a:cubicBezTo>
                        <a:pt x="47" y="3"/>
                        <a:pt x="47" y="3"/>
                        <a:pt x="47" y="3"/>
                      </a:cubicBezTo>
                      <a:cubicBezTo>
                        <a:pt x="48" y="3"/>
                        <a:pt x="48" y="3"/>
                        <a:pt x="48" y="3"/>
                      </a:cubicBezTo>
                      <a:cubicBezTo>
                        <a:pt x="50" y="2"/>
                        <a:pt x="50" y="2"/>
                        <a:pt x="50" y="2"/>
                      </a:cubicBezTo>
                      <a:cubicBezTo>
                        <a:pt x="75" y="37"/>
                        <a:pt x="75" y="37"/>
                        <a:pt x="75" y="37"/>
                      </a:cubicBezTo>
                      <a:cubicBezTo>
                        <a:pt x="73" y="38"/>
                        <a:pt x="71" y="38"/>
                        <a:pt x="69" y="37"/>
                      </a:cubicBezTo>
                      <a:cubicBezTo>
                        <a:pt x="4" y="14"/>
                        <a:pt x="4" y="14"/>
                        <a:pt x="4" y="14"/>
                      </a:cubicBezTo>
                      <a:cubicBezTo>
                        <a:pt x="2" y="13"/>
                        <a:pt x="1" y="12"/>
                        <a:pt x="0" y="10"/>
                      </a:cubicBezTo>
                      <a:cubicBezTo>
                        <a:pt x="44" y="0"/>
                        <a:pt x="44" y="0"/>
                        <a:pt x="44" y="0"/>
                      </a:cubicBezTo>
                      <a:lnTo>
                        <a:pt x="45" y="2"/>
                      </a:lnTo>
                      <a:close/>
                    </a:path>
                  </a:pathLst>
                </a:custGeom>
                <a:grp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0" name="Group 203"/>
            <p:cNvGrpSpPr/>
            <p:nvPr/>
          </p:nvGrpSpPr>
          <p:grpSpPr>
            <a:xfrm>
              <a:off x="6864675" y="2110782"/>
              <a:ext cx="932374" cy="845220"/>
              <a:chOff x="5158582" y="1581151"/>
              <a:chExt cx="700649" cy="635155"/>
            </a:xfrm>
          </p:grpSpPr>
          <p:sp>
            <p:nvSpPr>
              <p:cNvPr id="44" name="Freeform 140"/>
              <p:cNvSpPr/>
              <p:nvPr/>
            </p:nvSpPr>
            <p:spPr bwMode="auto">
              <a:xfrm>
                <a:off x="5158582" y="1581151"/>
                <a:ext cx="700649" cy="635155"/>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rgbClr val="00AFF0"/>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78"/>
              <p:cNvSpPr/>
              <p:nvPr/>
            </p:nvSpPr>
            <p:spPr bwMode="auto">
              <a:xfrm>
                <a:off x="5448300" y="1718310"/>
                <a:ext cx="187597" cy="298307"/>
              </a:xfrm>
              <a:custGeom>
                <a:avLst/>
                <a:gdLst/>
                <a:ahLst/>
                <a:cxnLst>
                  <a:cxn ang="0">
                    <a:pos x="42" y="115"/>
                  </a:cxn>
                  <a:cxn ang="0">
                    <a:pos x="30" y="115"/>
                  </a:cxn>
                  <a:cxn ang="0">
                    <a:pos x="30" y="102"/>
                  </a:cxn>
                  <a:cxn ang="0">
                    <a:pos x="10" y="94"/>
                  </a:cxn>
                  <a:cxn ang="0">
                    <a:pos x="0" y="77"/>
                  </a:cxn>
                  <a:cxn ang="0">
                    <a:pos x="19" y="73"/>
                  </a:cxn>
                  <a:cxn ang="0">
                    <a:pos x="37" y="85"/>
                  </a:cxn>
                  <a:cxn ang="0">
                    <a:pos x="47" y="83"/>
                  </a:cxn>
                  <a:cxn ang="0">
                    <a:pos x="51" y="76"/>
                  </a:cxn>
                  <a:cxn ang="0">
                    <a:pos x="47" y="70"/>
                  </a:cxn>
                  <a:cxn ang="0">
                    <a:pos x="36" y="66"/>
                  </a:cxn>
                  <a:cxn ang="0">
                    <a:pos x="20" y="62"/>
                  </a:cxn>
                  <a:cxn ang="0">
                    <a:pos x="9" y="53"/>
                  </a:cxn>
                  <a:cxn ang="0">
                    <a:pos x="4" y="39"/>
                  </a:cxn>
                  <a:cxn ang="0">
                    <a:pos x="12" y="21"/>
                  </a:cxn>
                  <a:cxn ang="0">
                    <a:pos x="30" y="11"/>
                  </a:cxn>
                  <a:cxn ang="0">
                    <a:pos x="30" y="0"/>
                  </a:cxn>
                  <a:cxn ang="0">
                    <a:pos x="42" y="0"/>
                  </a:cxn>
                  <a:cxn ang="0">
                    <a:pos x="42" y="11"/>
                  </a:cxn>
                  <a:cxn ang="0">
                    <a:pos x="51" y="13"/>
                  </a:cxn>
                  <a:cxn ang="0">
                    <a:pos x="59" y="17"/>
                  </a:cxn>
                  <a:cxn ang="0">
                    <a:pos x="70" y="32"/>
                  </a:cxn>
                  <a:cxn ang="0">
                    <a:pos x="52" y="38"/>
                  </a:cxn>
                  <a:cxn ang="0">
                    <a:pos x="37" y="27"/>
                  </a:cxn>
                  <a:cxn ang="0">
                    <a:pos x="25" y="35"/>
                  </a:cxn>
                  <a:cxn ang="0">
                    <a:pos x="28" y="41"/>
                  </a:cxn>
                  <a:cxn ang="0">
                    <a:pos x="37" y="44"/>
                  </a:cxn>
                  <a:cxn ang="0">
                    <a:pos x="60" y="51"/>
                  </a:cxn>
                  <a:cxn ang="0">
                    <a:pos x="72" y="73"/>
                  </a:cxn>
                  <a:cxn ang="0">
                    <a:pos x="68" y="87"/>
                  </a:cxn>
                  <a:cxn ang="0">
                    <a:pos x="57" y="97"/>
                  </a:cxn>
                  <a:cxn ang="0">
                    <a:pos x="49" y="100"/>
                  </a:cxn>
                  <a:cxn ang="0">
                    <a:pos x="42" y="102"/>
                  </a:cxn>
                  <a:cxn ang="0">
                    <a:pos x="42" y="115"/>
                  </a:cxn>
                </a:cxnLst>
                <a:rect l="0" t="0" r="r" b="b"/>
                <a:pathLst>
                  <a:path w="72" h="115">
                    <a:moveTo>
                      <a:pt x="42" y="115"/>
                    </a:moveTo>
                    <a:cubicBezTo>
                      <a:pt x="30" y="115"/>
                      <a:pt x="30" y="115"/>
                      <a:pt x="30" y="115"/>
                    </a:cubicBezTo>
                    <a:cubicBezTo>
                      <a:pt x="30" y="102"/>
                      <a:pt x="30" y="102"/>
                      <a:pt x="30" y="102"/>
                    </a:cubicBezTo>
                    <a:cubicBezTo>
                      <a:pt x="22" y="101"/>
                      <a:pt x="16" y="98"/>
                      <a:pt x="10" y="94"/>
                    </a:cubicBezTo>
                    <a:cubicBezTo>
                      <a:pt x="5" y="90"/>
                      <a:pt x="2" y="85"/>
                      <a:pt x="0" y="77"/>
                    </a:cubicBezTo>
                    <a:cubicBezTo>
                      <a:pt x="19" y="73"/>
                      <a:pt x="19" y="73"/>
                      <a:pt x="19" y="73"/>
                    </a:cubicBezTo>
                    <a:cubicBezTo>
                      <a:pt x="21" y="81"/>
                      <a:pt x="27" y="85"/>
                      <a:pt x="37" y="85"/>
                    </a:cubicBezTo>
                    <a:cubicBezTo>
                      <a:pt x="41" y="85"/>
                      <a:pt x="44" y="85"/>
                      <a:pt x="47" y="83"/>
                    </a:cubicBezTo>
                    <a:cubicBezTo>
                      <a:pt x="50" y="82"/>
                      <a:pt x="51" y="79"/>
                      <a:pt x="51" y="76"/>
                    </a:cubicBezTo>
                    <a:cubicBezTo>
                      <a:pt x="51" y="73"/>
                      <a:pt x="50" y="71"/>
                      <a:pt x="47" y="70"/>
                    </a:cubicBezTo>
                    <a:cubicBezTo>
                      <a:pt x="44" y="68"/>
                      <a:pt x="41" y="67"/>
                      <a:pt x="36" y="66"/>
                    </a:cubicBezTo>
                    <a:cubicBezTo>
                      <a:pt x="29" y="65"/>
                      <a:pt x="24" y="63"/>
                      <a:pt x="20" y="62"/>
                    </a:cubicBezTo>
                    <a:cubicBezTo>
                      <a:pt x="15" y="60"/>
                      <a:pt x="12" y="57"/>
                      <a:pt x="9" y="53"/>
                    </a:cubicBezTo>
                    <a:cubicBezTo>
                      <a:pt x="6" y="50"/>
                      <a:pt x="4" y="45"/>
                      <a:pt x="4" y="39"/>
                    </a:cubicBezTo>
                    <a:cubicBezTo>
                      <a:pt x="4" y="32"/>
                      <a:pt x="7" y="26"/>
                      <a:pt x="12" y="21"/>
                    </a:cubicBezTo>
                    <a:cubicBezTo>
                      <a:pt x="17" y="15"/>
                      <a:pt x="23" y="12"/>
                      <a:pt x="30" y="11"/>
                    </a:cubicBezTo>
                    <a:cubicBezTo>
                      <a:pt x="30" y="0"/>
                      <a:pt x="30" y="0"/>
                      <a:pt x="30" y="0"/>
                    </a:cubicBezTo>
                    <a:cubicBezTo>
                      <a:pt x="42" y="0"/>
                      <a:pt x="42" y="0"/>
                      <a:pt x="42" y="0"/>
                    </a:cubicBezTo>
                    <a:cubicBezTo>
                      <a:pt x="42" y="11"/>
                      <a:pt x="42" y="11"/>
                      <a:pt x="42" y="11"/>
                    </a:cubicBezTo>
                    <a:cubicBezTo>
                      <a:pt x="45" y="11"/>
                      <a:pt x="48" y="12"/>
                      <a:pt x="51" y="13"/>
                    </a:cubicBezTo>
                    <a:cubicBezTo>
                      <a:pt x="54" y="14"/>
                      <a:pt x="56" y="15"/>
                      <a:pt x="59" y="17"/>
                    </a:cubicBezTo>
                    <a:cubicBezTo>
                      <a:pt x="64" y="20"/>
                      <a:pt x="67" y="25"/>
                      <a:pt x="70" y="32"/>
                    </a:cubicBezTo>
                    <a:cubicBezTo>
                      <a:pt x="52" y="38"/>
                      <a:pt x="52" y="38"/>
                      <a:pt x="52" y="38"/>
                    </a:cubicBezTo>
                    <a:cubicBezTo>
                      <a:pt x="50" y="31"/>
                      <a:pt x="45" y="27"/>
                      <a:pt x="37" y="27"/>
                    </a:cubicBezTo>
                    <a:cubicBezTo>
                      <a:pt x="29" y="27"/>
                      <a:pt x="25" y="30"/>
                      <a:pt x="25" y="35"/>
                    </a:cubicBezTo>
                    <a:cubicBezTo>
                      <a:pt x="25" y="38"/>
                      <a:pt x="26" y="40"/>
                      <a:pt x="28" y="41"/>
                    </a:cubicBezTo>
                    <a:cubicBezTo>
                      <a:pt x="30" y="42"/>
                      <a:pt x="33" y="43"/>
                      <a:pt x="37" y="44"/>
                    </a:cubicBezTo>
                    <a:cubicBezTo>
                      <a:pt x="48" y="46"/>
                      <a:pt x="56" y="49"/>
                      <a:pt x="60" y="51"/>
                    </a:cubicBezTo>
                    <a:cubicBezTo>
                      <a:pt x="68" y="56"/>
                      <a:pt x="72" y="64"/>
                      <a:pt x="72" y="73"/>
                    </a:cubicBezTo>
                    <a:cubicBezTo>
                      <a:pt x="72" y="78"/>
                      <a:pt x="71" y="83"/>
                      <a:pt x="68" y="87"/>
                    </a:cubicBezTo>
                    <a:cubicBezTo>
                      <a:pt x="65" y="91"/>
                      <a:pt x="61" y="95"/>
                      <a:pt x="57" y="97"/>
                    </a:cubicBezTo>
                    <a:cubicBezTo>
                      <a:pt x="54" y="99"/>
                      <a:pt x="52" y="100"/>
                      <a:pt x="49" y="100"/>
                    </a:cubicBezTo>
                    <a:cubicBezTo>
                      <a:pt x="47" y="101"/>
                      <a:pt x="44" y="102"/>
                      <a:pt x="42" y="102"/>
                    </a:cubicBezTo>
                    <a:lnTo>
                      <a:pt x="42" y="115"/>
                    </a:lnTo>
                    <a:close/>
                  </a:path>
                </a:pathLst>
              </a:custGeom>
              <a:solidFill>
                <a:sysClr val="window" lastClr="FFFFF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204"/>
            <p:cNvGrpSpPr/>
            <p:nvPr/>
          </p:nvGrpSpPr>
          <p:grpSpPr>
            <a:xfrm>
              <a:off x="7369567" y="3439564"/>
              <a:ext cx="931627" cy="840788"/>
              <a:chOff x="5537994" y="2579688"/>
              <a:chExt cx="700088" cy="631825"/>
            </a:xfrm>
          </p:grpSpPr>
          <p:sp>
            <p:nvSpPr>
              <p:cNvPr id="42" name="Freeform 139"/>
              <p:cNvSpPr/>
              <p:nvPr/>
            </p:nvSpPr>
            <p:spPr bwMode="auto">
              <a:xfrm>
                <a:off x="5537994" y="2579688"/>
                <a:ext cx="700088" cy="631825"/>
              </a:xfrm>
              <a:custGeom>
                <a:avLst/>
                <a:gdLst/>
                <a:ahLst/>
                <a:cxnLst>
                  <a:cxn ang="0">
                    <a:pos x="149" y="333"/>
                  </a:cxn>
                  <a:cxn ang="0">
                    <a:pos x="159" y="412"/>
                  </a:cxn>
                  <a:cxn ang="0">
                    <a:pos x="252" y="338"/>
                  </a:cxn>
                  <a:cxn ang="0">
                    <a:pos x="437" y="188"/>
                  </a:cxn>
                  <a:cxn ang="0">
                    <a:pos x="254" y="0"/>
                  </a:cxn>
                  <a:cxn ang="0">
                    <a:pos x="16" y="192"/>
                  </a:cxn>
                  <a:cxn ang="0">
                    <a:pos x="149" y="333"/>
                  </a:cxn>
                </a:cxnLst>
                <a:rect l="0" t="0" r="r" b="b"/>
                <a:pathLst>
                  <a:path w="457" h="412">
                    <a:moveTo>
                      <a:pt x="149" y="333"/>
                    </a:moveTo>
                    <a:cubicBezTo>
                      <a:pt x="149" y="333"/>
                      <a:pt x="193" y="336"/>
                      <a:pt x="159" y="412"/>
                    </a:cubicBezTo>
                    <a:cubicBezTo>
                      <a:pt x="159" y="412"/>
                      <a:pt x="245" y="378"/>
                      <a:pt x="252" y="338"/>
                    </a:cubicBezTo>
                    <a:cubicBezTo>
                      <a:pt x="252" y="338"/>
                      <a:pt x="417" y="326"/>
                      <a:pt x="437" y="188"/>
                    </a:cubicBezTo>
                    <a:cubicBezTo>
                      <a:pt x="457" y="49"/>
                      <a:pt x="335" y="0"/>
                      <a:pt x="254" y="0"/>
                    </a:cubicBezTo>
                    <a:cubicBezTo>
                      <a:pt x="172" y="1"/>
                      <a:pt x="0" y="31"/>
                      <a:pt x="16" y="192"/>
                    </a:cubicBezTo>
                    <a:cubicBezTo>
                      <a:pt x="33" y="353"/>
                      <a:pt x="149" y="333"/>
                      <a:pt x="149" y="333"/>
                    </a:cubicBezTo>
                    <a:close/>
                  </a:path>
                </a:pathLst>
              </a:custGeom>
              <a:solidFill>
                <a:srgbClr val="00AFF0"/>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17"/>
              <p:cNvSpPr>
                <a:spLocks noEditPoints="1"/>
              </p:cNvSpPr>
              <p:nvPr/>
            </p:nvSpPr>
            <p:spPr bwMode="auto">
              <a:xfrm>
                <a:off x="5753100" y="2747010"/>
                <a:ext cx="292419" cy="196281"/>
              </a:xfrm>
              <a:custGeom>
                <a:avLst/>
                <a:gdLst/>
                <a:ahLst/>
                <a:cxnLst>
                  <a:cxn ang="0">
                    <a:pos x="18" y="15"/>
                  </a:cxn>
                  <a:cxn ang="0">
                    <a:pos x="209" y="15"/>
                  </a:cxn>
                  <a:cxn ang="0">
                    <a:pos x="211" y="17"/>
                  </a:cxn>
                  <a:cxn ang="0">
                    <a:pos x="211" y="31"/>
                  </a:cxn>
                  <a:cxn ang="0">
                    <a:pos x="15" y="31"/>
                  </a:cxn>
                  <a:cxn ang="0">
                    <a:pos x="15" y="17"/>
                  </a:cxn>
                  <a:cxn ang="0">
                    <a:pos x="18" y="15"/>
                  </a:cxn>
                  <a:cxn ang="0">
                    <a:pos x="209" y="0"/>
                  </a:cxn>
                  <a:cxn ang="0">
                    <a:pos x="18" y="0"/>
                  </a:cxn>
                  <a:cxn ang="0">
                    <a:pos x="0" y="17"/>
                  </a:cxn>
                  <a:cxn ang="0">
                    <a:pos x="0" y="134"/>
                  </a:cxn>
                  <a:cxn ang="0">
                    <a:pos x="18" y="152"/>
                  </a:cxn>
                  <a:cxn ang="0">
                    <a:pos x="209" y="152"/>
                  </a:cxn>
                  <a:cxn ang="0">
                    <a:pos x="227" y="134"/>
                  </a:cxn>
                  <a:cxn ang="0">
                    <a:pos x="227" y="17"/>
                  </a:cxn>
                  <a:cxn ang="0">
                    <a:pos x="209" y="0"/>
                  </a:cxn>
                  <a:cxn ang="0">
                    <a:pos x="209" y="136"/>
                  </a:cxn>
                  <a:cxn ang="0">
                    <a:pos x="18" y="136"/>
                  </a:cxn>
                  <a:cxn ang="0">
                    <a:pos x="15" y="134"/>
                  </a:cxn>
                  <a:cxn ang="0">
                    <a:pos x="15" y="71"/>
                  </a:cxn>
                  <a:cxn ang="0">
                    <a:pos x="211" y="71"/>
                  </a:cxn>
                  <a:cxn ang="0">
                    <a:pos x="211" y="134"/>
                  </a:cxn>
                  <a:cxn ang="0">
                    <a:pos x="209" y="136"/>
                  </a:cxn>
                </a:cxnLst>
                <a:rect l="0" t="0" r="r" b="b"/>
                <a:pathLst>
                  <a:path w="227" h="152">
                    <a:moveTo>
                      <a:pt x="18" y="15"/>
                    </a:moveTo>
                    <a:cubicBezTo>
                      <a:pt x="209" y="15"/>
                      <a:pt x="209" y="15"/>
                      <a:pt x="209" y="15"/>
                    </a:cubicBezTo>
                    <a:cubicBezTo>
                      <a:pt x="210" y="15"/>
                      <a:pt x="211" y="16"/>
                      <a:pt x="211" y="17"/>
                    </a:cubicBezTo>
                    <a:cubicBezTo>
                      <a:pt x="211" y="31"/>
                      <a:pt x="211" y="31"/>
                      <a:pt x="211" y="31"/>
                    </a:cubicBezTo>
                    <a:cubicBezTo>
                      <a:pt x="15" y="31"/>
                      <a:pt x="15" y="31"/>
                      <a:pt x="15" y="31"/>
                    </a:cubicBezTo>
                    <a:cubicBezTo>
                      <a:pt x="15" y="17"/>
                      <a:pt x="15" y="17"/>
                      <a:pt x="15" y="17"/>
                    </a:cubicBezTo>
                    <a:cubicBezTo>
                      <a:pt x="15" y="16"/>
                      <a:pt x="16" y="15"/>
                      <a:pt x="18" y="15"/>
                    </a:cubicBezTo>
                    <a:close/>
                    <a:moveTo>
                      <a:pt x="209" y="0"/>
                    </a:moveTo>
                    <a:cubicBezTo>
                      <a:pt x="18" y="0"/>
                      <a:pt x="18" y="0"/>
                      <a:pt x="18" y="0"/>
                    </a:cubicBezTo>
                    <a:cubicBezTo>
                      <a:pt x="8" y="0"/>
                      <a:pt x="0" y="8"/>
                      <a:pt x="0" y="17"/>
                    </a:cubicBezTo>
                    <a:cubicBezTo>
                      <a:pt x="0" y="134"/>
                      <a:pt x="0" y="134"/>
                      <a:pt x="0" y="134"/>
                    </a:cubicBezTo>
                    <a:cubicBezTo>
                      <a:pt x="0" y="144"/>
                      <a:pt x="8" y="152"/>
                      <a:pt x="18" y="152"/>
                    </a:cubicBezTo>
                    <a:cubicBezTo>
                      <a:pt x="209" y="152"/>
                      <a:pt x="209" y="152"/>
                      <a:pt x="209" y="152"/>
                    </a:cubicBezTo>
                    <a:cubicBezTo>
                      <a:pt x="219" y="152"/>
                      <a:pt x="226" y="144"/>
                      <a:pt x="227" y="134"/>
                    </a:cubicBezTo>
                    <a:cubicBezTo>
                      <a:pt x="227" y="17"/>
                      <a:pt x="227" y="17"/>
                      <a:pt x="227" y="17"/>
                    </a:cubicBezTo>
                    <a:cubicBezTo>
                      <a:pt x="226" y="8"/>
                      <a:pt x="219" y="0"/>
                      <a:pt x="209" y="0"/>
                    </a:cubicBezTo>
                    <a:close/>
                    <a:moveTo>
                      <a:pt x="209" y="136"/>
                    </a:moveTo>
                    <a:cubicBezTo>
                      <a:pt x="18" y="136"/>
                      <a:pt x="18" y="136"/>
                      <a:pt x="18" y="136"/>
                    </a:cubicBezTo>
                    <a:cubicBezTo>
                      <a:pt x="16" y="136"/>
                      <a:pt x="15" y="135"/>
                      <a:pt x="15" y="134"/>
                    </a:cubicBezTo>
                    <a:cubicBezTo>
                      <a:pt x="15" y="71"/>
                      <a:pt x="15" y="71"/>
                      <a:pt x="15" y="71"/>
                    </a:cubicBezTo>
                    <a:cubicBezTo>
                      <a:pt x="211" y="71"/>
                      <a:pt x="211" y="71"/>
                      <a:pt x="211" y="71"/>
                    </a:cubicBezTo>
                    <a:cubicBezTo>
                      <a:pt x="211" y="134"/>
                      <a:pt x="211" y="134"/>
                      <a:pt x="211" y="134"/>
                    </a:cubicBezTo>
                    <a:cubicBezTo>
                      <a:pt x="211" y="135"/>
                      <a:pt x="210" y="136"/>
                      <a:pt x="209" y="136"/>
                    </a:cubicBezTo>
                    <a:close/>
                  </a:path>
                </a:pathLst>
              </a:custGeom>
              <a:solidFill>
                <a:sysClr val="window" lastClr="FFFFF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0" name="组合 69"/>
          <p:cNvGrpSpPr/>
          <p:nvPr/>
        </p:nvGrpSpPr>
        <p:grpSpPr>
          <a:xfrm>
            <a:off x="908990" y="2421817"/>
            <a:ext cx="2806346" cy="3129465"/>
            <a:chOff x="908990" y="2421817"/>
            <a:chExt cx="2806346" cy="3129465"/>
          </a:xfrm>
        </p:grpSpPr>
        <p:sp>
          <p:nvSpPr>
            <p:cNvPr id="71" name="Freeform 167"/>
            <p:cNvSpPr>
              <a:spLocks noEditPoints="1"/>
            </p:cNvSpPr>
            <p:nvPr/>
          </p:nvSpPr>
          <p:spPr bwMode="auto">
            <a:xfrm>
              <a:off x="3384277" y="2457826"/>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rgbClr val="7ACDE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67"/>
            <p:cNvSpPr>
              <a:spLocks noEditPoints="1"/>
            </p:cNvSpPr>
            <p:nvPr/>
          </p:nvSpPr>
          <p:spPr bwMode="auto">
            <a:xfrm>
              <a:off x="3384277" y="3782384"/>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rgbClr val="7ACDE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67"/>
            <p:cNvSpPr>
              <a:spLocks noEditPoints="1"/>
            </p:cNvSpPr>
            <p:nvPr/>
          </p:nvSpPr>
          <p:spPr bwMode="auto">
            <a:xfrm>
              <a:off x="3384277" y="5106943"/>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rgbClr val="7ACDE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13"/>
            <p:cNvSpPr txBox="1"/>
            <p:nvPr/>
          </p:nvSpPr>
          <p:spPr>
            <a:xfrm>
              <a:off x="908990" y="3789666"/>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13"/>
            <p:cNvSpPr txBox="1"/>
            <p:nvPr/>
          </p:nvSpPr>
          <p:spPr>
            <a:xfrm>
              <a:off x="913071" y="4075571"/>
              <a:ext cx="2333999" cy="184666"/>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13"/>
            <p:cNvSpPr txBox="1"/>
            <p:nvPr/>
          </p:nvSpPr>
          <p:spPr>
            <a:xfrm>
              <a:off x="908990" y="5080711"/>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13"/>
            <p:cNvSpPr txBox="1"/>
            <p:nvPr/>
          </p:nvSpPr>
          <p:spPr>
            <a:xfrm>
              <a:off x="913071" y="5366616"/>
              <a:ext cx="2333999" cy="184666"/>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13"/>
            <p:cNvSpPr txBox="1"/>
            <p:nvPr/>
          </p:nvSpPr>
          <p:spPr>
            <a:xfrm>
              <a:off x="908990" y="2421817"/>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13"/>
            <p:cNvSpPr txBox="1"/>
            <p:nvPr/>
          </p:nvSpPr>
          <p:spPr>
            <a:xfrm>
              <a:off x="913071" y="2707722"/>
              <a:ext cx="2333999" cy="184666"/>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0" name="组合 79"/>
          <p:cNvGrpSpPr/>
          <p:nvPr/>
        </p:nvGrpSpPr>
        <p:grpSpPr>
          <a:xfrm>
            <a:off x="8480189" y="2407481"/>
            <a:ext cx="2807130" cy="3129465"/>
            <a:chOff x="8480189" y="2407481"/>
            <a:chExt cx="2807130" cy="3129465"/>
          </a:xfrm>
        </p:grpSpPr>
        <p:sp>
          <p:nvSpPr>
            <p:cNvPr id="81" name="Freeform 167"/>
            <p:cNvSpPr>
              <a:spLocks noEditPoints="1"/>
            </p:cNvSpPr>
            <p:nvPr/>
          </p:nvSpPr>
          <p:spPr bwMode="auto">
            <a:xfrm>
              <a:off x="8480189" y="2457826"/>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rgbClr val="7ACDE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167"/>
            <p:cNvSpPr>
              <a:spLocks noEditPoints="1"/>
            </p:cNvSpPr>
            <p:nvPr/>
          </p:nvSpPr>
          <p:spPr bwMode="auto">
            <a:xfrm>
              <a:off x="8480189" y="3782384"/>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rgbClr val="7ACDE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67"/>
            <p:cNvSpPr>
              <a:spLocks noEditPoints="1"/>
            </p:cNvSpPr>
            <p:nvPr/>
          </p:nvSpPr>
          <p:spPr bwMode="auto">
            <a:xfrm>
              <a:off x="8480189" y="5106943"/>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rgbClr val="7ACDE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13"/>
            <p:cNvSpPr txBox="1"/>
            <p:nvPr/>
          </p:nvSpPr>
          <p:spPr>
            <a:xfrm>
              <a:off x="8949239" y="3775330"/>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TextBox 13"/>
            <p:cNvSpPr txBox="1"/>
            <p:nvPr/>
          </p:nvSpPr>
          <p:spPr>
            <a:xfrm>
              <a:off x="8953320" y="4061235"/>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TextBox 13"/>
            <p:cNvSpPr txBox="1"/>
            <p:nvPr/>
          </p:nvSpPr>
          <p:spPr>
            <a:xfrm>
              <a:off x="8949239" y="5066375"/>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TextBox 13"/>
            <p:cNvSpPr txBox="1"/>
            <p:nvPr/>
          </p:nvSpPr>
          <p:spPr>
            <a:xfrm>
              <a:off x="8953320" y="5352280"/>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13"/>
            <p:cNvSpPr txBox="1"/>
            <p:nvPr/>
          </p:nvSpPr>
          <p:spPr>
            <a:xfrm>
              <a:off x="8949239" y="2407481"/>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TextBox 13"/>
            <p:cNvSpPr txBox="1"/>
            <p:nvPr/>
          </p:nvSpPr>
          <p:spPr>
            <a:xfrm>
              <a:off x="8953320" y="2693386"/>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1000"/>
                                        <p:tgtEl>
                                          <p:spTgt spid="7"/>
                                        </p:tgtEl>
                                      </p:cBhvr>
                                    </p:animEffect>
                                  </p:childTnLst>
                                </p:cTn>
                              </p:par>
                            </p:childTnLst>
                          </p:cTn>
                        </p:par>
                        <p:par>
                          <p:cTn id="14" fill="hold">
                            <p:stCondLst>
                              <p:cond delay="2000"/>
                            </p:stCondLst>
                            <p:childTnLst>
                              <p:par>
                                <p:cTn id="15" presetID="26" presetClass="entr" presetSubtype="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down)">
                                      <p:cBhvr>
                                        <p:cTn id="17" dur="580">
                                          <p:stCondLst>
                                            <p:cond delay="0"/>
                                          </p:stCondLst>
                                        </p:cTn>
                                        <p:tgtEl>
                                          <p:spTgt spid="34"/>
                                        </p:tgtEl>
                                      </p:cBhvr>
                                    </p:animEffect>
                                    <p:anim calcmode="lin" valueType="num">
                                      <p:cBhvr>
                                        <p:cTn id="18"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23" dur="26">
                                          <p:stCondLst>
                                            <p:cond delay="650"/>
                                          </p:stCondLst>
                                        </p:cTn>
                                        <p:tgtEl>
                                          <p:spTgt spid="34"/>
                                        </p:tgtEl>
                                      </p:cBhvr>
                                      <p:to x="100000" y="60000"/>
                                    </p:animScale>
                                    <p:animScale>
                                      <p:cBhvr>
                                        <p:cTn id="24" dur="166" decel="50000">
                                          <p:stCondLst>
                                            <p:cond delay="676"/>
                                          </p:stCondLst>
                                        </p:cTn>
                                        <p:tgtEl>
                                          <p:spTgt spid="34"/>
                                        </p:tgtEl>
                                      </p:cBhvr>
                                      <p:to x="100000" y="100000"/>
                                    </p:animScale>
                                    <p:animScale>
                                      <p:cBhvr>
                                        <p:cTn id="25" dur="26">
                                          <p:stCondLst>
                                            <p:cond delay="1312"/>
                                          </p:stCondLst>
                                        </p:cTn>
                                        <p:tgtEl>
                                          <p:spTgt spid="34"/>
                                        </p:tgtEl>
                                      </p:cBhvr>
                                      <p:to x="100000" y="80000"/>
                                    </p:animScale>
                                    <p:animScale>
                                      <p:cBhvr>
                                        <p:cTn id="26" dur="166" decel="50000">
                                          <p:stCondLst>
                                            <p:cond delay="1338"/>
                                          </p:stCondLst>
                                        </p:cTn>
                                        <p:tgtEl>
                                          <p:spTgt spid="34"/>
                                        </p:tgtEl>
                                      </p:cBhvr>
                                      <p:to x="100000" y="100000"/>
                                    </p:animScale>
                                    <p:animScale>
                                      <p:cBhvr>
                                        <p:cTn id="27" dur="26">
                                          <p:stCondLst>
                                            <p:cond delay="1642"/>
                                          </p:stCondLst>
                                        </p:cTn>
                                        <p:tgtEl>
                                          <p:spTgt spid="34"/>
                                        </p:tgtEl>
                                      </p:cBhvr>
                                      <p:to x="100000" y="90000"/>
                                    </p:animScale>
                                    <p:animScale>
                                      <p:cBhvr>
                                        <p:cTn id="28" dur="166" decel="50000">
                                          <p:stCondLst>
                                            <p:cond delay="1668"/>
                                          </p:stCondLst>
                                        </p:cTn>
                                        <p:tgtEl>
                                          <p:spTgt spid="34"/>
                                        </p:tgtEl>
                                      </p:cBhvr>
                                      <p:to x="100000" y="100000"/>
                                    </p:animScale>
                                    <p:animScale>
                                      <p:cBhvr>
                                        <p:cTn id="29" dur="26">
                                          <p:stCondLst>
                                            <p:cond delay="1808"/>
                                          </p:stCondLst>
                                        </p:cTn>
                                        <p:tgtEl>
                                          <p:spTgt spid="34"/>
                                        </p:tgtEl>
                                      </p:cBhvr>
                                      <p:to x="100000" y="95000"/>
                                    </p:animScale>
                                    <p:animScale>
                                      <p:cBhvr>
                                        <p:cTn id="30" dur="166" decel="50000">
                                          <p:stCondLst>
                                            <p:cond delay="1834"/>
                                          </p:stCondLst>
                                        </p:cTn>
                                        <p:tgtEl>
                                          <p:spTgt spid="34"/>
                                        </p:tgtEl>
                                      </p:cBhvr>
                                      <p:to x="100000" y="100000"/>
                                    </p:animScale>
                                  </p:childTnLst>
                                </p:cTn>
                              </p:par>
                            </p:childTnLst>
                          </p:cTn>
                        </p:par>
                        <p:par>
                          <p:cTn id="31" fill="hold">
                            <p:stCondLst>
                              <p:cond delay="4000"/>
                            </p:stCondLst>
                            <p:childTnLst>
                              <p:par>
                                <p:cTn id="32" presetID="2" presetClass="entr" presetSubtype="8" fill="hold"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additive="base">
                                        <p:cTn id="34" dur="1000" fill="hold"/>
                                        <p:tgtEl>
                                          <p:spTgt spid="70"/>
                                        </p:tgtEl>
                                        <p:attrNameLst>
                                          <p:attrName>ppt_x</p:attrName>
                                        </p:attrNameLst>
                                      </p:cBhvr>
                                      <p:tavLst>
                                        <p:tav tm="0">
                                          <p:val>
                                            <p:strVal val="0-#ppt_w/2"/>
                                          </p:val>
                                        </p:tav>
                                        <p:tav tm="100000">
                                          <p:val>
                                            <p:strVal val="#ppt_x"/>
                                          </p:val>
                                        </p:tav>
                                      </p:tavLst>
                                    </p:anim>
                                    <p:anim calcmode="lin" valueType="num">
                                      <p:cBhvr additive="base">
                                        <p:cTn id="35" dur="1000" fill="hold"/>
                                        <p:tgtEl>
                                          <p:spTgt spid="70"/>
                                        </p:tgtEl>
                                        <p:attrNameLst>
                                          <p:attrName>ppt_y</p:attrName>
                                        </p:attrNameLst>
                                      </p:cBhvr>
                                      <p:tavLst>
                                        <p:tav tm="0">
                                          <p:val>
                                            <p:strVal val="#ppt_y"/>
                                          </p:val>
                                        </p:tav>
                                        <p:tav tm="100000">
                                          <p:val>
                                            <p:strVal val="#ppt_y"/>
                                          </p:val>
                                        </p:tav>
                                      </p:tavLst>
                                    </p:anim>
                                  </p:childTnLst>
                                </p:cTn>
                              </p:par>
                            </p:childTnLst>
                          </p:cTn>
                        </p:par>
                        <p:par>
                          <p:cTn id="36" fill="hold">
                            <p:stCondLst>
                              <p:cond delay="5000"/>
                            </p:stCondLst>
                            <p:childTnLst>
                              <p:par>
                                <p:cTn id="37" presetID="2" presetClass="entr" presetSubtype="2"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 calcmode="lin" valueType="num">
                                      <p:cBhvr additive="base">
                                        <p:cTn id="39" dur="1000" fill="hold"/>
                                        <p:tgtEl>
                                          <p:spTgt spid="80"/>
                                        </p:tgtEl>
                                        <p:attrNameLst>
                                          <p:attrName>ppt_x</p:attrName>
                                        </p:attrNameLst>
                                      </p:cBhvr>
                                      <p:tavLst>
                                        <p:tav tm="0">
                                          <p:val>
                                            <p:strVal val="1+#ppt_w/2"/>
                                          </p:val>
                                        </p:tav>
                                        <p:tav tm="100000">
                                          <p:val>
                                            <p:strVal val="#ppt_x"/>
                                          </p:val>
                                        </p:tav>
                                      </p:tavLst>
                                    </p:anim>
                                    <p:anim calcmode="lin" valueType="num">
                                      <p:cBhvr additive="base">
                                        <p:cTn id="40" dur="10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7" name="Rectangle 40"/>
          <p:cNvSpPr/>
          <p:nvPr/>
        </p:nvSpPr>
        <p:spPr>
          <a:xfrm>
            <a:off x="1797698" y="2801295"/>
            <a:ext cx="2068529" cy="2667343"/>
          </a:xfrm>
          <a:prstGeom prst="rect">
            <a:avLst/>
          </a:prstGeom>
          <a:solidFill>
            <a:srgbClr val="878787">
              <a:alpha val="9000"/>
            </a:srgbClr>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grpSp>
        <p:nvGrpSpPr>
          <p:cNvPr id="8" name="组合 7"/>
          <p:cNvGrpSpPr/>
          <p:nvPr/>
        </p:nvGrpSpPr>
        <p:grpSpPr>
          <a:xfrm>
            <a:off x="1794689" y="1918172"/>
            <a:ext cx="2074546" cy="951171"/>
            <a:chOff x="1748969" y="1899884"/>
            <a:chExt cx="2074546" cy="951171"/>
          </a:xfrm>
          <a:solidFill>
            <a:srgbClr val="00AFF0"/>
          </a:solidFill>
        </p:grpSpPr>
        <p:sp>
          <p:nvSpPr>
            <p:cNvPr id="9" name="Snip Single Corner Rectangle 10"/>
            <p:cNvSpPr/>
            <p:nvPr/>
          </p:nvSpPr>
          <p:spPr>
            <a:xfrm flipH="1">
              <a:off x="1748969" y="1899884"/>
              <a:ext cx="2074546" cy="878239"/>
            </a:xfrm>
            <a:prstGeom prst="snip1Rect">
              <a:avLst/>
            </a:prstGeom>
            <a:grp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10" name="Isosceles Triangle 5"/>
            <p:cNvSpPr/>
            <p:nvPr/>
          </p:nvSpPr>
          <p:spPr>
            <a:xfrm rot="3600000">
              <a:off x="2704419" y="2698694"/>
              <a:ext cx="163647" cy="141076"/>
            </a:xfrm>
            <a:prstGeom prst="triangle">
              <a:avLst/>
            </a:prstGeom>
            <a:grpFill/>
            <a:ln w="12700" cap="flat" cmpd="sng" algn="ctr">
              <a:noFill/>
              <a:prstDash val="solid"/>
              <a:miter lim="800000"/>
            </a:ln>
            <a:effectLst/>
          </p:spPr>
          <p:txBody>
            <a:bodyPr rtlCol="0" anchor="ctr"/>
            <a:lstStyle/>
            <a:p>
              <a:pPr algn="ctr">
                <a:defRPr/>
              </a:pPr>
              <a:endParaRPr lang="bg-BG" kern="0" dirty="0" smtClean="0">
                <a:solidFill>
                  <a:srgbClr val="1CBB9F"/>
                </a:solidFill>
              </a:endParaRPr>
            </a:p>
          </p:txBody>
        </p:sp>
      </p:grpSp>
      <p:sp>
        <p:nvSpPr>
          <p:cNvPr id="11" name="Rectangle 46"/>
          <p:cNvSpPr/>
          <p:nvPr/>
        </p:nvSpPr>
        <p:spPr>
          <a:xfrm>
            <a:off x="1797698" y="5483342"/>
            <a:ext cx="2068529" cy="40667"/>
          </a:xfrm>
          <a:prstGeom prst="rect">
            <a:avLst/>
          </a:prstGeom>
          <a:solidFill>
            <a:srgbClr val="00AFF0"/>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12" name="Rectangle 53"/>
          <p:cNvSpPr/>
          <p:nvPr/>
        </p:nvSpPr>
        <p:spPr>
          <a:xfrm>
            <a:off x="4023440" y="2801295"/>
            <a:ext cx="2068529" cy="2667343"/>
          </a:xfrm>
          <a:prstGeom prst="rect">
            <a:avLst/>
          </a:prstGeom>
          <a:solidFill>
            <a:srgbClr val="878787">
              <a:alpha val="9000"/>
            </a:srgbClr>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grpSp>
        <p:nvGrpSpPr>
          <p:cNvPr id="13" name="组合 12"/>
          <p:cNvGrpSpPr/>
          <p:nvPr/>
        </p:nvGrpSpPr>
        <p:grpSpPr>
          <a:xfrm>
            <a:off x="4020431" y="1918172"/>
            <a:ext cx="2074546" cy="951171"/>
            <a:chOff x="3974711" y="1899884"/>
            <a:chExt cx="2074546" cy="951171"/>
          </a:xfrm>
          <a:solidFill>
            <a:srgbClr val="7ACDEF"/>
          </a:solidFill>
        </p:grpSpPr>
        <p:sp>
          <p:nvSpPr>
            <p:cNvPr id="14" name="Snip Single Corner Rectangle 52"/>
            <p:cNvSpPr/>
            <p:nvPr/>
          </p:nvSpPr>
          <p:spPr>
            <a:xfrm flipH="1">
              <a:off x="3974711" y="1899884"/>
              <a:ext cx="2074546" cy="878239"/>
            </a:xfrm>
            <a:prstGeom prst="snip1Rect">
              <a:avLst/>
            </a:prstGeom>
            <a:grp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15" name="Isosceles Triangle 57"/>
            <p:cNvSpPr/>
            <p:nvPr/>
          </p:nvSpPr>
          <p:spPr>
            <a:xfrm rot="3600000">
              <a:off x="4930161" y="2698694"/>
              <a:ext cx="163647" cy="141076"/>
            </a:xfrm>
            <a:prstGeom prst="triangle">
              <a:avLst/>
            </a:prstGeom>
            <a:grpFill/>
            <a:ln w="12700" cap="flat" cmpd="sng" algn="ctr">
              <a:noFill/>
              <a:prstDash val="solid"/>
              <a:miter lim="800000"/>
            </a:ln>
            <a:effectLst/>
          </p:spPr>
          <p:txBody>
            <a:bodyPr rtlCol="0" anchor="ctr"/>
            <a:lstStyle/>
            <a:p>
              <a:pPr algn="ctr">
                <a:defRPr/>
              </a:pPr>
              <a:endParaRPr lang="bg-BG" kern="0" dirty="0" smtClean="0">
                <a:solidFill>
                  <a:srgbClr val="1CBB9F"/>
                </a:solidFill>
              </a:endParaRPr>
            </a:p>
          </p:txBody>
        </p:sp>
      </p:grpSp>
      <p:sp>
        <p:nvSpPr>
          <p:cNvPr id="16" name="Rectangle 60"/>
          <p:cNvSpPr/>
          <p:nvPr/>
        </p:nvSpPr>
        <p:spPr>
          <a:xfrm>
            <a:off x="4023440" y="5483342"/>
            <a:ext cx="2068529" cy="40667"/>
          </a:xfrm>
          <a:prstGeom prst="rect">
            <a:avLst/>
          </a:prstGeom>
          <a:solidFill>
            <a:srgbClr val="7ACDEF"/>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17" name="Rectangle 67"/>
          <p:cNvSpPr/>
          <p:nvPr/>
        </p:nvSpPr>
        <p:spPr>
          <a:xfrm>
            <a:off x="6249182" y="2801295"/>
            <a:ext cx="2068529" cy="2667343"/>
          </a:xfrm>
          <a:prstGeom prst="rect">
            <a:avLst/>
          </a:prstGeom>
          <a:solidFill>
            <a:srgbClr val="878787">
              <a:alpha val="9000"/>
            </a:srgbClr>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18" name="Rectangle 74"/>
          <p:cNvSpPr/>
          <p:nvPr/>
        </p:nvSpPr>
        <p:spPr>
          <a:xfrm>
            <a:off x="6249182" y="5483342"/>
            <a:ext cx="2068529" cy="40667"/>
          </a:xfrm>
          <a:prstGeom prst="rect">
            <a:avLst/>
          </a:prstGeom>
          <a:solidFill>
            <a:srgbClr val="00AFF0"/>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19" name="Rectangle 87"/>
          <p:cNvSpPr/>
          <p:nvPr/>
        </p:nvSpPr>
        <p:spPr>
          <a:xfrm>
            <a:off x="8459978" y="2801295"/>
            <a:ext cx="2068529" cy="2667343"/>
          </a:xfrm>
          <a:prstGeom prst="rect">
            <a:avLst/>
          </a:prstGeom>
          <a:solidFill>
            <a:srgbClr val="878787">
              <a:alpha val="9000"/>
            </a:srgbClr>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20" name="Rectangle 100"/>
          <p:cNvSpPr/>
          <p:nvPr/>
        </p:nvSpPr>
        <p:spPr>
          <a:xfrm>
            <a:off x="8459978" y="5483342"/>
            <a:ext cx="2068529" cy="40667"/>
          </a:xfrm>
          <a:prstGeom prst="rect">
            <a:avLst/>
          </a:prstGeom>
          <a:solidFill>
            <a:srgbClr val="7ACDEF"/>
          </a:solid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21" name="TextBox 35"/>
          <p:cNvSpPr txBox="1"/>
          <p:nvPr/>
        </p:nvSpPr>
        <p:spPr>
          <a:xfrm>
            <a:off x="2036457" y="3386582"/>
            <a:ext cx="1605958" cy="523220"/>
          </a:xfrm>
          <a:prstGeom prst="rect">
            <a:avLst/>
          </a:prstGeom>
          <a:noFill/>
        </p:spPr>
        <p:txBody>
          <a:bodyPr wrap="square" rtlCol="0">
            <a:spAutoFit/>
          </a:bodyPr>
          <a:lstStyle/>
          <a:p>
            <a:r>
              <a:rPr lang="zh-CN" altLang="en-US" sz="1400" dirty="0" smtClean="0">
                <a:solidFill>
                  <a:prstClr val="black"/>
                </a:solidFill>
                <a:latin typeface="微软雅黑" panose="020B0503020204020204" pitchFamily="34" charset="-122"/>
                <a:ea typeface="微软雅黑" panose="020B0503020204020204" pitchFamily="34" charset="-122"/>
              </a:rPr>
              <a:t>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22" name="TextBox 35"/>
          <p:cNvSpPr txBox="1"/>
          <p:nvPr/>
        </p:nvSpPr>
        <p:spPr>
          <a:xfrm>
            <a:off x="4262199" y="3391512"/>
            <a:ext cx="1605958" cy="523220"/>
          </a:xfrm>
          <a:prstGeom prst="rect">
            <a:avLst/>
          </a:prstGeom>
          <a:noFill/>
        </p:spPr>
        <p:txBody>
          <a:bodyPr wrap="square" rtlCol="0">
            <a:spAutoFit/>
          </a:bodyPr>
          <a:lstStyle/>
          <a:p>
            <a:r>
              <a:rPr lang="zh-CN" altLang="en-US" sz="1400" dirty="0" smtClean="0">
                <a:solidFill>
                  <a:prstClr val="black"/>
                </a:solidFill>
                <a:latin typeface="微软雅黑" panose="020B0503020204020204" pitchFamily="34" charset="-122"/>
                <a:ea typeface="微软雅黑" panose="020B0503020204020204" pitchFamily="34" charset="-122"/>
              </a:rPr>
              <a:t>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23" name="TextBox 35"/>
          <p:cNvSpPr txBox="1"/>
          <p:nvPr/>
        </p:nvSpPr>
        <p:spPr>
          <a:xfrm>
            <a:off x="6480467" y="3386582"/>
            <a:ext cx="1605958" cy="523220"/>
          </a:xfrm>
          <a:prstGeom prst="rect">
            <a:avLst/>
          </a:prstGeom>
          <a:noFill/>
        </p:spPr>
        <p:txBody>
          <a:bodyPr wrap="square" rtlCol="0">
            <a:spAutoFit/>
          </a:bodyPr>
          <a:lstStyle/>
          <a:p>
            <a:r>
              <a:rPr lang="zh-CN" altLang="en-US" sz="1400" dirty="0" smtClean="0">
                <a:solidFill>
                  <a:prstClr val="black"/>
                </a:solidFill>
                <a:latin typeface="微软雅黑" panose="020B0503020204020204" pitchFamily="34" charset="-122"/>
                <a:ea typeface="微软雅黑" panose="020B0503020204020204" pitchFamily="34" charset="-122"/>
              </a:rPr>
              <a:t>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24" name="TextBox 35"/>
          <p:cNvSpPr txBox="1"/>
          <p:nvPr/>
        </p:nvSpPr>
        <p:spPr>
          <a:xfrm>
            <a:off x="8691263" y="3386582"/>
            <a:ext cx="1605958" cy="523220"/>
          </a:xfrm>
          <a:prstGeom prst="rect">
            <a:avLst/>
          </a:prstGeom>
          <a:noFill/>
        </p:spPr>
        <p:txBody>
          <a:bodyPr wrap="square" rtlCol="0">
            <a:spAutoFit/>
          </a:bodyPr>
          <a:lstStyle/>
          <a:p>
            <a:r>
              <a:rPr lang="zh-CN" altLang="en-US" sz="1400" dirty="0" smtClean="0">
                <a:solidFill>
                  <a:prstClr val="black"/>
                </a:solidFill>
                <a:latin typeface="微软雅黑" panose="020B0503020204020204" pitchFamily="34" charset="-122"/>
                <a:ea typeface="微软雅黑" panose="020B0503020204020204" pitchFamily="34" charset="-122"/>
              </a:rPr>
              <a:t>在此处输入内容在此处输入内容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6246173" y="1918172"/>
            <a:ext cx="2074546" cy="959449"/>
            <a:chOff x="6200453" y="1899884"/>
            <a:chExt cx="2074546" cy="959449"/>
          </a:xfrm>
          <a:solidFill>
            <a:srgbClr val="00AFF0"/>
          </a:solidFill>
        </p:grpSpPr>
        <p:sp>
          <p:nvSpPr>
            <p:cNvPr id="26" name="Snip Single Corner Rectangle 66"/>
            <p:cNvSpPr/>
            <p:nvPr/>
          </p:nvSpPr>
          <p:spPr>
            <a:xfrm flipH="1">
              <a:off x="6200453" y="1899884"/>
              <a:ext cx="2074546" cy="878239"/>
            </a:xfrm>
            <a:prstGeom prst="snip1Rect">
              <a:avLst/>
            </a:prstGeom>
            <a:grp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27" name="Isosceles Triangle 57"/>
            <p:cNvSpPr/>
            <p:nvPr/>
          </p:nvSpPr>
          <p:spPr>
            <a:xfrm rot="3600000">
              <a:off x="7174191" y="2706972"/>
              <a:ext cx="163647" cy="141076"/>
            </a:xfrm>
            <a:prstGeom prst="triangle">
              <a:avLst/>
            </a:prstGeom>
            <a:grpFill/>
            <a:ln w="12700" cap="flat" cmpd="sng" algn="ctr">
              <a:noFill/>
              <a:prstDash val="solid"/>
              <a:miter lim="800000"/>
            </a:ln>
            <a:effectLst/>
          </p:spPr>
          <p:txBody>
            <a:bodyPr rtlCol="0" anchor="ctr"/>
            <a:lstStyle/>
            <a:p>
              <a:pPr algn="ctr">
                <a:defRPr/>
              </a:pPr>
              <a:endParaRPr lang="bg-BG" kern="0" dirty="0" smtClean="0">
                <a:solidFill>
                  <a:srgbClr val="1CBB9F"/>
                </a:solidFill>
              </a:endParaRPr>
            </a:p>
          </p:txBody>
        </p:sp>
      </p:grpSp>
      <p:grpSp>
        <p:nvGrpSpPr>
          <p:cNvPr id="28" name="组合 27"/>
          <p:cNvGrpSpPr/>
          <p:nvPr/>
        </p:nvGrpSpPr>
        <p:grpSpPr>
          <a:xfrm>
            <a:off x="8456969" y="1918172"/>
            <a:ext cx="2074546" cy="967414"/>
            <a:chOff x="8411249" y="1899884"/>
            <a:chExt cx="2074546" cy="967414"/>
          </a:xfrm>
          <a:solidFill>
            <a:srgbClr val="7ACDEF"/>
          </a:solidFill>
        </p:grpSpPr>
        <p:sp>
          <p:nvSpPr>
            <p:cNvPr id="29" name="Snip Single Corner Rectangle 81"/>
            <p:cNvSpPr/>
            <p:nvPr/>
          </p:nvSpPr>
          <p:spPr>
            <a:xfrm flipH="1">
              <a:off x="8411249" y="1899884"/>
              <a:ext cx="2074546" cy="878239"/>
            </a:xfrm>
            <a:prstGeom prst="snip1Rect">
              <a:avLst/>
            </a:prstGeom>
            <a:grpFill/>
            <a:ln w="12700" cap="flat" cmpd="sng" algn="ctr">
              <a:noFill/>
              <a:prstDash val="solid"/>
              <a:miter lim="800000"/>
            </a:ln>
            <a:effectLst/>
          </p:spPr>
          <p:txBody>
            <a:bodyPr rtlCol="0" anchor="ctr"/>
            <a:lstStyle/>
            <a:p>
              <a:pPr algn="ctr">
                <a:defRPr/>
              </a:pPr>
              <a:endParaRPr lang="bg-BG" kern="0" smtClean="0">
                <a:solidFill>
                  <a:srgbClr val="1CBB9F"/>
                </a:solidFill>
              </a:endParaRPr>
            </a:p>
          </p:txBody>
        </p:sp>
        <p:sp>
          <p:nvSpPr>
            <p:cNvPr id="30" name="Isosceles Triangle 57"/>
            <p:cNvSpPr/>
            <p:nvPr/>
          </p:nvSpPr>
          <p:spPr>
            <a:xfrm rot="3600000">
              <a:off x="9369595" y="2714937"/>
              <a:ext cx="163647" cy="141076"/>
            </a:xfrm>
            <a:prstGeom prst="triangle">
              <a:avLst/>
            </a:prstGeom>
            <a:grpFill/>
            <a:ln w="12700" cap="flat" cmpd="sng" algn="ctr">
              <a:noFill/>
              <a:prstDash val="solid"/>
              <a:miter lim="800000"/>
            </a:ln>
            <a:effectLst/>
          </p:spPr>
          <p:txBody>
            <a:bodyPr rtlCol="0" anchor="ctr"/>
            <a:lstStyle/>
            <a:p>
              <a:pPr algn="ctr">
                <a:defRPr/>
              </a:pPr>
              <a:endParaRPr lang="bg-BG" kern="0" dirty="0" smtClean="0">
                <a:solidFill>
                  <a:srgbClr val="1CBB9F"/>
                </a:solidFill>
              </a:endParaRPr>
            </a:p>
          </p:txBody>
        </p:sp>
      </p:grpSp>
      <p:sp>
        <p:nvSpPr>
          <p:cNvPr id="31" name="TextBox 81"/>
          <p:cNvSpPr txBox="1"/>
          <p:nvPr/>
        </p:nvSpPr>
        <p:spPr>
          <a:xfrm>
            <a:off x="2243465" y="2126458"/>
            <a:ext cx="1191942" cy="461665"/>
          </a:xfrm>
          <a:prstGeom prst="rect">
            <a:avLst/>
          </a:prstGeom>
          <a:noFill/>
        </p:spPr>
        <p:txBody>
          <a:bodyPr wrap="square" rtlCol="0">
            <a:spAutoFit/>
          </a:bodyPr>
          <a:lstStyle/>
          <a:p>
            <a:r>
              <a:rPr lang="zh-CN" altLang="en-US" sz="2400" b="1" dirty="0" smtClean="0">
                <a:solidFill>
                  <a:prstClr val="white"/>
                </a:solidFill>
                <a:latin typeface="微软雅黑" panose="020B0503020204020204" pitchFamily="34" charset="-122"/>
                <a:ea typeface="微软雅黑" panose="020B0503020204020204" pitchFamily="34" charset="-122"/>
              </a:rPr>
              <a:t>方法一</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32" name="TextBox 81"/>
          <p:cNvSpPr txBox="1"/>
          <p:nvPr/>
        </p:nvSpPr>
        <p:spPr>
          <a:xfrm>
            <a:off x="4469207" y="2126458"/>
            <a:ext cx="1191942" cy="461665"/>
          </a:xfrm>
          <a:prstGeom prst="rect">
            <a:avLst/>
          </a:prstGeom>
          <a:noFill/>
        </p:spPr>
        <p:txBody>
          <a:bodyPr wrap="square" rtlCol="0">
            <a:spAutoFit/>
          </a:bodyPr>
          <a:lstStyle/>
          <a:p>
            <a:r>
              <a:rPr lang="zh-CN" altLang="en-US" sz="2400" b="1" dirty="0" smtClean="0">
                <a:solidFill>
                  <a:prstClr val="white"/>
                </a:solidFill>
                <a:latin typeface="微软雅黑" panose="020B0503020204020204" pitchFamily="34" charset="-122"/>
                <a:ea typeface="微软雅黑" panose="020B0503020204020204" pitchFamily="34" charset="-122"/>
              </a:rPr>
              <a:t>方法二</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33" name="TextBox 81"/>
          <p:cNvSpPr txBox="1"/>
          <p:nvPr/>
        </p:nvSpPr>
        <p:spPr>
          <a:xfrm>
            <a:off x="6705763" y="2126458"/>
            <a:ext cx="1191942" cy="461665"/>
          </a:xfrm>
          <a:prstGeom prst="rect">
            <a:avLst/>
          </a:prstGeom>
          <a:noFill/>
        </p:spPr>
        <p:txBody>
          <a:bodyPr wrap="square" rtlCol="0">
            <a:spAutoFit/>
          </a:bodyPr>
          <a:lstStyle/>
          <a:p>
            <a:r>
              <a:rPr lang="zh-CN" altLang="en-US" sz="2400" b="1" dirty="0" smtClean="0">
                <a:solidFill>
                  <a:prstClr val="white"/>
                </a:solidFill>
                <a:latin typeface="微软雅黑" panose="020B0503020204020204" pitchFamily="34" charset="-122"/>
                <a:ea typeface="微软雅黑" panose="020B0503020204020204" pitchFamily="34" charset="-122"/>
              </a:rPr>
              <a:t>方法三</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34" name="TextBox 81"/>
          <p:cNvSpPr txBox="1"/>
          <p:nvPr/>
        </p:nvSpPr>
        <p:spPr>
          <a:xfrm>
            <a:off x="9003167" y="2126458"/>
            <a:ext cx="1191942" cy="461665"/>
          </a:xfrm>
          <a:prstGeom prst="rect">
            <a:avLst/>
          </a:prstGeom>
          <a:noFill/>
        </p:spPr>
        <p:txBody>
          <a:bodyPr wrap="square" rtlCol="0">
            <a:spAutoFit/>
          </a:bodyPr>
          <a:lstStyle/>
          <a:p>
            <a:r>
              <a:rPr lang="zh-CN" altLang="en-US" sz="2400" b="1" dirty="0" smtClean="0">
                <a:solidFill>
                  <a:prstClr val="white"/>
                </a:solidFill>
                <a:latin typeface="微软雅黑" panose="020B0503020204020204" pitchFamily="34" charset="-122"/>
                <a:ea typeface="微软雅黑" panose="020B0503020204020204" pitchFamily="34" charset="-122"/>
              </a:rPr>
              <a:t>方法四</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l="11267"/>
          <a:stretch>
            <a:fillRect/>
          </a:stretch>
        </p:blipFill>
        <p:spPr>
          <a:xfrm>
            <a:off x="1127448" y="1600199"/>
            <a:ext cx="9021439" cy="3133725"/>
          </a:xfrm>
          <a:prstGeom prst="rect">
            <a:avLst/>
          </a:prstGeom>
        </p:spPr>
      </p:pic>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8" name="矩形 7"/>
          <p:cNvSpPr/>
          <p:nvPr/>
        </p:nvSpPr>
        <p:spPr>
          <a:xfrm>
            <a:off x="10334625" y="1626293"/>
            <a:ext cx="1361440" cy="3119121"/>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294636" y="5202387"/>
            <a:ext cx="9566404" cy="954107"/>
            <a:chOff x="1294636" y="5135712"/>
            <a:chExt cx="9566404" cy="954107"/>
          </a:xfrm>
        </p:grpSpPr>
        <p:sp>
          <p:nvSpPr>
            <p:cNvPr id="10" name="文本框 9"/>
            <p:cNvSpPr txBox="1"/>
            <p:nvPr/>
          </p:nvSpPr>
          <p:spPr>
            <a:xfrm>
              <a:off x="1294636" y="5135712"/>
              <a:ext cx="4455924" cy="954107"/>
            </a:xfrm>
            <a:prstGeom prst="rect">
              <a:avLst/>
            </a:prstGeom>
            <a:noFill/>
          </p:spPr>
          <p:txBody>
            <a:bodyPr wrap="square" rtlCol="0">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6405116" y="5135712"/>
              <a:ext cx="4455924" cy="954107"/>
            </a:xfrm>
            <a:prstGeom prst="rect">
              <a:avLst/>
            </a:prstGeom>
            <a:noFill/>
          </p:spPr>
          <p:txBody>
            <a:bodyPr wrap="square" rtlCol="0">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1000"/>
                                        <p:tgtEl>
                                          <p:spTgt spid="8"/>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ppt_x"/>
                                          </p:val>
                                        </p:tav>
                                        <p:tav tm="100000">
                                          <p:val>
                                            <p:strVal val="#ppt_x"/>
                                          </p:val>
                                        </p:tav>
                                      </p:tavLst>
                                    </p:anim>
                                    <p:anim calcmode="lin" valueType="num">
                                      <p:cBhvr additive="base">
                                        <p:cTn id="12"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473708" y="1904564"/>
            <a:ext cx="9411574" cy="4067574"/>
            <a:chOff x="1664208" y="1428314"/>
            <a:chExt cx="9411574" cy="4067574"/>
          </a:xfrm>
        </p:grpSpPr>
        <p:grpSp>
          <p:nvGrpSpPr>
            <p:cNvPr id="8" name="组合 7"/>
            <p:cNvGrpSpPr/>
            <p:nvPr/>
          </p:nvGrpSpPr>
          <p:grpSpPr>
            <a:xfrm>
              <a:off x="1664208" y="1428314"/>
              <a:ext cx="9411574" cy="4067574"/>
              <a:chOff x="1384119" y="1352114"/>
              <a:chExt cx="9411574" cy="4067574"/>
            </a:xfrm>
          </p:grpSpPr>
          <p:sp>
            <p:nvSpPr>
              <p:cNvPr id="24" name="椭圆 23"/>
              <p:cNvSpPr/>
              <p:nvPr/>
            </p:nvSpPr>
            <p:spPr>
              <a:xfrm>
                <a:off x="1384119" y="3246329"/>
                <a:ext cx="2044323" cy="2044323"/>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5" name="椭圆 24"/>
              <p:cNvSpPr/>
              <p:nvPr/>
            </p:nvSpPr>
            <p:spPr>
              <a:xfrm>
                <a:off x="3171643" y="1352114"/>
                <a:ext cx="2044323" cy="2044323"/>
              </a:xfrm>
              <a:prstGeom prst="ellipse">
                <a:avLst/>
              </a:pr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6" name="椭圆 25"/>
              <p:cNvSpPr/>
              <p:nvPr/>
            </p:nvSpPr>
            <p:spPr>
              <a:xfrm>
                <a:off x="4965615" y="3375365"/>
                <a:ext cx="2044323" cy="2044323"/>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7" name="椭圆 26"/>
              <p:cNvSpPr/>
              <p:nvPr/>
            </p:nvSpPr>
            <p:spPr>
              <a:xfrm>
                <a:off x="6808983" y="1531239"/>
                <a:ext cx="2044323" cy="2044323"/>
              </a:xfrm>
              <a:prstGeom prst="ellipse">
                <a:avLst/>
              </a:pr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8" name="椭圆 27"/>
              <p:cNvSpPr/>
              <p:nvPr/>
            </p:nvSpPr>
            <p:spPr>
              <a:xfrm>
                <a:off x="8751370" y="3315424"/>
                <a:ext cx="2044323" cy="2044323"/>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9" name="右箭头 28"/>
              <p:cNvSpPr/>
              <p:nvPr/>
            </p:nvSpPr>
            <p:spPr>
              <a:xfrm rot="18594703">
                <a:off x="3170397" y="3096727"/>
                <a:ext cx="312424" cy="437394"/>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0" name="右箭头 29"/>
              <p:cNvSpPr/>
              <p:nvPr/>
            </p:nvSpPr>
            <p:spPr>
              <a:xfrm rot="2559132">
                <a:off x="5031362" y="3090177"/>
                <a:ext cx="312424" cy="437394"/>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1" name="右箭头 30"/>
              <p:cNvSpPr/>
              <p:nvPr/>
            </p:nvSpPr>
            <p:spPr>
              <a:xfrm rot="18866985">
                <a:off x="6760878" y="3292296"/>
                <a:ext cx="312424" cy="437394"/>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2" name="右箭头 31"/>
              <p:cNvSpPr/>
              <p:nvPr/>
            </p:nvSpPr>
            <p:spPr>
              <a:xfrm rot="2616165">
                <a:off x="8688463" y="3165794"/>
                <a:ext cx="312424" cy="437394"/>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sp>
          <p:nvSpPr>
            <p:cNvPr id="9" name="文本框 8"/>
            <p:cNvSpPr txBox="1"/>
            <p:nvPr/>
          </p:nvSpPr>
          <p:spPr>
            <a:xfrm>
              <a:off x="2340761" y="3451565"/>
              <a:ext cx="627095" cy="523220"/>
            </a:xfrm>
            <a:prstGeom prst="rect">
              <a:avLst/>
            </a:prstGeom>
            <a:noFill/>
          </p:spPr>
          <p:txBody>
            <a:bodyPr wrap="non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01</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128285" y="1599265"/>
              <a:ext cx="627095" cy="523220"/>
            </a:xfrm>
            <a:prstGeom prst="rect">
              <a:avLst/>
            </a:prstGeom>
            <a:noFill/>
          </p:spPr>
          <p:txBody>
            <a:bodyPr wrap="non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02</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7765625" y="1686076"/>
              <a:ext cx="627095" cy="523220"/>
            </a:xfrm>
            <a:prstGeom prst="rect">
              <a:avLst/>
            </a:prstGeom>
            <a:noFill/>
          </p:spPr>
          <p:txBody>
            <a:bodyPr wrap="non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04</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5940259" y="3587193"/>
              <a:ext cx="627095" cy="523220"/>
            </a:xfrm>
            <a:prstGeom prst="rect">
              <a:avLst/>
            </a:prstGeom>
            <a:noFill/>
          </p:spPr>
          <p:txBody>
            <a:bodyPr wrap="non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03</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9708012" y="3587193"/>
              <a:ext cx="627095" cy="523220"/>
            </a:xfrm>
            <a:prstGeom prst="rect">
              <a:avLst/>
            </a:prstGeom>
            <a:noFill/>
          </p:spPr>
          <p:txBody>
            <a:bodyPr wrap="non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05</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1969506" y="4036340"/>
              <a:ext cx="1433723"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757030" y="2184040"/>
              <a:ext cx="1433723"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551003" y="4165258"/>
              <a:ext cx="1433723"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394370" y="2264159"/>
              <a:ext cx="1433723"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336757" y="4171968"/>
              <a:ext cx="1433723"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910207" y="4198806"/>
              <a:ext cx="1623087" cy="830997"/>
            </a:xfrm>
            <a:prstGeom prst="rect">
              <a:avLst/>
            </a:prstGeom>
          </p:spPr>
          <p:txBody>
            <a:bodyPr wrap="square">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我们工作室致力于专业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a:t>
              </a:r>
              <a:endParaRPr lang="zh-CN" altLang="en-US" sz="1600" dirty="0">
                <a:solidFill>
                  <a:prstClr val="white"/>
                </a:solidFill>
              </a:endParaRPr>
            </a:p>
          </p:txBody>
        </p:sp>
        <p:sp>
          <p:nvSpPr>
            <p:cNvPr id="20" name="矩形 19"/>
            <p:cNvSpPr/>
            <p:nvPr/>
          </p:nvSpPr>
          <p:spPr>
            <a:xfrm>
              <a:off x="3709724" y="2313077"/>
              <a:ext cx="1623087" cy="830997"/>
            </a:xfrm>
            <a:prstGeom prst="rect">
              <a:avLst/>
            </a:prstGeom>
          </p:spPr>
          <p:txBody>
            <a:bodyPr wrap="square">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我们工作室致力于专业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a:t>
              </a:r>
              <a:endParaRPr lang="zh-CN" altLang="en-US" sz="1600" dirty="0">
                <a:solidFill>
                  <a:prstClr val="white"/>
                </a:solidFill>
              </a:endParaRPr>
            </a:p>
          </p:txBody>
        </p:sp>
        <p:sp>
          <p:nvSpPr>
            <p:cNvPr id="21" name="矩形 20"/>
            <p:cNvSpPr/>
            <p:nvPr/>
          </p:nvSpPr>
          <p:spPr>
            <a:xfrm>
              <a:off x="5496055" y="4288368"/>
              <a:ext cx="1623087" cy="830997"/>
            </a:xfrm>
            <a:prstGeom prst="rect">
              <a:avLst/>
            </a:prstGeom>
          </p:spPr>
          <p:txBody>
            <a:bodyPr wrap="square">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我们工作室致力于专业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a:t>
              </a:r>
              <a:endParaRPr lang="zh-CN" altLang="en-US" sz="1600" dirty="0">
                <a:solidFill>
                  <a:prstClr val="white"/>
                </a:solidFill>
              </a:endParaRPr>
            </a:p>
          </p:txBody>
        </p:sp>
        <p:sp>
          <p:nvSpPr>
            <p:cNvPr id="22" name="矩形 21"/>
            <p:cNvSpPr/>
            <p:nvPr/>
          </p:nvSpPr>
          <p:spPr>
            <a:xfrm>
              <a:off x="7338278" y="2405889"/>
              <a:ext cx="1623087" cy="830997"/>
            </a:xfrm>
            <a:prstGeom prst="rect">
              <a:avLst/>
            </a:prstGeom>
          </p:spPr>
          <p:txBody>
            <a:bodyPr wrap="square">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我们工作室致力于专业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a:t>
              </a:r>
              <a:endParaRPr lang="zh-CN" altLang="en-US" sz="1600" dirty="0">
                <a:solidFill>
                  <a:prstClr val="white"/>
                </a:solidFill>
              </a:endParaRPr>
            </a:p>
          </p:txBody>
        </p:sp>
        <p:sp>
          <p:nvSpPr>
            <p:cNvPr id="23" name="矩形 22"/>
            <p:cNvSpPr/>
            <p:nvPr/>
          </p:nvSpPr>
          <p:spPr>
            <a:xfrm>
              <a:off x="9336757" y="4311566"/>
              <a:ext cx="1623087" cy="830997"/>
            </a:xfrm>
            <a:prstGeom prst="rect">
              <a:avLst/>
            </a:prstGeom>
          </p:spPr>
          <p:txBody>
            <a:bodyPr wrap="square">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我们工作室致力于专业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a:t>
              </a:r>
              <a:endParaRPr lang="zh-CN" altLang="en-US" sz="1600" dirty="0">
                <a:solidFill>
                  <a:prstClr val="white"/>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t="6752" b="10386"/>
          <a:stretch>
            <a:fillRect/>
          </a:stretch>
        </p:blipFill>
        <p:spPr>
          <a:xfrm>
            <a:off x="0" y="0"/>
            <a:ext cx="12192000" cy="6858000"/>
          </a:xfrm>
          <a:prstGeom prst="rect">
            <a:avLst/>
          </a:prstGeom>
        </p:spPr>
      </p:pic>
      <p:sp>
        <p:nvSpPr>
          <p:cNvPr id="26" name="矩形 25"/>
          <p:cNvSpPr/>
          <p:nvPr/>
        </p:nvSpPr>
        <p:spPr>
          <a:xfrm rot="5400000">
            <a:off x="5167313" y="-876301"/>
            <a:ext cx="1857375" cy="3609978"/>
          </a:xfrm>
          <a:prstGeom prst="rect">
            <a:avLst/>
          </a:prstGeom>
          <a:solidFill>
            <a:srgbClr val="00A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4493468" y="467023"/>
            <a:ext cx="3438525" cy="769441"/>
          </a:xfrm>
          <a:prstGeom prst="rect">
            <a:avLst/>
          </a:prstGeom>
          <a:noFill/>
        </p:spPr>
        <p:txBody>
          <a:bodyPr wrap="square" rtlCol="0">
            <a:spAutoFit/>
          </a:bodyPr>
          <a:lstStyle/>
          <a:p>
            <a:r>
              <a:rPr lang="en-US" altLang="zh-CN" sz="4400" dirty="0" smtClean="0">
                <a:solidFill>
                  <a:prstClr val="white"/>
                </a:solidFill>
                <a:latin typeface="微软雅黑 Light" panose="020B0502040204020203" pitchFamily="34" charset="-122"/>
                <a:ea typeface="微软雅黑 Light" panose="020B0502040204020203" pitchFamily="34" charset="-122"/>
              </a:rPr>
              <a:t>PART FOUR</a:t>
            </a:r>
            <a:endParaRPr lang="zh-CN" altLang="en-US" sz="4400" dirty="0">
              <a:solidFill>
                <a:prstClr val="white"/>
              </a:solidFill>
              <a:latin typeface="微软雅黑 Light" panose="020B0502040204020203" pitchFamily="34" charset="-122"/>
              <a:ea typeface="微软雅黑 Light" panose="020B0502040204020203" pitchFamily="34" charset="-122"/>
            </a:endParaRPr>
          </a:p>
        </p:txBody>
      </p:sp>
      <p:sp>
        <p:nvSpPr>
          <p:cNvPr id="30" name="矩形 29"/>
          <p:cNvSpPr/>
          <p:nvPr/>
        </p:nvSpPr>
        <p:spPr>
          <a:xfrm rot="5400000">
            <a:off x="5986463" y="-66675"/>
            <a:ext cx="219073" cy="3609978"/>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4279900" y="1854200"/>
            <a:ext cx="3632200" cy="50038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a:spLocks noChangeArrowheads="1"/>
          </p:cNvSpPr>
          <p:nvPr/>
        </p:nvSpPr>
        <p:spPr bwMode="auto">
          <a:xfrm>
            <a:off x="4429124" y="3606148"/>
            <a:ext cx="31908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spcBef>
                <a:spcPct val="20000"/>
              </a:spcBef>
            </a:pPr>
            <a:r>
              <a:rPr lang="zh-CN" altLang="en-US" sz="1400" dirty="0">
                <a:solidFill>
                  <a:schemeClr val="bg1"/>
                </a:solidFill>
                <a:latin typeface="微软雅黑 Light" panose="020B0502040204020203" pitchFamily="34" charset="-122"/>
                <a:ea typeface="微软雅黑 Light" panose="020B0502040204020203" pitchFamily="34" charset="-122"/>
                <a:sym typeface="Arial" panose="020B0604020202020204" pitchFamily="34" charset="0"/>
              </a:rPr>
              <a:t>在此处输入内容在此处输入内容在此处输入内容在此处输入内容在此处输入内容在此处输入内容</a:t>
            </a:r>
            <a:endParaRPr lang="en-US" altLang="zh-CN" sz="1400" dirty="0">
              <a:solidFill>
                <a:schemeClr val="bg1"/>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971409" y="1955218"/>
            <a:ext cx="1817902" cy="2050525"/>
            <a:chOff x="2168555" y="2256970"/>
            <a:chExt cx="1817902" cy="2050525"/>
          </a:xfrm>
        </p:grpSpPr>
        <p:sp>
          <p:nvSpPr>
            <p:cNvPr id="8" name="Freeform 6"/>
            <p:cNvSpPr/>
            <p:nvPr/>
          </p:nvSpPr>
          <p:spPr bwMode="auto">
            <a:xfrm>
              <a:off x="2168555"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00AFF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9" name="组合 8"/>
            <p:cNvGrpSpPr/>
            <p:nvPr/>
          </p:nvGrpSpPr>
          <p:grpSpPr>
            <a:xfrm>
              <a:off x="2765046" y="2695307"/>
              <a:ext cx="606631" cy="601073"/>
              <a:chOff x="8185151" y="600075"/>
              <a:chExt cx="1212850" cy="1201738"/>
            </a:xfrm>
          </p:grpSpPr>
          <p:sp>
            <p:nvSpPr>
              <p:cNvPr id="13" name="Freeform 13"/>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4"/>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0" name="组合 9"/>
            <p:cNvGrpSpPr/>
            <p:nvPr/>
          </p:nvGrpSpPr>
          <p:grpSpPr>
            <a:xfrm>
              <a:off x="2551176" y="3438144"/>
              <a:ext cx="996696" cy="443820"/>
              <a:chOff x="2551176" y="3438144"/>
              <a:chExt cx="996696" cy="443820"/>
            </a:xfrm>
          </p:grpSpPr>
          <p:cxnSp>
            <p:nvCxnSpPr>
              <p:cNvPr id="11" name="直接连接符 10"/>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endParaRPr lang="zh-CN" altLang="en-US" b="1" dirty="0" smtClean="0">
                  <a:solidFill>
                    <a:prstClr val="white"/>
                  </a:solidFill>
                  <a:latin typeface="微软雅黑" panose="020B0503020204020204" pitchFamily="34" charset="-122"/>
                  <a:ea typeface="微软雅黑" panose="020B0503020204020204" pitchFamily="34" charset="-122"/>
                </a:endParaRPr>
              </a:p>
            </p:txBody>
          </p:sp>
        </p:grpSp>
      </p:grpSp>
      <p:grpSp>
        <p:nvGrpSpPr>
          <p:cNvPr id="15" name="组合 14"/>
          <p:cNvGrpSpPr/>
          <p:nvPr/>
        </p:nvGrpSpPr>
        <p:grpSpPr>
          <a:xfrm>
            <a:off x="4189467" y="1955218"/>
            <a:ext cx="1817902" cy="2050525"/>
            <a:chOff x="4113288" y="2256970"/>
            <a:chExt cx="1817902" cy="2050525"/>
          </a:xfrm>
        </p:grpSpPr>
        <p:sp>
          <p:nvSpPr>
            <p:cNvPr id="16" name="Freeform 6"/>
            <p:cNvSpPr/>
            <p:nvPr/>
          </p:nvSpPr>
          <p:spPr bwMode="auto">
            <a:xfrm>
              <a:off x="4113288"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7ACDEF"/>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17" name="组合 16"/>
            <p:cNvGrpSpPr/>
            <p:nvPr/>
          </p:nvGrpSpPr>
          <p:grpSpPr>
            <a:xfrm>
              <a:off x="4595045" y="2671239"/>
              <a:ext cx="749522" cy="625141"/>
              <a:chOff x="2760663" y="5032375"/>
              <a:chExt cx="1473200" cy="1228726"/>
            </a:xfrm>
          </p:grpSpPr>
          <p:sp>
            <p:nvSpPr>
              <p:cNvPr id="21" name="Freeform 15"/>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6"/>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7"/>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8"/>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19"/>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20"/>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 name="组合 17"/>
            <p:cNvGrpSpPr/>
            <p:nvPr/>
          </p:nvGrpSpPr>
          <p:grpSpPr>
            <a:xfrm>
              <a:off x="4499562" y="3438144"/>
              <a:ext cx="996696" cy="443820"/>
              <a:chOff x="2551176" y="3438144"/>
              <a:chExt cx="996696" cy="443820"/>
            </a:xfrm>
          </p:grpSpPr>
          <p:cxnSp>
            <p:nvCxnSpPr>
              <p:cNvPr id="19" name="直接连接符 18"/>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endParaRPr lang="zh-CN" altLang="en-US" b="1" dirty="0" smtClean="0">
                  <a:solidFill>
                    <a:prstClr val="white"/>
                  </a:solidFill>
                  <a:latin typeface="微软雅黑" panose="020B0503020204020204" pitchFamily="34" charset="-122"/>
                  <a:ea typeface="微软雅黑" panose="020B0503020204020204" pitchFamily="34" charset="-122"/>
                </a:endParaRPr>
              </a:p>
            </p:txBody>
          </p:sp>
        </p:grpSp>
      </p:grpSp>
      <p:grpSp>
        <p:nvGrpSpPr>
          <p:cNvPr id="27" name="组合 26"/>
          <p:cNvGrpSpPr/>
          <p:nvPr/>
        </p:nvGrpSpPr>
        <p:grpSpPr>
          <a:xfrm>
            <a:off x="6407525" y="1955218"/>
            <a:ext cx="1817902" cy="2050525"/>
            <a:chOff x="6058021" y="2256970"/>
            <a:chExt cx="1817902" cy="2050525"/>
          </a:xfrm>
        </p:grpSpPr>
        <p:sp>
          <p:nvSpPr>
            <p:cNvPr id="28" name="Freeform 6"/>
            <p:cNvSpPr/>
            <p:nvPr/>
          </p:nvSpPr>
          <p:spPr bwMode="auto">
            <a:xfrm>
              <a:off x="6058021"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00AFF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29" name="组合 28"/>
            <p:cNvGrpSpPr/>
            <p:nvPr/>
          </p:nvGrpSpPr>
          <p:grpSpPr>
            <a:xfrm>
              <a:off x="6603849" y="2631717"/>
              <a:ext cx="707958" cy="664662"/>
              <a:chOff x="5554663" y="4919663"/>
              <a:chExt cx="1401763" cy="1316037"/>
            </a:xfrm>
          </p:grpSpPr>
          <p:sp>
            <p:nvSpPr>
              <p:cNvPr id="33"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0" name="组合 29"/>
            <p:cNvGrpSpPr/>
            <p:nvPr/>
          </p:nvGrpSpPr>
          <p:grpSpPr>
            <a:xfrm>
              <a:off x="6464691" y="3433067"/>
              <a:ext cx="996696" cy="443820"/>
              <a:chOff x="2551176" y="3438144"/>
              <a:chExt cx="996696" cy="443820"/>
            </a:xfrm>
          </p:grpSpPr>
          <p:cxnSp>
            <p:nvCxnSpPr>
              <p:cNvPr id="31" name="直接连接符 30"/>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endParaRPr lang="zh-CN" altLang="en-US" b="1" dirty="0" smtClean="0">
                  <a:solidFill>
                    <a:prstClr val="white"/>
                  </a:solidFill>
                  <a:latin typeface="微软雅黑" panose="020B0503020204020204" pitchFamily="34" charset="-122"/>
                  <a:ea typeface="微软雅黑" panose="020B0503020204020204" pitchFamily="34" charset="-122"/>
                </a:endParaRPr>
              </a:p>
            </p:txBody>
          </p:sp>
        </p:grpSp>
      </p:grpSp>
      <p:grpSp>
        <p:nvGrpSpPr>
          <p:cNvPr id="36" name="组合 35"/>
          <p:cNvGrpSpPr/>
          <p:nvPr/>
        </p:nvGrpSpPr>
        <p:grpSpPr>
          <a:xfrm>
            <a:off x="8625583" y="1955218"/>
            <a:ext cx="1817902" cy="2050525"/>
            <a:chOff x="8002754" y="2256970"/>
            <a:chExt cx="1817902" cy="2050525"/>
          </a:xfrm>
        </p:grpSpPr>
        <p:sp>
          <p:nvSpPr>
            <p:cNvPr id="37" name="Freeform 6"/>
            <p:cNvSpPr/>
            <p:nvPr/>
          </p:nvSpPr>
          <p:spPr bwMode="auto">
            <a:xfrm>
              <a:off x="8002754"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7ACDEF"/>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38" name="组合 37"/>
            <p:cNvGrpSpPr/>
            <p:nvPr/>
          </p:nvGrpSpPr>
          <p:grpSpPr>
            <a:xfrm>
              <a:off x="8568212" y="2604261"/>
              <a:ext cx="668697" cy="692118"/>
              <a:chOff x="8116888" y="4364038"/>
              <a:chExt cx="1314450" cy="1360488"/>
            </a:xfrm>
          </p:grpSpPr>
          <p:sp>
            <p:nvSpPr>
              <p:cNvPr id="42" name="Freeform 21"/>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22"/>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23"/>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24"/>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25"/>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26"/>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27"/>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28"/>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29"/>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30"/>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31"/>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32"/>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9" name="组合 38"/>
            <p:cNvGrpSpPr/>
            <p:nvPr/>
          </p:nvGrpSpPr>
          <p:grpSpPr>
            <a:xfrm>
              <a:off x="8413077" y="3433067"/>
              <a:ext cx="996696" cy="443820"/>
              <a:chOff x="2551176" y="3438144"/>
              <a:chExt cx="996696" cy="443820"/>
            </a:xfrm>
          </p:grpSpPr>
          <p:cxnSp>
            <p:nvCxnSpPr>
              <p:cNvPr id="40" name="直接连接符 39"/>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endParaRPr lang="zh-CN" altLang="en-US" b="1" dirty="0" smtClean="0">
                  <a:solidFill>
                    <a:prstClr val="white"/>
                  </a:solidFill>
                  <a:latin typeface="微软雅黑" panose="020B0503020204020204" pitchFamily="34" charset="-122"/>
                  <a:ea typeface="微软雅黑" panose="020B0503020204020204" pitchFamily="34" charset="-122"/>
                </a:endParaRPr>
              </a:p>
            </p:txBody>
          </p:sp>
        </p:grpSp>
      </p:grpSp>
      <p:cxnSp>
        <p:nvCxnSpPr>
          <p:cNvPr id="54" name="直接连接符 53"/>
          <p:cNvCxnSpPr/>
          <p:nvPr/>
        </p:nvCxnSpPr>
        <p:spPr>
          <a:xfrm>
            <a:off x="1962265" y="4418378"/>
            <a:ext cx="833387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1928020" y="4641663"/>
            <a:ext cx="8515465" cy="830997"/>
          </a:xfrm>
          <a:prstGeom prst="rect">
            <a:avLst/>
          </a:prstGeom>
          <a:noFill/>
        </p:spPr>
        <p:txBody>
          <a:bodyPr wrap="square" rtlCol="0">
            <a:spAutoFit/>
          </a:bodyPr>
          <a:lstStyle/>
          <a:p>
            <a:r>
              <a:rPr lang="zh-CN" altLang="en-US" sz="1600" dirty="0">
                <a:solidFill>
                  <a:prstClr val="black"/>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在此处输入内容在此处输入内容在此处输入内容在此处输入内容在此处输入内容在此处输入内容在此处输入内容在此处输入内容</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7" name="AutoShape 9"/>
          <p:cNvSpPr/>
          <p:nvPr/>
        </p:nvSpPr>
        <p:spPr bwMode="auto">
          <a:xfrm>
            <a:off x="6657676" y="1731775"/>
            <a:ext cx="1921673" cy="2216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445469"/>
          </a:solidFill>
          <a:ln w="9525" cap="flat" cmpd="sng">
            <a:no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smtClean="0">
              <a:ln>
                <a:noFill/>
              </a:ln>
              <a:solidFill>
                <a:srgbClr val="FFFFFF"/>
              </a:solidFill>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AutoShape 9"/>
          <p:cNvSpPr/>
          <p:nvPr/>
        </p:nvSpPr>
        <p:spPr bwMode="auto">
          <a:xfrm>
            <a:off x="2619947" y="1738729"/>
            <a:ext cx="1921673" cy="2216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445469"/>
          </a:solidFill>
          <a:ln w="9525" cap="flat" cmpd="sng">
            <a:no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smtClean="0">
              <a:ln>
                <a:noFill/>
              </a:ln>
              <a:solidFill>
                <a:srgbClr val="FFFFFF"/>
              </a:solidFill>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 name="AutoShape 9"/>
          <p:cNvSpPr/>
          <p:nvPr/>
        </p:nvSpPr>
        <p:spPr bwMode="auto">
          <a:xfrm>
            <a:off x="3651070" y="3484101"/>
            <a:ext cx="1921673" cy="2216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445469"/>
          </a:solidFill>
          <a:ln w="9525" cap="flat" cmpd="sng">
            <a:no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smtClean="0">
              <a:ln>
                <a:noFill/>
              </a:ln>
              <a:solidFill>
                <a:srgbClr val="FFFFFF"/>
              </a:solidFill>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AutoShape 9"/>
          <p:cNvSpPr/>
          <p:nvPr/>
        </p:nvSpPr>
        <p:spPr bwMode="auto">
          <a:xfrm>
            <a:off x="7628942" y="3484100"/>
            <a:ext cx="1921673" cy="2216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445469"/>
          </a:solidFill>
          <a:ln w="9525" cap="flat" cmpd="sng">
            <a:no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smtClean="0">
              <a:ln>
                <a:noFill/>
              </a:ln>
              <a:solidFill>
                <a:srgbClr val="FFFFFF"/>
              </a:solidFill>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AutoShape 9"/>
          <p:cNvSpPr/>
          <p:nvPr/>
        </p:nvSpPr>
        <p:spPr bwMode="auto">
          <a:xfrm>
            <a:off x="1661851" y="3484101"/>
            <a:ext cx="1921673" cy="2216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7ACDEF"/>
          </a:solidFill>
          <a:ln w="25400" cap="flat" cmpd="sng">
            <a:solidFill>
              <a:srgbClr val="000000">
                <a:alpha val="0"/>
              </a:srgbClr>
            </a:solid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1300" b="0" i="0" u="none" strike="noStrike" kern="0" cap="none" spc="0" normalizeH="0" baseline="0" noProof="0" smtClean="0">
              <a:ln>
                <a:noFill/>
              </a:ln>
              <a:solidFill>
                <a:schemeClr val="bg1"/>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AutoShape 9"/>
          <p:cNvSpPr/>
          <p:nvPr/>
        </p:nvSpPr>
        <p:spPr bwMode="auto">
          <a:xfrm>
            <a:off x="5640289" y="3484101"/>
            <a:ext cx="1921673" cy="2216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7ACDEF"/>
          </a:solidFill>
          <a:ln w="25400" cap="flat" cmpd="sng">
            <a:solidFill>
              <a:srgbClr val="000000">
                <a:alpha val="0"/>
              </a:srgbClr>
            </a:solid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1300" b="0" i="0" u="none" strike="noStrike" kern="0" cap="none" spc="0" normalizeH="0" baseline="0" noProof="0" smtClean="0">
              <a:ln>
                <a:noFill/>
              </a:ln>
              <a:solidFill>
                <a:schemeClr val="bg1"/>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AutoShape 9"/>
          <p:cNvSpPr/>
          <p:nvPr/>
        </p:nvSpPr>
        <p:spPr bwMode="auto">
          <a:xfrm>
            <a:off x="4631864" y="1739944"/>
            <a:ext cx="1921673" cy="2216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7ACDEF"/>
          </a:solidFill>
          <a:ln w="25400" cap="flat" cmpd="sng">
            <a:solidFill>
              <a:srgbClr val="000000">
                <a:alpha val="0"/>
              </a:srgbClr>
            </a:solid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1300" b="0" i="0" u="none" strike="noStrike" kern="0" cap="none" spc="0" normalizeH="0" baseline="0" noProof="0" smtClean="0">
              <a:ln>
                <a:noFill/>
              </a:ln>
              <a:solidFill>
                <a:schemeClr val="bg1"/>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9"/>
          <p:cNvSpPr/>
          <p:nvPr/>
        </p:nvSpPr>
        <p:spPr bwMode="auto">
          <a:xfrm>
            <a:off x="8616878" y="1739944"/>
            <a:ext cx="1921673" cy="2216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7ACDEF"/>
          </a:solidFill>
          <a:ln w="25400" cap="flat" cmpd="sng">
            <a:solidFill>
              <a:srgbClr val="000000">
                <a:alpha val="0"/>
              </a:srgbClr>
            </a:solid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1300" b="0" i="0" u="none" strike="noStrike" kern="0" cap="none" spc="0" normalizeH="0" baseline="0" noProof="0" smtClean="0">
              <a:ln>
                <a:noFill/>
              </a:ln>
              <a:solidFill>
                <a:schemeClr val="bg1"/>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74"/>
          <p:cNvSpPr>
            <a:spLocks noChangeArrowheads="1"/>
          </p:cNvSpPr>
          <p:nvPr/>
        </p:nvSpPr>
        <p:spPr bwMode="auto">
          <a:xfrm>
            <a:off x="8561665" y="4685605"/>
            <a:ext cx="52712" cy="1932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5"/>
          <p:cNvSpPr/>
          <p:nvPr/>
        </p:nvSpPr>
        <p:spPr bwMode="auto">
          <a:xfrm>
            <a:off x="8333253" y="4306089"/>
            <a:ext cx="460340" cy="161646"/>
          </a:xfrm>
          <a:custGeom>
            <a:avLst/>
            <a:gdLst>
              <a:gd name="T0" fmla="*/ 115 w 231"/>
              <a:gd name="T1" fmla="*/ 28 h 81"/>
              <a:gd name="T2" fmla="*/ 30 w 231"/>
              <a:gd name="T3" fmla="*/ 28 h 81"/>
              <a:gd name="T4" fmla="*/ 25 w 231"/>
              <a:gd name="T5" fmla="*/ 30 h 81"/>
              <a:gd name="T6" fmla="*/ 2 w 231"/>
              <a:gd name="T7" fmla="*/ 50 h 81"/>
              <a:gd name="T8" fmla="*/ 0 w 231"/>
              <a:gd name="T9" fmla="*/ 54 h 81"/>
              <a:gd name="T10" fmla="*/ 0 w 231"/>
              <a:gd name="T11" fmla="*/ 55 h 81"/>
              <a:gd name="T12" fmla="*/ 2 w 231"/>
              <a:gd name="T13" fmla="*/ 60 h 81"/>
              <a:gd name="T14" fmla="*/ 25 w 231"/>
              <a:gd name="T15" fmla="*/ 79 h 81"/>
              <a:gd name="T16" fmla="*/ 30 w 231"/>
              <a:gd name="T17" fmla="*/ 81 h 81"/>
              <a:gd name="T18" fmla="*/ 229 w 231"/>
              <a:gd name="T19" fmla="*/ 81 h 81"/>
              <a:gd name="T20" fmla="*/ 231 w 231"/>
              <a:gd name="T21" fmla="*/ 78 h 81"/>
              <a:gd name="T22" fmla="*/ 231 w 231"/>
              <a:gd name="T23" fmla="*/ 31 h 81"/>
              <a:gd name="T24" fmla="*/ 229 w 231"/>
              <a:gd name="T25" fmla="*/ 28 h 81"/>
              <a:gd name="T26" fmla="*/ 142 w 231"/>
              <a:gd name="T27" fmla="*/ 28 h 81"/>
              <a:gd name="T28" fmla="*/ 142 w 231"/>
              <a:gd name="T29" fmla="*/ 13 h 81"/>
              <a:gd name="T30" fmla="*/ 142 w 231"/>
              <a:gd name="T31" fmla="*/ 0 h 81"/>
              <a:gd name="T32" fmla="*/ 115 w 231"/>
              <a:gd name="T33" fmla="*/ 0 h 81"/>
              <a:gd name="T34" fmla="*/ 115 w 231"/>
              <a:gd name="T35" fmla="*/ 13 h 81"/>
              <a:gd name="T36" fmla="*/ 115 w 231"/>
              <a:gd name="T37"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1" h="81">
                <a:moveTo>
                  <a:pt x="115" y="28"/>
                </a:moveTo>
                <a:cubicBezTo>
                  <a:pt x="30" y="28"/>
                  <a:pt x="30" y="28"/>
                  <a:pt x="30" y="28"/>
                </a:cubicBezTo>
                <a:cubicBezTo>
                  <a:pt x="28" y="28"/>
                  <a:pt x="26" y="29"/>
                  <a:pt x="25" y="30"/>
                </a:cubicBezTo>
                <a:cubicBezTo>
                  <a:pt x="2" y="50"/>
                  <a:pt x="2" y="50"/>
                  <a:pt x="2" y="50"/>
                </a:cubicBezTo>
                <a:cubicBezTo>
                  <a:pt x="1" y="51"/>
                  <a:pt x="0" y="53"/>
                  <a:pt x="0" y="54"/>
                </a:cubicBezTo>
                <a:cubicBezTo>
                  <a:pt x="0" y="55"/>
                  <a:pt x="0" y="55"/>
                  <a:pt x="0" y="55"/>
                </a:cubicBezTo>
                <a:cubicBezTo>
                  <a:pt x="0" y="56"/>
                  <a:pt x="1" y="59"/>
                  <a:pt x="2" y="60"/>
                </a:cubicBezTo>
                <a:cubicBezTo>
                  <a:pt x="25" y="79"/>
                  <a:pt x="25" y="79"/>
                  <a:pt x="25" y="79"/>
                </a:cubicBezTo>
                <a:cubicBezTo>
                  <a:pt x="26" y="80"/>
                  <a:pt x="28" y="81"/>
                  <a:pt x="30" y="81"/>
                </a:cubicBezTo>
                <a:cubicBezTo>
                  <a:pt x="229" y="81"/>
                  <a:pt x="229" y="81"/>
                  <a:pt x="229" y="81"/>
                </a:cubicBezTo>
                <a:cubicBezTo>
                  <a:pt x="230" y="81"/>
                  <a:pt x="231" y="80"/>
                  <a:pt x="231" y="78"/>
                </a:cubicBezTo>
                <a:cubicBezTo>
                  <a:pt x="231" y="31"/>
                  <a:pt x="231" y="31"/>
                  <a:pt x="231" y="31"/>
                </a:cubicBezTo>
                <a:cubicBezTo>
                  <a:pt x="231" y="30"/>
                  <a:pt x="230" y="28"/>
                  <a:pt x="229" y="28"/>
                </a:cubicBezTo>
                <a:cubicBezTo>
                  <a:pt x="142" y="28"/>
                  <a:pt x="142" y="28"/>
                  <a:pt x="142" y="28"/>
                </a:cubicBezTo>
                <a:cubicBezTo>
                  <a:pt x="142" y="13"/>
                  <a:pt x="142" y="13"/>
                  <a:pt x="142" y="13"/>
                </a:cubicBezTo>
                <a:cubicBezTo>
                  <a:pt x="142" y="0"/>
                  <a:pt x="142" y="0"/>
                  <a:pt x="142" y="0"/>
                </a:cubicBezTo>
                <a:cubicBezTo>
                  <a:pt x="115" y="0"/>
                  <a:pt x="115" y="0"/>
                  <a:pt x="115" y="0"/>
                </a:cubicBezTo>
                <a:cubicBezTo>
                  <a:pt x="115" y="13"/>
                  <a:pt x="115" y="13"/>
                  <a:pt x="115" y="13"/>
                </a:cubicBezTo>
                <a:lnTo>
                  <a:pt x="115" y="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6"/>
          <p:cNvSpPr/>
          <p:nvPr/>
        </p:nvSpPr>
        <p:spPr bwMode="auto">
          <a:xfrm>
            <a:off x="8385963" y="4499360"/>
            <a:ext cx="460340" cy="158133"/>
          </a:xfrm>
          <a:custGeom>
            <a:avLst/>
            <a:gdLst>
              <a:gd name="T0" fmla="*/ 89 w 231"/>
              <a:gd name="T1" fmla="*/ 27 h 80"/>
              <a:gd name="T2" fmla="*/ 3 w 231"/>
              <a:gd name="T3" fmla="*/ 27 h 80"/>
              <a:gd name="T4" fmla="*/ 0 w 231"/>
              <a:gd name="T5" fmla="*/ 30 h 80"/>
              <a:gd name="T6" fmla="*/ 0 w 231"/>
              <a:gd name="T7" fmla="*/ 77 h 80"/>
              <a:gd name="T8" fmla="*/ 3 w 231"/>
              <a:gd name="T9" fmla="*/ 80 h 80"/>
              <a:gd name="T10" fmla="*/ 202 w 231"/>
              <a:gd name="T11" fmla="*/ 80 h 80"/>
              <a:gd name="T12" fmla="*/ 206 w 231"/>
              <a:gd name="T13" fmla="*/ 78 h 80"/>
              <a:gd name="T14" fmla="*/ 229 w 231"/>
              <a:gd name="T15" fmla="*/ 59 h 80"/>
              <a:gd name="T16" fmla="*/ 231 w 231"/>
              <a:gd name="T17" fmla="*/ 54 h 80"/>
              <a:gd name="T18" fmla="*/ 231 w 231"/>
              <a:gd name="T19" fmla="*/ 53 h 80"/>
              <a:gd name="T20" fmla="*/ 229 w 231"/>
              <a:gd name="T21" fmla="*/ 49 h 80"/>
              <a:gd name="T22" fmla="*/ 206 w 231"/>
              <a:gd name="T23" fmla="*/ 29 h 80"/>
              <a:gd name="T24" fmla="*/ 202 w 231"/>
              <a:gd name="T25" fmla="*/ 27 h 80"/>
              <a:gd name="T26" fmla="*/ 116 w 231"/>
              <a:gd name="T27" fmla="*/ 27 h 80"/>
              <a:gd name="T28" fmla="*/ 116 w 231"/>
              <a:gd name="T29" fmla="*/ 12 h 80"/>
              <a:gd name="T30" fmla="*/ 116 w 231"/>
              <a:gd name="T31" fmla="*/ 1 h 80"/>
              <a:gd name="T32" fmla="*/ 116 w 231"/>
              <a:gd name="T33" fmla="*/ 0 h 80"/>
              <a:gd name="T34" fmla="*/ 89 w 231"/>
              <a:gd name="T35" fmla="*/ 0 h 80"/>
              <a:gd name="T36" fmla="*/ 89 w 231"/>
              <a:gd name="T37" fmla="*/ 1 h 80"/>
              <a:gd name="T38" fmla="*/ 89 w 231"/>
              <a:gd name="T39" fmla="*/ 12 h 80"/>
              <a:gd name="T40" fmla="*/ 89 w 231"/>
              <a:gd name="T41"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1" h="80">
                <a:moveTo>
                  <a:pt x="89" y="27"/>
                </a:moveTo>
                <a:cubicBezTo>
                  <a:pt x="3" y="27"/>
                  <a:pt x="3" y="27"/>
                  <a:pt x="3" y="27"/>
                </a:cubicBezTo>
                <a:cubicBezTo>
                  <a:pt x="1" y="27"/>
                  <a:pt x="0" y="29"/>
                  <a:pt x="0" y="30"/>
                </a:cubicBezTo>
                <a:cubicBezTo>
                  <a:pt x="0" y="77"/>
                  <a:pt x="0" y="77"/>
                  <a:pt x="0" y="77"/>
                </a:cubicBezTo>
                <a:cubicBezTo>
                  <a:pt x="0" y="79"/>
                  <a:pt x="1" y="80"/>
                  <a:pt x="3" y="80"/>
                </a:cubicBezTo>
                <a:cubicBezTo>
                  <a:pt x="202" y="80"/>
                  <a:pt x="202" y="80"/>
                  <a:pt x="202" y="80"/>
                </a:cubicBezTo>
                <a:cubicBezTo>
                  <a:pt x="203" y="80"/>
                  <a:pt x="205" y="79"/>
                  <a:pt x="206" y="78"/>
                </a:cubicBezTo>
                <a:cubicBezTo>
                  <a:pt x="229" y="59"/>
                  <a:pt x="229" y="59"/>
                  <a:pt x="229" y="59"/>
                </a:cubicBezTo>
                <a:cubicBezTo>
                  <a:pt x="230" y="58"/>
                  <a:pt x="231" y="55"/>
                  <a:pt x="231" y="54"/>
                </a:cubicBezTo>
                <a:cubicBezTo>
                  <a:pt x="231" y="53"/>
                  <a:pt x="231" y="53"/>
                  <a:pt x="231" y="53"/>
                </a:cubicBezTo>
                <a:cubicBezTo>
                  <a:pt x="231" y="52"/>
                  <a:pt x="230" y="50"/>
                  <a:pt x="229" y="49"/>
                </a:cubicBezTo>
                <a:cubicBezTo>
                  <a:pt x="206" y="29"/>
                  <a:pt x="206" y="29"/>
                  <a:pt x="206" y="29"/>
                </a:cubicBezTo>
                <a:cubicBezTo>
                  <a:pt x="205" y="28"/>
                  <a:pt x="203" y="27"/>
                  <a:pt x="202" y="27"/>
                </a:cubicBezTo>
                <a:cubicBezTo>
                  <a:pt x="116" y="27"/>
                  <a:pt x="116" y="27"/>
                  <a:pt x="116" y="27"/>
                </a:cubicBezTo>
                <a:cubicBezTo>
                  <a:pt x="116" y="12"/>
                  <a:pt x="116" y="12"/>
                  <a:pt x="116" y="12"/>
                </a:cubicBezTo>
                <a:cubicBezTo>
                  <a:pt x="116" y="1"/>
                  <a:pt x="116" y="1"/>
                  <a:pt x="116" y="1"/>
                </a:cubicBezTo>
                <a:cubicBezTo>
                  <a:pt x="116" y="0"/>
                  <a:pt x="116" y="0"/>
                  <a:pt x="116" y="0"/>
                </a:cubicBezTo>
                <a:cubicBezTo>
                  <a:pt x="89" y="0"/>
                  <a:pt x="89" y="0"/>
                  <a:pt x="89" y="0"/>
                </a:cubicBezTo>
                <a:cubicBezTo>
                  <a:pt x="89" y="1"/>
                  <a:pt x="89" y="1"/>
                  <a:pt x="89" y="1"/>
                </a:cubicBezTo>
                <a:cubicBezTo>
                  <a:pt x="89" y="12"/>
                  <a:pt x="89" y="12"/>
                  <a:pt x="89" y="12"/>
                </a:cubicBezTo>
                <a:lnTo>
                  <a:pt x="89" y="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7"/>
          <p:cNvSpPr/>
          <p:nvPr/>
        </p:nvSpPr>
        <p:spPr bwMode="auto">
          <a:xfrm>
            <a:off x="7528217" y="2517392"/>
            <a:ext cx="393572" cy="330320"/>
          </a:xfrm>
          <a:custGeom>
            <a:avLst/>
            <a:gdLst>
              <a:gd name="T0" fmla="*/ 134 w 196"/>
              <a:gd name="T1" fmla="*/ 102 h 167"/>
              <a:gd name="T2" fmla="*/ 196 w 196"/>
              <a:gd name="T3" fmla="*/ 34 h 167"/>
              <a:gd name="T4" fmla="*/ 76 w 196"/>
              <a:gd name="T5" fmla="*/ 22 h 167"/>
              <a:gd name="T6" fmla="*/ 0 w 196"/>
              <a:gd name="T7" fmla="*/ 2 h 167"/>
              <a:gd name="T8" fmla="*/ 0 w 196"/>
              <a:gd name="T9" fmla="*/ 137 h 167"/>
              <a:gd name="T10" fmla="*/ 39 w 196"/>
              <a:gd name="T11" fmla="*/ 135 h 167"/>
              <a:gd name="T12" fmla="*/ 191 w 196"/>
              <a:gd name="T13" fmla="*/ 160 h 167"/>
              <a:gd name="T14" fmla="*/ 134 w 196"/>
              <a:gd name="T15" fmla="*/ 102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78"/>
          <p:cNvSpPr>
            <a:spLocks noChangeArrowheads="1"/>
          </p:cNvSpPr>
          <p:nvPr/>
        </p:nvSpPr>
        <p:spPr bwMode="auto">
          <a:xfrm>
            <a:off x="7488182" y="2489348"/>
            <a:ext cx="63822" cy="7385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12"/>
          <p:cNvSpPr>
            <a:spLocks noEditPoints="1"/>
          </p:cNvSpPr>
          <p:nvPr/>
        </p:nvSpPr>
        <p:spPr bwMode="auto">
          <a:xfrm>
            <a:off x="3266625" y="2511165"/>
            <a:ext cx="572789" cy="576303"/>
          </a:xfrm>
          <a:custGeom>
            <a:avLst/>
            <a:gdLst>
              <a:gd name="T0" fmla="*/ 179 w 288"/>
              <a:gd name="T1" fmla="*/ 120 h 288"/>
              <a:gd name="T2" fmla="*/ 183 w 288"/>
              <a:gd name="T3" fmla="*/ 92 h 288"/>
              <a:gd name="T4" fmla="*/ 92 w 288"/>
              <a:gd name="T5" fmla="*/ 0 h 288"/>
              <a:gd name="T6" fmla="*/ 0 w 288"/>
              <a:gd name="T7" fmla="*/ 92 h 288"/>
              <a:gd name="T8" fmla="*/ 92 w 288"/>
              <a:gd name="T9" fmla="*/ 183 h 288"/>
              <a:gd name="T10" fmla="*/ 121 w 288"/>
              <a:gd name="T11" fmla="*/ 178 h 288"/>
              <a:gd name="T12" fmla="*/ 142 w 288"/>
              <a:gd name="T13" fmla="*/ 199 h 288"/>
              <a:gd name="T14" fmla="*/ 186 w 288"/>
              <a:gd name="T15" fmla="*/ 199 h 288"/>
              <a:gd name="T16" fmla="*/ 186 w 288"/>
              <a:gd name="T17" fmla="*/ 244 h 288"/>
              <a:gd name="T18" fmla="*/ 186 w 288"/>
              <a:gd name="T19" fmla="*/ 244 h 288"/>
              <a:gd name="T20" fmla="*/ 230 w 288"/>
              <a:gd name="T21" fmla="*/ 244 h 288"/>
              <a:gd name="T22" fmla="*/ 230 w 288"/>
              <a:gd name="T23" fmla="*/ 288 h 288"/>
              <a:gd name="T24" fmla="*/ 230 w 288"/>
              <a:gd name="T25" fmla="*/ 288 h 288"/>
              <a:gd name="T26" fmla="*/ 288 w 288"/>
              <a:gd name="T27" fmla="*/ 288 h 288"/>
              <a:gd name="T28" fmla="*/ 288 w 288"/>
              <a:gd name="T29" fmla="*/ 288 h 288"/>
              <a:gd name="T30" fmla="*/ 288 w 288"/>
              <a:gd name="T31" fmla="*/ 288 h 288"/>
              <a:gd name="T32" fmla="*/ 288 w 288"/>
              <a:gd name="T33" fmla="*/ 230 h 288"/>
              <a:gd name="T34" fmla="*/ 179 w 288"/>
              <a:gd name="T35" fmla="*/ 120 h 288"/>
              <a:gd name="T36" fmla="*/ 73 w 288"/>
              <a:gd name="T37" fmla="*/ 103 h 288"/>
              <a:gd name="T38" fmla="*/ 42 w 288"/>
              <a:gd name="T39" fmla="*/ 72 h 288"/>
              <a:gd name="T40" fmla="*/ 73 w 288"/>
              <a:gd name="T41" fmla="*/ 41 h 288"/>
              <a:gd name="T42" fmla="*/ 104 w 288"/>
              <a:gd name="T43" fmla="*/ 72 h 288"/>
              <a:gd name="T44" fmla="*/ 73 w 288"/>
              <a:gd name="T4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368"/>
          <p:cNvSpPr/>
          <p:nvPr/>
        </p:nvSpPr>
        <p:spPr bwMode="auto">
          <a:xfrm>
            <a:off x="4383495" y="4717101"/>
            <a:ext cx="182730" cy="207329"/>
          </a:xfrm>
          <a:custGeom>
            <a:avLst/>
            <a:gdLst>
              <a:gd name="T0" fmla="*/ 0 w 92"/>
              <a:gd name="T1" fmla="*/ 0 h 104"/>
              <a:gd name="T2" fmla="*/ 18 w 92"/>
              <a:gd name="T3" fmla="*/ 24 h 104"/>
              <a:gd name="T4" fmla="*/ 18 w 92"/>
              <a:gd name="T5" fmla="*/ 89 h 104"/>
              <a:gd name="T6" fmla="*/ 33 w 92"/>
              <a:gd name="T7" fmla="*/ 104 h 104"/>
              <a:gd name="T8" fmla="*/ 76 w 92"/>
              <a:gd name="T9" fmla="*/ 104 h 104"/>
              <a:gd name="T10" fmla="*/ 92 w 92"/>
              <a:gd name="T11" fmla="*/ 89 h 104"/>
              <a:gd name="T12" fmla="*/ 74 w 92"/>
              <a:gd name="T13" fmla="*/ 24 h 104"/>
              <a:gd name="T14" fmla="*/ 84 w 92"/>
              <a:gd name="T15" fmla="*/ 9 h 104"/>
              <a:gd name="T16" fmla="*/ 22 w 92"/>
              <a:gd name="T17" fmla="*/ 2 h 104"/>
              <a:gd name="T18" fmla="*/ 0 w 92"/>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369"/>
          <p:cNvSpPr/>
          <p:nvPr/>
        </p:nvSpPr>
        <p:spPr bwMode="auto">
          <a:xfrm>
            <a:off x="4474860" y="4351641"/>
            <a:ext cx="397088" cy="435740"/>
          </a:xfrm>
          <a:custGeom>
            <a:avLst/>
            <a:gdLst>
              <a:gd name="T0" fmla="*/ 0 w 198"/>
              <a:gd name="T1" fmla="*/ 160 h 219"/>
              <a:gd name="T2" fmla="*/ 198 w 198"/>
              <a:gd name="T3" fmla="*/ 219 h 219"/>
              <a:gd name="T4" fmla="*/ 198 w 198"/>
              <a:gd name="T5" fmla="*/ 0 h 219"/>
              <a:gd name="T6" fmla="*/ 0 w 198"/>
              <a:gd name="T7" fmla="*/ 59 h 219"/>
              <a:gd name="T8" fmla="*/ 0 w 198"/>
              <a:gd name="T9" fmla="*/ 160 h 219"/>
            </a:gdLst>
            <a:ahLst/>
            <a:cxnLst>
              <a:cxn ang="0">
                <a:pos x="T0" y="T1"/>
              </a:cxn>
              <a:cxn ang="0">
                <a:pos x="T2" y="T3"/>
              </a:cxn>
              <a:cxn ang="0">
                <a:pos x="T4" y="T5"/>
              </a:cxn>
              <a:cxn ang="0">
                <a:pos x="T6" y="T7"/>
              </a:cxn>
              <a:cxn ang="0">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370"/>
          <p:cNvSpPr/>
          <p:nvPr/>
        </p:nvSpPr>
        <p:spPr bwMode="auto">
          <a:xfrm>
            <a:off x="4295645" y="4471118"/>
            <a:ext cx="115965" cy="196786"/>
          </a:xfrm>
          <a:custGeom>
            <a:avLst/>
            <a:gdLst>
              <a:gd name="T0" fmla="*/ 57 w 57"/>
              <a:gd name="T1" fmla="*/ 98 h 98"/>
              <a:gd name="T2" fmla="*/ 57 w 57"/>
              <a:gd name="T3" fmla="*/ 0 h 98"/>
              <a:gd name="T4" fmla="*/ 0 w 57"/>
              <a:gd name="T5" fmla="*/ 49 h 98"/>
              <a:gd name="T6" fmla="*/ 57 w 57"/>
              <a:gd name="T7" fmla="*/ 98 h 98"/>
            </a:gdLst>
            <a:ahLst/>
            <a:cxnLst>
              <a:cxn ang="0">
                <a:pos x="T0" y="T1"/>
              </a:cxn>
              <a:cxn ang="0">
                <a:pos x="T2" y="T3"/>
              </a:cxn>
              <a:cxn ang="0">
                <a:pos x="T4" y="T5"/>
              </a:cxn>
              <a:cxn ang="0">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4" name="组合 23"/>
          <p:cNvGrpSpPr/>
          <p:nvPr/>
        </p:nvGrpSpPr>
        <p:grpSpPr>
          <a:xfrm>
            <a:off x="1432468" y="4172532"/>
            <a:ext cx="2338080" cy="839903"/>
            <a:chOff x="1432468" y="4286106"/>
            <a:chExt cx="2338080" cy="839903"/>
          </a:xfrm>
        </p:grpSpPr>
        <p:sp>
          <p:nvSpPr>
            <p:cNvPr id="25" name="TextBox 13"/>
            <p:cNvSpPr txBox="1"/>
            <p:nvPr/>
          </p:nvSpPr>
          <p:spPr>
            <a:xfrm>
              <a:off x="1432468" y="4286106"/>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1899388" y="4572011"/>
              <a:ext cx="1408322"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4433434" y="2445881"/>
            <a:ext cx="2338080" cy="839903"/>
            <a:chOff x="1432468" y="4286106"/>
            <a:chExt cx="2338080" cy="839903"/>
          </a:xfrm>
        </p:grpSpPr>
        <p:sp>
          <p:nvSpPr>
            <p:cNvPr id="28" name="TextBox 13"/>
            <p:cNvSpPr txBox="1"/>
            <p:nvPr/>
          </p:nvSpPr>
          <p:spPr>
            <a:xfrm>
              <a:off x="1432468" y="4286106"/>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smtClean="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1899388" y="4572011"/>
              <a:ext cx="1408322"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5403241" y="4291638"/>
            <a:ext cx="2338080" cy="839903"/>
            <a:chOff x="1432468" y="4286106"/>
            <a:chExt cx="2338080" cy="839903"/>
          </a:xfrm>
        </p:grpSpPr>
        <p:sp>
          <p:nvSpPr>
            <p:cNvPr id="31" name="TextBox 13"/>
            <p:cNvSpPr txBox="1"/>
            <p:nvPr/>
          </p:nvSpPr>
          <p:spPr>
            <a:xfrm>
              <a:off x="1432468" y="4286106"/>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smtClean="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1899388" y="4572011"/>
              <a:ext cx="1408322"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a:off x="8333253" y="2472651"/>
            <a:ext cx="2338080" cy="839903"/>
            <a:chOff x="1432468" y="4286106"/>
            <a:chExt cx="2338080" cy="839903"/>
          </a:xfrm>
        </p:grpSpPr>
        <p:sp>
          <p:nvSpPr>
            <p:cNvPr id="34" name="TextBox 13"/>
            <p:cNvSpPr txBox="1"/>
            <p:nvPr/>
          </p:nvSpPr>
          <p:spPr>
            <a:xfrm>
              <a:off x="1432468" y="4286106"/>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smtClean="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1899388" y="4572011"/>
              <a:ext cx="1408322"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1647825"/>
            <a:ext cx="6486525" cy="4269231"/>
          </a:xfrm>
          <a:prstGeom prst="rect">
            <a:avLst/>
          </a:prstGeom>
          <a:ln>
            <a:solidFill>
              <a:schemeClr val="bg1">
                <a:lumMod val="65000"/>
              </a:schemeClr>
            </a:solidFill>
          </a:ln>
        </p:spPr>
      </p:pic>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8" name="Content Placeholder 2"/>
          <p:cNvSpPr txBox="1"/>
          <p:nvPr/>
        </p:nvSpPr>
        <p:spPr>
          <a:xfrm>
            <a:off x="7716133" y="2264898"/>
            <a:ext cx="3779133" cy="1009064"/>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9" name="Content Placeholder 2"/>
          <p:cNvSpPr txBox="1"/>
          <p:nvPr/>
        </p:nvSpPr>
        <p:spPr>
          <a:xfrm>
            <a:off x="7716133" y="3632669"/>
            <a:ext cx="3779133" cy="1009064"/>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0" name="Content Placeholder 2"/>
          <p:cNvSpPr txBox="1"/>
          <p:nvPr/>
        </p:nvSpPr>
        <p:spPr>
          <a:xfrm>
            <a:off x="7766888" y="4881196"/>
            <a:ext cx="3779133" cy="1009064"/>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在此处输入内容在此处输入内容在此处输入内容在此处输入内容在此处输入内容在此处输入内容</a:t>
            </a:r>
            <a:endPar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142875"/>
            <a:ext cx="12192001" cy="542925"/>
            <a:chOff x="-1" y="142875"/>
            <a:chExt cx="12192001" cy="542925"/>
          </a:xfrm>
        </p:grpSpPr>
        <p:sp>
          <p:nvSpPr>
            <p:cNvPr id="2" name="矩形 1"/>
            <p:cNvSpPr/>
            <p:nvPr/>
          </p:nvSpPr>
          <p:spPr>
            <a:xfrm>
              <a:off x="-1" y="142875"/>
              <a:ext cx="2819401" cy="542925"/>
            </a:xfrm>
            <a:custGeom>
              <a:avLst/>
              <a:gdLst>
                <a:gd name="connsiteX0" fmla="*/ 0 w 2819401"/>
                <a:gd name="connsiteY0" fmla="*/ 0 h 542925"/>
                <a:gd name="connsiteX1" fmla="*/ 2819401 w 2819401"/>
                <a:gd name="connsiteY1" fmla="*/ 0 h 542925"/>
                <a:gd name="connsiteX2" fmla="*/ 2819401 w 2819401"/>
                <a:gd name="connsiteY2" fmla="*/ 542925 h 542925"/>
                <a:gd name="connsiteX3" fmla="*/ 0 w 2819401"/>
                <a:gd name="connsiteY3" fmla="*/ 542925 h 542925"/>
                <a:gd name="connsiteX4" fmla="*/ 0 w 2819401"/>
                <a:gd name="connsiteY4" fmla="*/ 0 h 542925"/>
                <a:gd name="connsiteX0-1" fmla="*/ 0 w 2819401"/>
                <a:gd name="connsiteY0-2" fmla="*/ 0 h 542925"/>
                <a:gd name="connsiteX1-3" fmla="*/ 2524126 w 2819401"/>
                <a:gd name="connsiteY1-4" fmla="*/ 0 h 542925"/>
                <a:gd name="connsiteX2-5" fmla="*/ 2819401 w 2819401"/>
                <a:gd name="connsiteY2-6" fmla="*/ 542925 h 542925"/>
                <a:gd name="connsiteX3-7" fmla="*/ 0 w 2819401"/>
                <a:gd name="connsiteY3-8" fmla="*/ 542925 h 542925"/>
                <a:gd name="connsiteX4-9" fmla="*/ 0 w 2819401"/>
                <a:gd name="connsiteY4-10" fmla="*/ 0 h 542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19401" h="542925">
                  <a:moveTo>
                    <a:pt x="0" y="0"/>
                  </a:moveTo>
                  <a:lnTo>
                    <a:pt x="2524126" y="0"/>
                  </a:lnTo>
                  <a:lnTo>
                    <a:pt x="2819401" y="542925"/>
                  </a:lnTo>
                  <a:lnTo>
                    <a:pt x="0" y="54292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2819400" y="666750"/>
              <a:ext cx="9372600" cy="9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5318" y="209848"/>
            <a:ext cx="2412157"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单击此处添加标题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511061" y="3799048"/>
            <a:ext cx="9141307" cy="1098869"/>
            <a:chOff x="1511061" y="3222399"/>
            <a:chExt cx="9141307" cy="1098869"/>
          </a:xfrm>
        </p:grpSpPr>
        <p:grpSp>
          <p:nvGrpSpPr>
            <p:cNvPr id="8" name="组合 7"/>
            <p:cNvGrpSpPr/>
            <p:nvPr/>
          </p:nvGrpSpPr>
          <p:grpSpPr>
            <a:xfrm>
              <a:off x="1511061" y="3222399"/>
              <a:ext cx="9141307" cy="1098869"/>
              <a:chOff x="1511061" y="3222399"/>
              <a:chExt cx="9141307" cy="1098869"/>
            </a:xfrm>
          </p:grpSpPr>
          <p:sp>
            <p:nvSpPr>
              <p:cNvPr id="12" name="Shape 2729"/>
              <p:cNvSpPr/>
              <p:nvPr/>
            </p:nvSpPr>
            <p:spPr>
              <a:xfrm>
                <a:off x="1511061" y="3222399"/>
                <a:ext cx="2147474"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7ACDEF"/>
              </a:solidFill>
              <a:ln w="63500">
                <a:noFill/>
                <a:miter lim="400000"/>
              </a:ln>
            </p:spPr>
            <p:txBody>
              <a:bodyPr lIns="38100" tIns="38100" rIns="38100" bIns="38100" anchor="ctr"/>
              <a:lstStyle/>
              <a:p>
                <a:pPr marL="0" marR="0" lvl="0" indent="0" defTabSz="91376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Helvetica Light"/>
                  <a:sym typeface="Arial" panose="020B0604020202020204" pitchFamily="34" charset="0"/>
                </a:endParaRPr>
              </a:p>
            </p:txBody>
          </p:sp>
          <p:sp>
            <p:nvSpPr>
              <p:cNvPr id="13" name="Shape 2730"/>
              <p:cNvSpPr/>
              <p:nvPr/>
            </p:nvSpPr>
            <p:spPr>
              <a:xfrm>
                <a:off x="3846156" y="3222399"/>
                <a:ext cx="2147474"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7ACDEF"/>
              </a:solidFill>
              <a:ln w="63500">
                <a:noFill/>
                <a:miter lim="400000"/>
              </a:ln>
            </p:spPr>
            <p:txBody>
              <a:bodyPr lIns="38100" tIns="38100" rIns="38100" bIns="38100" anchor="ctr"/>
              <a:lstStyle/>
              <a:p>
                <a:pPr marL="0" marR="0" lvl="0" indent="0" defTabSz="91376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Helvetica Light"/>
                  <a:sym typeface="Arial" panose="020B0604020202020204" pitchFamily="34" charset="0"/>
                </a:endParaRPr>
              </a:p>
            </p:txBody>
          </p:sp>
          <p:sp>
            <p:nvSpPr>
              <p:cNvPr id="14" name="Shape 2731"/>
              <p:cNvSpPr/>
              <p:nvPr/>
            </p:nvSpPr>
            <p:spPr>
              <a:xfrm>
                <a:off x="6181251" y="3222399"/>
                <a:ext cx="2147468"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7ACDEF"/>
              </a:solidFill>
              <a:ln w="63500">
                <a:noFill/>
                <a:miter lim="400000"/>
              </a:ln>
            </p:spPr>
            <p:txBody>
              <a:bodyPr lIns="38100" tIns="38100" rIns="38100" bIns="38100" anchor="ctr"/>
              <a:lstStyle/>
              <a:p>
                <a:pPr marL="0" marR="0" lvl="0" indent="0" defTabSz="91376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Helvetica Light"/>
                  <a:sym typeface="Arial" panose="020B0604020202020204" pitchFamily="34" charset="0"/>
                </a:endParaRPr>
              </a:p>
            </p:txBody>
          </p:sp>
          <p:sp>
            <p:nvSpPr>
              <p:cNvPr id="15" name="Shape 2732"/>
              <p:cNvSpPr/>
              <p:nvPr/>
            </p:nvSpPr>
            <p:spPr>
              <a:xfrm>
                <a:off x="8504900" y="3222399"/>
                <a:ext cx="2147468"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7ACDEF"/>
              </a:solidFill>
              <a:ln w="63500">
                <a:noFill/>
                <a:miter lim="400000"/>
              </a:ln>
            </p:spPr>
            <p:txBody>
              <a:bodyPr lIns="38100" tIns="38100" rIns="38100" bIns="38100" anchor="ctr"/>
              <a:lstStyle/>
              <a:p>
                <a:pPr marL="0" marR="0" lvl="0" indent="0" defTabSz="91376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Helvetica Light"/>
                  <a:sym typeface="Arial" panose="020B0604020202020204" pitchFamily="34" charset="0"/>
                </a:endParaRPr>
              </a:p>
            </p:txBody>
          </p:sp>
        </p:grpSp>
        <p:sp>
          <p:nvSpPr>
            <p:cNvPr id="9" name="Shape 2733"/>
            <p:cNvSpPr/>
            <p:nvPr/>
          </p:nvSpPr>
          <p:spPr>
            <a:xfrm>
              <a:off x="2907540" y="3623028"/>
              <a:ext cx="1703172" cy="2861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445469"/>
            </a:solidFill>
            <a:ln w="63500">
              <a:noFill/>
              <a:miter lim="400000"/>
            </a:ln>
          </p:spPr>
          <p:txBody>
            <a:bodyPr lIns="0" tIns="0" rIns="0" bIns="0" anchor="ctr"/>
            <a:lstStyle/>
            <a:p>
              <a:pPr marL="0" marR="0" lvl="0" indent="0" defTabSz="91376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Helvetica Light"/>
                <a:sym typeface="Arial" panose="020B0604020202020204" pitchFamily="34" charset="0"/>
              </a:endParaRPr>
            </a:p>
          </p:txBody>
        </p:sp>
        <p:sp>
          <p:nvSpPr>
            <p:cNvPr id="10" name="Shape 2734"/>
            <p:cNvSpPr/>
            <p:nvPr/>
          </p:nvSpPr>
          <p:spPr>
            <a:xfrm>
              <a:off x="5242635" y="3623028"/>
              <a:ext cx="1703166" cy="2861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445469"/>
            </a:solidFill>
            <a:ln w="63500">
              <a:noFill/>
              <a:miter lim="400000"/>
            </a:ln>
          </p:spPr>
          <p:txBody>
            <a:bodyPr lIns="0" tIns="0" rIns="0" bIns="0" anchor="ctr"/>
            <a:lstStyle/>
            <a:p>
              <a:pPr marL="0" marR="0" lvl="0" indent="0" defTabSz="91376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Helvetica Light"/>
                <a:sym typeface="Arial" panose="020B0604020202020204" pitchFamily="34" charset="0"/>
              </a:endParaRPr>
            </a:p>
          </p:txBody>
        </p:sp>
        <p:sp>
          <p:nvSpPr>
            <p:cNvPr id="11" name="Shape 2735"/>
            <p:cNvSpPr/>
            <p:nvPr/>
          </p:nvSpPr>
          <p:spPr>
            <a:xfrm>
              <a:off x="7566283" y="3623028"/>
              <a:ext cx="1703167" cy="2861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445469"/>
            </a:solidFill>
            <a:ln w="63500">
              <a:noFill/>
              <a:miter lim="400000"/>
            </a:ln>
          </p:spPr>
          <p:txBody>
            <a:bodyPr lIns="0" tIns="0" rIns="0" bIns="0" anchor="ctr"/>
            <a:lstStyle/>
            <a:p>
              <a:pPr marL="0" marR="0" lvl="0" indent="0" defTabSz="91376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Helvetica Light"/>
                <a:sym typeface="Arial" panose="020B0604020202020204" pitchFamily="34" charset="0"/>
              </a:endParaRPr>
            </a:p>
          </p:txBody>
        </p:sp>
      </p:grpSp>
      <p:grpSp>
        <p:nvGrpSpPr>
          <p:cNvPr id="16" name="组合 15"/>
          <p:cNvGrpSpPr/>
          <p:nvPr/>
        </p:nvGrpSpPr>
        <p:grpSpPr>
          <a:xfrm>
            <a:off x="1764955" y="2678874"/>
            <a:ext cx="9382156" cy="655237"/>
            <a:chOff x="1764955" y="1970420"/>
            <a:chExt cx="9382156" cy="655237"/>
          </a:xfrm>
        </p:grpSpPr>
        <p:sp>
          <p:nvSpPr>
            <p:cNvPr id="17" name="TextBox 13"/>
            <p:cNvSpPr txBox="1"/>
            <p:nvPr/>
          </p:nvSpPr>
          <p:spPr>
            <a:xfrm>
              <a:off x="1764955" y="1970420"/>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1769037" y="2256325"/>
              <a:ext cx="1473888"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根据实际需求来调整文本框大小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4112980" y="1970420"/>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4117062" y="2256325"/>
              <a:ext cx="1473888"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根据实际需求来调整文本框大小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6461005" y="1970420"/>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6465087" y="2256325"/>
              <a:ext cx="1473888"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根据实际需求来调整文本框大小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8809031" y="1970420"/>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8813113" y="2256325"/>
              <a:ext cx="1473888"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根据实际需求来调整文本框大小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矩形 24"/>
          <p:cNvSpPr/>
          <p:nvPr/>
        </p:nvSpPr>
        <p:spPr>
          <a:xfrm>
            <a:off x="1951381" y="5415714"/>
            <a:ext cx="8459740" cy="258532"/>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smtClean="0">
                <a:solidFill>
                  <a:srgbClr val="445469"/>
                </a:solidFill>
                <a:latin typeface="Arial" panose="020B0604020202020204" pitchFamily="34" charset="0"/>
                <a:ea typeface="微软雅黑" panose="020B0503020204020204" pitchFamily="34" charset="-122"/>
                <a:sym typeface="Arial" panose="020B0604020202020204" pitchFamily="34" charset="0"/>
              </a:rPr>
              <a:t>根据实际需求来调整文本框大小。请认真阅读在结尾的更多作品和作品介绍</a:t>
            </a:r>
            <a:endParaRPr lang="en-US" altLang="zh-CN" sz="14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right)">
                                      <p:cBhvr>
                                        <p:cTn id="11" dur="1000"/>
                                        <p:tgtEl>
                                          <p:spTgt spid="16"/>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1000"/>
                                        <p:tgtEl>
                                          <p:spTgt spid="25"/>
                                        </p:tgtEl>
                                      </p:cBhvr>
                                    </p:animEffect>
                                    <p:anim calcmode="lin" valueType="num">
                                      <p:cBhvr>
                                        <p:cTn id="16" dur="1000" fill="hold"/>
                                        <p:tgtEl>
                                          <p:spTgt spid="25"/>
                                        </p:tgtEl>
                                        <p:attrNameLst>
                                          <p:attrName>ppt_x</p:attrName>
                                        </p:attrNameLst>
                                      </p:cBhvr>
                                      <p:tavLst>
                                        <p:tav tm="0">
                                          <p:val>
                                            <p:strVal val="#ppt_x"/>
                                          </p:val>
                                        </p:tav>
                                        <p:tav tm="100000">
                                          <p:val>
                                            <p:strVal val="#ppt_x"/>
                                          </p:val>
                                        </p:tav>
                                      </p:tavLst>
                                    </p:anim>
                                    <p:anim calcmode="lin" valueType="num">
                                      <p:cBhvr>
                                        <p:cTn id="1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24633" y="449754"/>
            <a:ext cx="4967368" cy="4439746"/>
          </a:xfrm>
          <a:prstGeom prst="rect">
            <a:avLst/>
          </a:prstGeom>
        </p:spPr>
      </p:pic>
      <p:pic>
        <p:nvPicPr>
          <p:cNvPr id="4" name="图片 3"/>
          <p:cNvPicPr>
            <a:picLocks noChangeAspect="1"/>
          </p:cNvPicPr>
          <p:nvPr/>
        </p:nvPicPr>
        <p:blipFill>
          <a:blip r:embed="rId2"/>
          <a:stretch>
            <a:fillRect/>
          </a:stretch>
        </p:blipFill>
        <p:spPr>
          <a:xfrm>
            <a:off x="6956307" y="2892933"/>
            <a:ext cx="2950720" cy="3395766"/>
          </a:xfrm>
          <a:prstGeom prst="rect">
            <a:avLst/>
          </a:prstGeom>
        </p:spPr>
      </p:pic>
      <p:pic>
        <p:nvPicPr>
          <p:cNvPr id="17" name="图片 16"/>
          <p:cNvPicPr>
            <a:picLocks noChangeAspect="1"/>
          </p:cNvPicPr>
          <p:nvPr/>
        </p:nvPicPr>
        <p:blipFill>
          <a:blip r:embed="rId3"/>
          <a:stretch>
            <a:fillRect/>
          </a:stretch>
        </p:blipFill>
        <p:spPr>
          <a:xfrm>
            <a:off x="8613571" y="4060573"/>
            <a:ext cx="2426418" cy="2889754"/>
          </a:xfrm>
          <a:prstGeom prst="rect">
            <a:avLst/>
          </a:prstGeom>
        </p:spPr>
      </p:pic>
      <p:pic>
        <p:nvPicPr>
          <p:cNvPr id="2" name="图片 1"/>
          <p:cNvPicPr>
            <a:picLocks noChangeAspect="1"/>
          </p:cNvPicPr>
          <p:nvPr/>
        </p:nvPicPr>
        <p:blipFill rotWithShape="1">
          <a:blip r:embed="rId4"/>
          <a:srcRect t="32878"/>
          <a:stretch>
            <a:fillRect/>
          </a:stretch>
        </p:blipFill>
        <p:spPr>
          <a:xfrm>
            <a:off x="5871116" y="0"/>
            <a:ext cx="2164268" cy="3285956"/>
          </a:xfrm>
          <a:prstGeom prst="rect">
            <a:avLst/>
          </a:prstGeom>
        </p:spPr>
      </p:pic>
      <p:sp>
        <p:nvSpPr>
          <p:cNvPr id="8" name="文本框 7"/>
          <p:cNvSpPr txBox="1"/>
          <p:nvPr/>
        </p:nvSpPr>
        <p:spPr>
          <a:xfrm>
            <a:off x="605545" y="3485864"/>
            <a:ext cx="5452134" cy="830997"/>
          </a:xfrm>
          <a:prstGeom prst="rect">
            <a:avLst/>
          </a:prstGeom>
          <a:noFill/>
        </p:spPr>
        <p:txBody>
          <a:bodyPr wrap="none" rtlCol="0">
            <a:spAutoFit/>
          </a:bodyPr>
          <a:lstStyle/>
          <a:p>
            <a:r>
              <a:rPr lang="zh-CN" altLang="en-US" sz="4800" b="1"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大医精诚  大爱无声</a:t>
            </a:r>
            <a:endParaRPr lang="zh-CN" altLang="en-US" sz="48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8"/>
          <p:cNvSpPr txBox="1">
            <a:spLocks noChangeArrowheads="1"/>
          </p:cNvSpPr>
          <p:nvPr/>
        </p:nvSpPr>
        <p:spPr bwMode="auto">
          <a:xfrm>
            <a:off x="2591725" y="4721848"/>
            <a:ext cx="99568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1600" dirty="0" smtClean="0">
                <a:solidFill>
                  <a:schemeClr val="tx1">
                    <a:lumMod val="85000"/>
                    <a:lumOff val="15000"/>
                  </a:schemeClr>
                </a:solidFill>
                <a:sym typeface="Arial" panose="020B0604020202020204" pitchFamily="34" charset="0"/>
              </a:rPr>
              <a:t>汇报人：</a:t>
            </a:r>
            <a:endParaRPr lang="zh-CN" altLang="en-US" sz="1600" dirty="0">
              <a:solidFill>
                <a:schemeClr val="tx1">
                  <a:lumMod val="85000"/>
                  <a:lumOff val="15000"/>
                </a:schemeClr>
              </a:solidFill>
              <a:sym typeface="Arial" panose="020B0604020202020204" pitchFamily="34" charset="0"/>
            </a:endParaRPr>
          </a:p>
        </p:txBody>
      </p:sp>
      <p:sp>
        <p:nvSpPr>
          <p:cNvPr id="11" name="Freeform 28"/>
          <p:cNvSpPr/>
          <p:nvPr/>
        </p:nvSpPr>
        <p:spPr bwMode="auto">
          <a:xfrm>
            <a:off x="2677288" y="2204332"/>
            <a:ext cx="1565722" cy="1089558"/>
          </a:xfrm>
          <a:custGeom>
            <a:avLst/>
            <a:gdLst>
              <a:gd name="T0" fmla="*/ 2571618 w 1497"/>
              <a:gd name="T1" fmla="*/ 1804 h 1041"/>
              <a:gd name="T2" fmla="*/ 2100936 w 1497"/>
              <a:gd name="T3" fmla="*/ 1804 h 1041"/>
              <a:gd name="T4" fmla="*/ 1747474 w 1497"/>
              <a:gd name="T5" fmla="*/ 1804 h 1041"/>
              <a:gd name="T6" fmla="*/ 1513035 w 1497"/>
              <a:gd name="T7" fmla="*/ 310273 h 1041"/>
              <a:gd name="T8" fmla="*/ 1309253 w 1497"/>
              <a:gd name="T9" fmla="*/ 716154 h 1041"/>
              <a:gd name="T10" fmla="*/ 1112685 w 1497"/>
              <a:gd name="T11" fmla="*/ 1107604 h 1041"/>
              <a:gd name="T12" fmla="*/ 939560 w 1497"/>
              <a:gd name="T13" fmla="*/ 1453956 h 1041"/>
              <a:gd name="T14" fmla="*/ 815127 w 1497"/>
              <a:gd name="T15" fmla="*/ 1205016 h 1041"/>
              <a:gd name="T16" fmla="*/ 562654 w 1497"/>
              <a:gd name="T17" fmla="*/ 703527 h 1041"/>
              <a:gd name="T18" fmla="*/ 364283 w 1497"/>
              <a:gd name="T19" fmla="*/ 306666 h 1041"/>
              <a:gd name="T20" fmla="*/ 339035 w 1497"/>
              <a:gd name="T21" fmla="*/ 257960 h 1041"/>
              <a:gd name="T22" fmla="*/ 726762 w 1497"/>
              <a:gd name="T23" fmla="*/ 257960 h 1041"/>
              <a:gd name="T24" fmla="*/ 874639 w 1497"/>
              <a:gd name="T25" fmla="*/ 257960 h 1041"/>
              <a:gd name="T26" fmla="*/ 990055 w 1497"/>
              <a:gd name="T27" fmla="*/ 487057 h 1041"/>
              <a:gd name="T28" fmla="*/ 1170393 w 1497"/>
              <a:gd name="T29" fmla="*/ 842429 h 1041"/>
              <a:gd name="T30" fmla="*/ 1300236 w 1497"/>
              <a:gd name="T31" fmla="*/ 589880 h 1041"/>
              <a:gd name="T32" fmla="*/ 1305646 w 1497"/>
              <a:gd name="T33" fmla="*/ 541175 h 1041"/>
              <a:gd name="T34" fmla="*/ 1134325 w 1497"/>
              <a:gd name="T35" fmla="*/ 200235 h 1041"/>
              <a:gd name="T36" fmla="*/ 921527 w 1497"/>
              <a:gd name="T37" fmla="*/ 1804 h 1041"/>
              <a:gd name="T38" fmla="*/ 266900 w 1497"/>
              <a:gd name="T39" fmla="*/ 1804 h 1041"/>
              <a:gd name="T40" fmla="*/ 54101 w 1497"/>
              <a:gd name="T41" fmla="*/ 27059 h 1041"/>
              <a:gd name="T42" fmla="*/ 34264 w 1497"/>
              <a:gd name="T43" fmla="*/ 221882 h 1041"/>
              <a:gd name="T44" fmla="*/ 196568 w 1497"/>
              <a:gd name="T45" fmla="*/ 546586 h 1041"/>
              <a:gd name="T46" fmla="*/ 449041 w 1497"/>
              <a:gd name="T47" fmla="*/ 1049879 h 1041"/>
              <a:gd name="T48" fmla="*/ 688891 w 1497"/>
              <a:gd name="T49" fmla="*/ 1527916 h 1041"/>
              <a:gd name="T50" fmla="*/ 816931 w 1497"/>
              <a:gd name="T51" fmla="*/ 1782268 h 1041"/>
              <a:gd name="T52" fmla="*/ 943167 w 1497"/>
              <a:gd name="T53" fmla="*/ 1868856 h 1041"/>
              <a:gd name="T54" fmla="*/ 1067600 w 1497"/>
              <a:gd name="T55" fmla="*/ 1771445 h 1041"/>
              <a:gd name="T56" fmla="*/ 1289416 w 1497"/>
              <a:gd name="T57" fmla="*/ 1327682 h 1041"/>
              <a:gd name="T58" fmla="*/ 1352534 w 1497"/>
              <a:gd name="T59" fmla="*/ 1206819 h 1041"/>
              <a:gd name="T60" fmla="*/ 1502215 w 1497"/>
              <a:gd name="T61" fmla="*/ 905566 h 1041"/>
              <a:gd name="T62" fmla="*/ 1590580 w 1497"/>
              <a:gd name="T63" fmla="*/ 726978 h 1041"/>
              <a:gd name="T64" fmla="*/ 1614024 w 1497"/>
              <a:gd name="T65" fmla="*/ 680076 h 1041"/>
              <a:gd name="T66" fmla="*/ 1799772 w 1497"/>
              <a:gd name="T67" fmla="*/ 312077 h 1041"/>
              <a:gd name="T68" fmla="*/ 1826823 w 1497"/>
              <a:gd name="T69" fmla="*/ 257960 h 1041"/>
              <a:gd name="T70" fmla="*/ 1994537 w 1497"/>
              <a:gd name="T71" fmla="*/ 257960 h 1041"/>
              <a:gd name="T72" fmla="*/ 2358819 w 1497"/>
              <a:gd name="T73" fmla="*/ 257960 h 1041"/>
              <a:gd name="T74" fmla="*/ 2302915 w 1497"/>
              <a:gd name="T75" fmla="*/ 377018 h 1041"/>
              <a:gd name="T76" fmla="*/ 2073886 w 1497"/>
              <a:gd name="T77" fmla="*/ 833409 h 1041"/>
              <a:gd name="T78" fmla="*/ 1837643 w 1497"/>
              <a:gd name="T79" fmla="*/ 1306035 h 1041"/>
              <a:gd name="T80" fmla="*/ 1763704 w 1497"/>
              <a:gd name="T81" fmla="*/ 1450348 h 1041"/>
              <a:gd name="T82" fmla="*/ 1684356 w 1497"/>
              <a:gd name="T83" fmla="*/ 1297015 h 1041"/>
              <a:gd name="T84" fmla="*/ 1540085 w 1497"/>
              <a:gd name="T85" fmla="*/ 1010193 h 1041"/>
              <a:gd name="T86" fmla="*/ 1531069 w 1497"/>
              <a:gd name="T87" fmla="*/ 990350 h 1041"/>
              <a:gd name="T88" fmla="*/ 1388602 w 1497"/>
              <a:gd name="T89" fmla="*/ 1280780 h 1041"/>
              <a:gd name="T90" fmla="*/ 1572546 w 1497"/>
              <a:gd name="T91" fmla="*/ 1645171 h 1041"/>
              <a:gd name="T92" fmla="*/ 1797969 w 1497"/>
              <a:gd name="T93" fmla="*/ 1863445 h 1041"/>
              <a:gd name="T94" fmla="*/ 1888138 w 1497"/>
              <a:gd name="T95" fmla="*/ 1776857 h 1041"/>
              <a:gd name="T96" fmla="*/ 2037818 w 1497"/>
              <a:gd name="T97" fmla="*/ 1479211 h 1041"/>
              <a:gd name="T98" fmla="*/ 2299308 w 1497"/>
              <a:gd name="T99" fmla="*/ 956075 h 1041"/>
              <a:gd name="T100" fmla="*/ 2557191 w 1497"/>
              <a:gd name="T101" fmla="*/ 445567 h 1041"/>
              <a:gd name="T102" fmla="*/ 2685231 w 1497"/>
              <a:gd name="T103" fmla="*/ 189411 h 104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497" h="1041">
                <a:moveTo>
                  <a:pt x="1497" y="68"/>
                </a:moveTo>
                <a:cubicBezTo>
                  <a:pt x="1495" y="46"/>
                  <a:pt x="1484" y="25"/>
                  <a:pt x="1466" y="13"/>
                </a:cubicBezTo>
                <a:cubicBezTo>
                  <a:pt x="1454" y="5"/>
                  <a:pt x="1440" y="1"/>
                  <a:pt x="1426" y="1"/>
                </a:cubicBezTo>
                <a:cubicBezTo>
                  <a:pt x="1420" y="0"/>
                  <a:pt x="1414" y="1"/>
                  <a:pt x="1408" y="1"/>
                </a:cubicBezTo>
                <a:cubicBezTo>
                  <a:pt x="1374" y="1"/>
                  <a:pt x="1341" y="1"/>
                  <a:pt x="1307" y="1"/>
                </a:cubicBezTo>
                <a:cubicBezTo>
                  <a:pt x="1260" y="1"/>
                  <a:pt x="1213" y="1"/>
                  <a:pt x="1165" y="1"/>
                </a:cubicBezTo>
                <a:cubicBezTo>
                  <a:pt x="1122" y="1"/>
                  <a:pt x="1078" y="1"/>
                  <a:pt x="1035" y="1"/>
                </a:cubicBezTo>
                <a:cubicBezTo>
                  <a:pt x="1013" y="1"/>
                  <a:pt x="992" y="1"/>
                  <a:pt x="970" y="1"/>
                </a:cubicBezTo>
                <a:cubicBezTo>
                  <a:pt x="970" y="1"/>
                  <a:pt x="969" y="1"/>
                  <a:pt x="969" y="1"/>
                </a:cubicBezTo>
                <a:cubicBezTo>
                  <a:pt x="942" y="1"/>
                  <a:pt x="917" y="17"/>
                  <a:pt x="905" y="41"/>
                </a:cubicBezTo>
                <a:cubicBezTo>
                  <a:pt x="900" y="50"/>
                  <a:pt x="896" y="58"/>
                  <a:pt x="892" y="67"/>
                </a:cubicBezTo>
                <a:cubicBezTo>
                  <a:pt x="874" y="102"/>
                  <a:pt x="857" y="137"/>
                  <a:pt x="839" y="172"/>
                </a:cubicBezTo>
                <a:cubicBezTo>
                  <a:pt x="824" y="202"/>
                  <a:pt x="808" y="233"/>
                  <a:pt x="793" y="263"/>
                </a:cubicBezTo>
                <a:cubicBezTo>
                  <a:pt x="788" y="274"/>
                  <a:pt x="782" y="285"/>
                  <a:pt x="776" y="297"/>
                </a:cubicBezTo>
                <a:cubicBezTo>
                  <a:pt x="759" y="330"/>
                  <a:pt x="743" y="364"/>
                  <a:pt x="726" y="397"/>
                </a:cubicBezTo>
                <a:cubicBezTo>
                  <a:pt x="708" y="432"/>
                  <a:pt x="691" y="467"/>
                  <a:pt x="673" y="502"/>
                </a:cubicBezTo>
                <a:cubicBezTo>
                  <a:pt x="667" y="514"/>
                  <a:pt x="661" y="526"/>
                  <a:pt x="655" y="538"/>
                </a:cubicBezTo>
                <a:cubicBezTo>
                  <a:pt x="643" y="563"/>
                  <a:pt x="630" y="589"/>
                  <a:pt x="617" y="614"/>
                </a:cubicBezTo>
                <a:cubicBezTo>
                  <a:pt x="598" y="652"/>
                  <a:pt x="579" y="690"/>
                  <a:pt x="560" y="728"/>
                </a:cubicBezTo>
                <a:cubicBezTo>
                  <a:pt x="548" y="752"/>
                  <a:pt x="535" y="777"/>
                  <a:pt x="523" y="802"/>
                </a:cubicBezTo>
                <a:cubicBezTo>
                  <a:pt x="522" y="803"/>
                  <a:pt x="521" y="804"/>
                  <a:pt x="521" y="806"/>
                </a:cubicBezTo>
                <a:cubicBezTo>
                  <a:pt x="518" y="800"/>
                  <a:pt x="515" y="794"/>
                  <a:pt x="512" y="788"/>
                </a:cubicBezTo>
                <a:cubicBezTo>
                  <a:pt x="504" y="772"/>
                  <a:pt x="496" y="756"/>
                  <a:pt x="488" y="739"/>
                </a:cubicBezTo>
                <a:cubicBezTo>
                  <a:pt x="476" y="716"/>
                  <a:pt x="464" y="692"/>
                  <a:pt x="452" y="668"/>
                </a:cubicBezTo>
                <a:cubicBezTo>
                  <a:pt x="437" y="639"/>
                  <a:pt x="423" y="610"/>
                  <a:pt x="408" y="581"/>
                </a:cubicBezTo>
                <a:cubicBezTo>
                  <a:pt x="392" y="550"/>
                  <a:pt x="376" y="518"/>
                  <a:pt x="360" y="486"/>
                </a:cubicBezTo>
                <a:cubicBezTo>
                  <a:pt x="344" y="454"/>
                  <a:pt x="328" y="422"/>
                  <a:pt x="312" y="390"/>
                </a:cubicBezTo>
                <a:cubicBezTo>
                  <a:pt x="297" y="360"/>
                  <a:pt x="282" y="330"/>
                  <a:pt x="267" y="300"/>
                </a:cubicBezTo>
                <a:cubicBezTo>
                  <a:pt x="254" y="275"/>
                  <a:pt x="242" y="250"/>
                  <a:pt x="229" y="224"/>
                </a:cubicBezTo>
                <a:cubicBezTo>
                  <a:pt x="220" y="206"/>
                  <a:pt x="211" y="188"/>
                  <a:pt x="202" y="170"/>
                </a:cubicBezTo>
                <a:cubicBezTo>
                  <a:pt x="199" y="164"/>
                  <a:pt x="196" y="159"/>
                  <a:pt x="193" y="153"/>
                </a:cubicBezTo>
                <a:cubicBezTo>
                  <a:pt x="192" y="150"/>
                  <a:pt x="189" y="147"/>
                  <a:pt x="189" y="144"/>
                </a:cubicBezTo>
                <a:cubicBezTo>
                  <a:pt x="189" y="144"/>
                  <a:pt x="188" y="143"/>
                  <a:pt x="188" y="143"/>
                </a:cubicBezTo>
                <a:cubicBezTo>
                  <a:pt x="200" y="143"/>
                  <a:pt x="212" y="143"/>
                  <a:pt x="224" y="143"/>
                </a:cubicBezTo>
                <a:cubicBezTo>
                  <a:pt x="252" y="143"/>
                  <a:pt x="280" y="143"/>
                  <a:pt x="308" y="143"/>
                </a:cubicBezTo>
                <a:cubicBezTo>
                  <a:pt x="340" y="143"/>
                  <a:pt x="371" y="143"/>
                  <a:pt x="403" y="143"/>
                </a:cubicBezTo>
                <a:cubicBezTo>
                  <a:pt x="426" y="143"/>
                  <a:pt x="449" y="143"/>
                  <a:pt x="472" y="143"/>
                </a:cubicBezTo>
                <a:cubicBezTo>
                  <a:pt x="475" y="143"/>
                  <a:pt x="478" y="143"/>
                  <a:pt x="481" y="143"/>
                </a:cubicBezTo>
                <a:cubicBezTo>
                  <a:pt x="482" y="143"/>
                  <a:pt x="484" y="143"/>
                  <a:pt x="485" y="143"/>
                </a:cubicBezTo>
                <a:cubicBezTo>
                  <a:pt x="487" y="144"/>
                  <a:pt x="487" y="146"/>
                  <a:pt x="488" y="148"/>
                </a:cubicBezTo>
                <a:cubicBezTo>
                  <a:pt x="496" y="163"/>
                  <a:pt x="503" y="178"/>
                  <a:pt x="511" y="193"/>
                </a:cubicBezTo>
                <a:cubicBezTo>
                  <a:pt x="524" y="219"/>
                  <a:pt x="537" y="244"/>
                  <a:pt x="549" y="270"/>
                </a:cubicBezTo>
                <a:cubicBezTo>
                  <a:pt x="564" y="299"/>
                  <a:pt x="578" y="327"/>
                  <a:pt x="593" y="356"/>
                </a:cubicBezTo>
                <a:cubicBezTo>
                  <a:pt x="605" y="380"/>
                  <a:pt x="617" y="404"/>
                  <a:pt x="629" y="429"/>
                </a:cubicBezTo>
                <a:cubicBezTo>
                  <a:pt x="636" y="442"/>
                  <a:pt x="642" y="454"/>
                  <a:pt x="649" y="467"/>
                </a:cubicBezTo>
                <a:cubicBezTo>
                  <a:pt x="649" y="468"/>
                  <a:pt x="649" y="469"/>
                  <a:pt x="650" y="469"/>
                </a:cubicBezTo>
                <a:cubicBezTo>
                  <a:pt x="664" y="440"/>
                  <a:pt x="679" y="411"/>
                  <a:pt x="693" y="382"/>
                </a:cubicBezTo>
                <a:cubicBezTo>
                  <a:pt x="703" y="363"/>
                  <a:pt x="712" y="345"/>
                  <a:pt x="721" y="327"/>
                </a:cubicBezTo>
                <a:cubicBezTo>
                  <a:pt x="723" y="322"/>
                  <a:pt x="726" y="317"/>
                  <a:pt x="728" y="312"/>
                </a:cubicBezTo>
                <a:cubicBezTo>
                  <a:pt x="729" y="311"/>
                  <a:pt x="729" y="311"/>
                  <a:pt x="729" y="309"/>
                </a:cubicBezTo>
                <a:cubicBezTo>
                  <a:pt x="728" y="306"/>
                  <a:pt x="726" y="303"/>
                  <a:pt x="724" y="300"/>
                </a:cubicBezTo>
                <a:cubicBezTo>
                  <a:pt x="721" y="295"/>
                  <a:pt x="718" y="289"/>
                  <a:pt x="716" y="284"/>
                </a:cubicBezTo>
                <a:cubicBezTo>
                  <a:pt x="707" y="267"/>
                  <a:pt x="699" y="250"/>
                  <a:pt x="691" y="234"/>
                </a:cubicBezTo>
                <a:cubicBezTo>
                  <a:pt x="670" y="193"/>
                  <a:pt x="650" y="152"/>
                  <a:pt x="629" y="111"/>
                </a:cubicBezTo>
                <a:cubicBezTo>
                  <a:pt x="617" y="87"/>
                  <a:pt x="606" y="64"/>
                  <a:pt x="594" y="40"/>
                </a:cubicBezTo>
                <a:cubicBezTo>
                  <a:pt x="581" y="16"/>
                  <a:pt x="556" y="2"/>
                  <a:pt x="529" y="1"/>
                </a:cubicBezTo>
                <a:cubicBezTo>
                  <a:pt x="523" y="0"/>
                  <a:pt x="517" y="1"/>
                  <a:pt x="511" y="1"/>
                </a:cubicBezTo>
                <a:cubicBezTo>
                  <a:pt x="478" y="1"/>
                  <a:pt x="446" y="1"/>
                  <a:pt x="414" y="1"/>
                </a:cubicBezTo>
                <a:cubicBezTo>
                  <a:pt x="368" y="1"/>
                  <a:pt x="322" y="1"/>
                  <a:pt x="277" y="1"/>
                </a:cubicBezTo>
                <a:cubicBezTo>
                  <a:pt x="234" y="1"/>
                  <a:pt x="191" y="1"/>
                  <a:pt x="148" y="1"/>
                </a:cubicBezTo>
                <a:cubicBezTo>
                  <a:pt x="124" y="1"/>
                  <a:pt x="100" y="1"/>
                  <a:pt x="76" y="1"/>
                </a:cubicBezTo>
                <a:cubicBezTo>
                  <a:pt x="75" y="1"/>
                  <a:pt x="74" y="1"/>
                  <a:pt x="73" y="1"/>
                </a:cubicBezTo>
                <a:cubicBezTo>
                  <a:pt x="57" y="2"/>
                  <a:pt x="42" y="6"/>
                  <a:pt x="30" y="15"/>
                </a:cubicBezTo>
                <a:cubicBezTo>
                  <a:pt x="17" y="25"/>
                  <a:pt x="8" y="38"/>
                  <a:pt x="4" y="53"/>
                </a:cubicBezTo>
                <a:cubicBezTo>
                  <a:pt x="0" y="71"/>
                  <a:pt x="2" y="88"/>
                  <a:pt x="9" y="104"/>
                </a:cubicBezTo>
                <a:cubicBezTo>
                  <a:pt x="12" y="111"/>
                  <a:pt x="16" y="117"/>
                  <a:pt x="19" y="123"/>
                </a:cubicBezTo>
                <a:cubicBezTo>
                  <a:pt x="26" y="137"/>
                  <a:pt x="33" y="151"/>
                  <a:pt x="40" y="165"/>
                </a:cubicBezTo>
                <a:cubicBezTo>
                  <a:pt x="50" y="186"/>
                  <a:pt x="61" y="206"/>
                  <a:pt x="71" y="227"/>
                </a:cubicBezTo>
                <a:cubicBezTo>
                  <a:pt x="84" y="252"/>
                  <a:pt x="96" y="278"/>
                  <a:pt x="109" y="303"/>
                </a:cubicBezTo>
                <a:cubicBezTo>
                  <a:pt x="124" y="332"/>
                  <a:pt x="138" y="361"/>
                  <a:pt x="153" y="390"/>
                </a:cubicBezTo>
                <a:cubicBezTo>
                  <a:pt x="169" y="422"/>
                  <a:pt x="185" y="453"/>
                  <a:pt x="200" y="485"/>
                </a:cubicBezTo>
                <a:cubicBezTo>
                  <a:pt x="217" y="517"/>
                  <a:pt x="233" y="549"/>
                  <a:pt x="249" y="582"/>
                </a:cubicBezTo>
                <a:cubicBezTo>
                  <a:pt x="265" y="614"/>
                  <a:pt x="281" y="645"/>
                  <a:pt x="297" y="677"/>
                </a:cubicBezTo>
                <a:cubicBezTo>
                  <a:pt x="312" y="707"/>
                  <a:pt x="327" y="737"/>
                  <a:pt x="342" y="767"/>
                </a:cubicBezTo>
                <a:cubicBezTo>
                  <a:pt x="356" y="794"/>
                  <a:pt x="369" y="820"/>
                  <a:pt x="382" y="847"/>
                </a:cubicBezTo>
                <a:cubicBezTo>
                  <a:pt x="393" y="869"/>
                  <a:pt x="405" y="891"/>
                  <a:pt x="416" y="913"/>
                </a:cubicBezTo>
                <a:cubicBezTo>
                  <a:pt x="424" y="929"/>
                  <a:pt x="432" y="945"/>
                  <a:pt x="440" y="961"/>
                </a:cubicBezTo>
                <a:cubicBezTo>
                  <a:pt x="444" y="970"/>
                  <a:pt x="449" y="979"/>
                  <a:pt x="453" y="988"/>
                </a:cubicBezTo>
                <a:cubicBezTo>
                  <a:pt x="454" y="989"/>
                  <a:pt x="454" y="990"/>
                  <a:pt x="455" y="991"/>
                </a:cubicBezTo>
                <a:cubicBezTo>
                  <a:pt x="460" y="1004"/>
                  <a:pt x="468" y="1014"/>
                  <a:pt x="479" y="1023"/>
                </a:cubicBezTo>
                <a:cubicBezTo>
                  <a:pt x="492" y="1032"/>
                  <a:pt x="507" y="1036"/>
                  <a:pt x="523" y="1036"/>
                </a:cubicBezTo>
                <a:cubicBezTo>
                  <a:pt x="538" y="1035"/>
                  <a:pt x="553" y="1030"/>
                  <a:pt x="565" y="1021"/>
                </a:cubicBezTo>
                <a:cubicBezTo>
                  <a:pt x="575" y="1013"/>
                  <a:pt x="582" y="1003"/>
                  <a:pt x="587" y="991"/>
                </a:cubicBezTo>
                <a:cubicBezTo>
                  <a:pt x="589" y="988"/>
                  <a:pt x="590" y="985"/>
                  <a:pt x="592" y="982"/>
                </a:cubicBezTo>
                <a:cubicBezTo>
                  <a:pt x="602" y="961"/>
                  <a:pt x="612" y="940"/>
                  <a:pt x="623" y="920"/>
                </a:cubicBezTo>
                <a:cubicBezTo>
                  <a:pt x="638" y="889"/>
                  <a:pt x="654" y="859"/>
                  <a:pt x="669" y="828"/>
                </a:cubicBezTo>
                <a:cubicBezTo>
                  <a:pt x="684" y="798"/>
                  <a:pt x="700" y="767"/>
                  <a:pt x="715" y="736"/>
                </a:cubicBezTo>
                <a:cubicBezTo>
                  <a:pt x="725" y="716"/>
                  <a:pt x="735" y="696"/>
                  <a:pt x="745" y="676"/>
                </a:cubicBezTo>
                <a:cubicBezTo>
                  <a:pt x="746" y="674"/>
                  <a:pt x="748" y="671"/>
                  <a:pt x="749" y="668"/>
                </a:cubicBezTo>
                <a:cubicBezTo>
                  <a:pt x="749" y="668"/>
                  <a:pt x="749" y="668"/>
                  <a:pt x="750" y="669"/>
                </a:cubicBezTo>
                <a:cubicBezTo>
                  <a:pt x="754" y="660"/>
                  <a:pt x="758" y="651"/>
                  <a:pt x="763" y="642"/>
                </a:cubicBezTo>
                <a:cubicBezTo>
                  <a:pt x="773" y="621"/>
                  <a:pt x="784" y="600"/>
                  <a:pt x="794" y="579"/>
                </a:cubicBezTo>
                <a:cubicBezTo>
                  <a:pt x="807" y="553"/>
                  <a:pt x="820" y="528"/>
                  <a:pt x="833" y="502"/>
                </a:cubicBezTo>
                <a:cubicBezTo>
                  <a:pt x="844" y="480"/>
                  <a:pt x="855" y="458"/>
                  <a:pt x="866" y="436"/>
                </a:cubicBezTo>
                <a:cubicBezTo>
                  <a:pt x="869" y="428"/>
                  <a:pt x="873" y="421"/>
                  <a:pt x="876" y="414"/>
                </a:cubicBezTo>
                <a:cubicBezTo>
                  <a:pt x="878" y="410"/>
                  <a:pt x="880" y="407"/>
                  <a:pt x="882" y="403"/>
                </a:cubicBezTo>
                <a:cubicBezTo>
                  <a:pt x="882" y="403"/>
                  <a:pt x="882" y="403"/>
                  <a:pt x="882" y="403"/>
                </a:cubicBezTo>
                <a:cubicBezTo>
                  <a:pt x="882" y="403"/>
                  <a:pt x="882" y="403"/>
                  <a:pt x="882" y="403"/>
                </a:cubicBezTo>
                <a:cubicBezTo>
                  <a:pt x="887" y="394"/>
                  <a:pt x="891" y="386"/>
                  <a:pt x="895" y="377"/>
                </a:cubicBezTo>
                <a:cubicBezTo>
                  <a:pt x="906" y="356"/>
                  <a:pt x="917" y="335"/>
                  <a:pt x="927" y="314"/>
                </a:cubicBezTo>
                <a:cubicBezTo>
                  <a:pt x="940" y="288"/>
                  <a:pt x="953" y="263"/>
                  <a:pt x="965" y="238"/>
                </a:cubicBezTo>
                <a:cubicBezTo>
                  <a:pt x="976" y="216"/>
                  <a:pt x="987" y="195"/>
                  <a:pt x="998" y="173"/>
                </a:cubicBezTo>
                <a:cubicBezTo>
                  <a:pt x="1001" y="166"/>
                  <a:pt x="1005" y="159"/>
                  <a:pt x="1008" y="152"/>
                </a:cubicBezTo>
                <a:cubicBezTo>
                  <a:pt x="1009" y="150"/>
                  <a:pt x="1010" y="148"/>
                  <a:pt x="1011" y="146"/>
                </a:cubicBezTo>
                <a:cubicBezTo>
                  <a:pt x="1012" y="145"/>
                  <a:pt x="1012" y="144"/>
                  <a:pt x="1013" y="143"/>
                </a:cubicBezTo>
                <a:cubicBezTo>
                  <a:pt x="1014" y="142"/>
                  <a:pt x="1017" y="143"/>
                  <a:pt x="1019" y="143"/>
                </a:cubicBezTo>
                <a:cubicBezTo>
                  <a:pt x="1025" y="143"/>
                  <a:pt x="1032" y="143"/>
                  <a:pt x="1038" y="143"/>
                </a:cubicBezTo>
                <a:cubicBezTo>
                  <a:pt x="1061" y="143"/>
                  <a:pt x="1083" y="143"/>
                  <a:pt x="1106" y="143"/>
                </a:cubicBezTo>
                <a:cubicBezTo>
                  <a:pt x="1134" y="143"/>
                  <a:pt x="1163" y="143"/>
                  <a:pt x="1191" y="143"/>
                </a:cubicBezTo>
                <a:cubicBezTo>
                  <a:pt x="1216" y="143"/>
                  <a:pt x="1242" y="143"/>
                  <a:pt x="1267" y="143"/>
                </a:cubicBezTo>
                <a:cubicBezTo>
                  <a:pt x="1281" y="143"/>
                  <a:pt x="1295" y="143"/>
                  <a:pt x="1308" y="143"/>
                </a:cubicBezTo>
                <a:cubicBezTo>
                  <a:pt x="1309" y="143"/>
                  <a:pt x="1310" y="143"/>
                  <a:pt x="1310" y="143"/>
                </a:cubicBezTo>
                <a:cubicBezTo>
                  <a:pt x="1307" y="149"/>
                  <a:pt x="1304" y="155"/>
                  <a:pt x="1301" y="161"/>
                </a:cubicBezTo>
                <a:cubicBezTo>
                  <a:pt x="1293" y="177"/>
                  <a:pt x="1285" y="193"/>
                  <a:pt x="1277" y="209"/>
                </a:cubicBezTo>
                <a:cubicBezTo>
                  <a:pt x="1265" y="233"/>
                  <a:pt x="1253" y="256"/>
                  <a:pt x="1242" y="280"/>
                </a:cubicBezTo>
                <a:cubicBezTo>
                  <a:pt x="1227" y="309"/>
                  <a:pt x="1212" y="338"/>
                  <a:pt x="1198" y="367"/>
                </a:cubicBezTo>
                <a:cubicBezTo>
                  <a:pt x="1182" y="399"/>
                  <a:pt x="1166" y="431"/>
                  <a:pt x="1150" y="462"/>
                </a:cubicBezTo>
                <a:cubicBezTo>
                  <a:pt x="1134" y="494"/>
                  <a:pt x="1118" y="526"/>
                  <a:pt x="1102" y="558"/>
                </a:cubicBezTo>
                <a:cubicBezTo>
                  <a:pt x="1087" y="588"/>
                  <a:pt x="1072" y="618"/>
                  <a:pt x="1057" y="648"/>
                </a:cubicBezTo>
                <a:cubicBezTo>
                  <a:pt x="1044" y="674"/>
                  <a:pt x="1031" y="699"/>
                  <a:pt x="1019" y="724"/>
                </a:cubicBezTo>
                <a:cubicBezTo>
                  <a:pt x="1010" y="742"/>
                  <a:pt x="1000" y="760"/>
                  <a:pt x="991" y="778"/>
                </a:cubicBezTo>
                <a:cubicBezTo>
                  <a:pt x="988" y="784"/>
                  <a:pt x="986" y="790"/>
                  <a:pt x="983" y="795"/>
                </a:cubicBezTo>
                <a:cubicBezTo>
                  <a:pt x="981" y="798"/>
                  <a:pt x="980" y="802"/>
                  <a:pt x="978" y="804"/>
                </a:cubicBezTo>
                <a:cubicBezTo>
                  <a:pt x="978" y="805"/>
                  <a:pt x="978" y="805"/>
                  <a:pt x="978" y="805"/>
                </a:cubicBezTo>
                <a:cubicBezTo>
                  <a:pt x="973" y="797"/>
                  <a:pt x="969" y="788"/>
                  <a:pt x="965" y="780"/>
                </a:cubicBezTo>
                <a:cubicBezTo>
                  <a:pt x="955" y="760"/>
                  <a:pt x="944" y="739"/>
                  <a:pt x="934" y="719"/>
                </a:cubicBezTo>
                <a:cubicBezTo>
                  <a:pt x="922" y="694"/>
                  <a:pt x="909" y="669"/>
                  <a:pt x="897" y="645"/>
                </a:cubicBezTo>
                <a:cubicBezTo>
                  <a:pt x="886" y="623"/>
                  <a:pt x="876" y="602"/>
                  <a:pt x="865" y="581"/>
                </a:cubicBezTo>
                <a:cubicBezTo>
                  <a:pt x="861" y="574"/>
                  <a:pt x="858" y="567"/>
                  <a:pt x="854" y="560"/>
                </a:cubicBezTo>
                <a:cubicBezTo>
                  <a:pt x="853" y="557"/>
                  <a:pt x="852" y="555"/>
                  <a:pt x="851" y="553"/>
                </a:cubicBezTo>
                <a:cubicBezTo>
                  <a:pt x="851" y="552"/>
                  <a:pt x="850" y="550"/>
                  <a:pt x="849" y="549"/>
                </a:cubicBezTo>
                <a:cubicBezTo>
                  <a:pt x="849" y="549"/>
                  <a:pt x="849" y="549"/>
                  <a:pt x="849" y="549"/>
                </a:cubicBezTo>
                <a:cubicBezTo>
                  <a:pt x="838" y="570"/>
                  <a:pt x="828" y="591"/>
                  <a:pt x="817" y="613"/>
                </a:cubicBezTo>
                <a:cubicBezTo>
                  <a:pt x="803" y="642"/>
                  <a:pt x="788" y="671"/>
                  <a:pt x="774" y="700"/>
                </a:cubicBezTo>
                <a:cubicBezTo>
                  <a:pt x="772" y="703"/>
                  <a:pt x="769" y="707"/>
                  <a:pt x="770" y="710"/>
                </a:cubicBezTo>
                <a:cubicBezTo>
                  <a:pt x="774" y="716"/>
                  <a:pt x="777" y="723"/>
                  <a:pt x="780" y="729"/>
                </a:cubicBezTo>
                <a:cubicBezTo>
                  <a:pt x="794" y="757"/>
                  <a:pt x="808" y="784"/>
                  <a:pt x="822" y="812"/>
                </a:cubicBezTo>
                <a:cubicBezTo>
                  <a:pt x="838" y="845"/>
                  <a:pt x="855" y="879"/>
                  <a:pt x="872" y="912"/>
                </a:cubicBezTo>
                <a:cubicBezTo>
                  <a:pt x="884" y="936"/>
                  <a:pt x="895" y="959"/>
                  <a:pt x="907" y="982"/>
                </a:cubicBezTo>
                <a:cubicBezTo>
                  <a:pt x="910" y="988"/>
                  <a:pt x="913" y="995"/>
                  <a:pt x="917" y="1001"/>
                </a:cubicBezTo>
                <a:cubicBezTo>
                  <a:pt x="933" y="1029"/>
                  <a:pt x="966" y="1041"/>
                  <a:pt x="997" y="1033"/>
                </a:cubicBezTo>
                <a:cubicBezTo>
                  <a:pt x="1011" y="1030"/>
                  <a:pt x="1024" y="1021"/>
                  <a:pt x="1033" y="1009"/>
                </a:cubicBezTo>
                <a:cubicBezTo>
                  <a:pt x="1038" y="1004"/>
                  <a:pt x="1041" y="997"/>
                  <a:pt x="1044" y="991"/>
                </a:cubicBezTo>
                <a:cubicBezTo>
                  <a:pt x="1045" y="989"/>
                  <a:pt x="1046" y="987"/>
                  <a:pt x="1047" y="985"/>
                </a:cubicBezTo>
                <a:cubicBezTo>
                  <a:pt x="1052" y="974"/>
                  <a:pt x="1058" y="963"/>
                  <a:pt x="1063" y="952"/>
                </a:cubicBezTo>
                <a:cubicBezTo>
                  <a:pt x="1073" y="934"/>
                  <a:pt x="1082" y="915"/>
                  <a:pt x="1092" y="896"/>
                </a:cubicBezTo>
                <a:cubicBezTo>
                  <a:pt x="1104" y="871"/>
                  <a:pt x="1117" y="846"/>
                  <a:pt x="1130" y="820"/>
                </a:cubicBezTo>
                <a:cubicBezTo>
                  <a:pt x="1145" y="791"/>
                  <a:pt x="1160" y="761"/>
                  <a:pt x="1174" y="731"/>
                </a:cubicBezTo>
                <a:cubicBezTo>
                  <a:pt x="1191" y="698"/>
                  <a:pt x="1207" y="666"/>
                  <a:pt x="1224" y="633"/>
                </a:cubicBezTo>
                <a:cubicBezTo>
                  <a:pt x="1241" y="598"/>
                  <a:pt x="1258" y="564"/>
                  <a:pt x="1275" y="530"/>
                </a:cubicBezTo>
                <a:cubicBezTo>
                  <a:pt x="1292" y="496"/>
                  <a:pt x="1310" y="462"/>
                  <a:pt x="1327" y="428"/>
                </a:cubicBezTo>
                <a:cubicBezTo>
                  <a:pt x="1343" y="396"/>
                  <a:pt x="1359" y="364"/>
                  <a:pt x="1375" y="332"/>
                </a:cubicBezTo>
                <a:cubicBezTo>
                  <a:pt x="1389" y="304"/>
                  <a:pt x="1403" y="275"/>
                  <a:pt x="1418" y="247"/>
                </a:cubicBezTo>
                <a:cubicBezTo>
                  <a:pt x="1429" y="224"/>
                  <a:pt x="1441" y="201"/>
                  <a:pt x="1452" y="178"/>
                </a:cubicBezTo>
                <a:cubicBezTo>
                  <a:pt x="1461" y="161"/>
                  <a:pt x="1469" y="145"/>
                  <a:pt x="1477" y="129"/>
                </a:cubicBezTo>
                <a:cubicBezTo>
                  <a:pt x="1481" y="121"/>
                  <a:pt x="1485" y="113"/>
                  <a:pt x="1489" y="105"/>
                </a:cubicBezTo>
                <a:cubicBezTo>
                  <a:pt x="1495" y="93"/>
                  <a:pt x="1497" y="81"/>
                  <a:pt x="1497" y="68"/>
                </a:cubicBezTo>
                <a:cubicBezTo>
                  <a:pt x="1496" y="65"/>
                  <a:pt x="1497" y="69"/>
                  <a:pt x="1497" y="68"/>
                </a:cubicBezTo>
                <a:close/>
              </a:path>
            </a:pathLst>
          </a:custGeom>
          <a:solidFill>
            <a:srgbClr val="00B0F0"/>
          </a:solidFill>
          <a:ln>
            <a:noFill/>
          </a:ln>
        </p:spPr>
        <p:txBody>
          <a:bodyPr/>
          <a:lstStyle/>
          <a:p>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2" name="直接连接符 11"/>
          <p:cNvCxnSpPr/>
          <p:nvPr/>
        </p:nvCxnSpPr>
        <p:spPr>
          <a:xfrm>
            <a:off x="1866900" y="4875074"/>
            <a:ext cx="460801"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419600" y="4875074"/>
            <a:ext cx="460801"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5" name="文本框 8"/>
          <p:cNvSpPr txBox="1">
            <a:spLocks noChangeArrowheads="1"/>
          </p:cNvSpPr>
          <p:nvPr/>
        </p:nvSpPr>
        <p:spPr bwMode="auto">
          <a:xfrm>
            <a:off x="924850" y="4302748"/>
            <a:ext cx="48110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1600" dirty="0" smtClean="0">
                <a:solidFill>
                  <a:schemeClr val="tx1">
                    <a:lumMod val="85000"/>
                    <a:lumOff val="15000"/>
                  </a:schemeClr>
                </a:solidFill>
                <a:sym typeface="Arial" panose="020B0604020202020204" pitchFamily="34" charset="0"/>
              </a:rPr>
              <a:t>THE PROFESSIONAL POWERPOINT TEMPLATE</a:t>
            </a:r>
            <a:endParaRPr lang="zh-CN" altLang="en-US" sz="1600" dirty="0">
              <a:solidFill>
                <a:schemeClr val="tx1">
                  <a:lumMod val="85000"/>
                  <a:lumOff val="15000"/>
                </a:schemeClr>
              </a:solidFill>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3203</Words>
  <Application>WPS 演示</Application>
  <PresentationFormat>自定义</PresentationFormat>
  <Paragraphs>331</Paragraphs>
  <Slides>26</Slides>
  <Notes>26</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Arial</vt:lpstr>
      <vt:lpstr>宋体</vt:lpstr>
      <vt:lpstr>Wingdings</vt:lpstr>
      <vt:lpstr>微软雅黑</vt:lpstr>
      <vt:lpstr>微软雅黑 Light</vt:lpstr>
      <vt:lpstr>Calibri</vt:lpstr>
      <vt:lpstr>Calibri</vt:lpstr>
      <vt:lpstr>Arial Unicode MS</vt:lpstr>
      <vt:lpstr>Calibri Light</vt:lpstr>
      <vt:lpstr>Helvetica Light</vt:lpstr>
      <vt:lpstr>Source Sans Pro</vt:lpstr>
      <vt:lpstr>Gill Sans</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医疗医药医院类药品清爽简约医学PPT模板</dc:title>
  <dc:creator>ZhuLong</dc:creator>
  <cp:lastModifiedBy>拉普耶鲁</cp:lastModifiedBy>
  <cp:revision>46</cp:revision>
  <dcterms:created xsi:type="dcterms:W3CDTF">2016-04-30T12:39:00Z</dcterms:created>
  <dcterms:modified xsi:type="dcterms:W3CDTF">2018-06-08T07:02:30Z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