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7"/>
  </p:notesMasterIdLst>
  <p:handoutMasterIdLst>
    <p:handoutMasterId r:id="rId28"/>
  </p:handoutMasterIdLst>
  <p:sldIdLst>
    <p:sldId id="11556" r:id="rId2"/>
    <p:sldId id="11557" r:id="rId3"/>
    <p:sldId id="11560" r:id="rId4"/>
    <p:sldId id="11564" r:id="rId5"/>
    <p:sldId id="11565" r:id="rId6"/>
    <p:sldId id="11566" r:id="rId7"/>
    <p:sldId id="11567" r:id="rId8"/>
    <p:sldId id="11583" r:id="rId9"/>
    <p:sldId id="11568" r:id="rId10"/>
    <p:sldId id="11569" r:id="rId11"/>
    <p:sldId id="11570" r:id="rId12"/>
    <p:sldId id="11571" r:id="rId13"/>
    <p:sldId id="11584" r:id="rId14"/>
    <p:sldId id="11572" r:id="rId15"/>
    <p:sldId id="11573" r:id="rId16"/>
    <p:sldId id="11574" r:id="rId17"/>
    <p:sldId id="11575" r:id="rId18"/>
    <p:sldId id="11576" r:id="rId19"/>
    <p:sldId id="11585" r:id="rId20"/>
    <p:sldId id="11577" r:id="rId21"/>
    <p:sldId id="11578" r:id="rId22"/>
    <p:sldId id="11579" r:id="rId23"/>
    <p:sldId id="11580" r:id="rId24"/>
    <p:sldId id="11581" r:id="rId25"/>
    <p:sldId id="11586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050" userDrawn="1">
          <p15:clr>
            <a:srgbClr val="A4A3A4"/>
          </p15:clr>
        </p15:guide>
        <p15:guide id="5" orient="horz" pos="3775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57345"/>
    <a:srgbClr val="E7302E"/>
    <a:srgbClr val="F1AE2B"/>
    <a:srgbClr val="477048"/>
    <a:srgbClr val="E92D30"/>
    <a:srgbClr val="0020B6"/>
    <a:srgbClr val="FFBFBF"/>
    <a:srgbClr val="F87EB7"/>
    <a:srgbClr val="EE0C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69" autoAdjust="0"/>
    <p:restoredTop sz="96340" autoAdjust="0"/>
  </p:normalViewPr>
  <p:slideViewPr>
    <p:cSldViewPr>
      <p:cViewPr varScale="1">
        <p:scale>
          <a:sx n="67" d="100"/>
          <a:sy n="67" d="100"/>
        </p:scale>
        <p:origin x="960" y="66"/>
      </p:cViewPr>
      <p:guideLst>
        <p:guide pos="4050"/>
        <p:guide orient="horz" pos="3775"/>
        <p:guide pos="7588"/>
        <p:guide pos="376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94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33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E3-42C4-AD1C-C02A212E2E1D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3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E3-42C4-AD1C-C02A212E2E1D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8E3-42C4-AD1C-C02A212E2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3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83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2532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AA-4975-9D5C-CE7B5AD36A87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2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AA-4975-9D5C-CE7B5AD36A8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6AA-4975-9D5C-CE7B5AD36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2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83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2533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782-4CCE-94F4-F32740F9F6EC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3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782-4CCE-94F4-F32740F9F6EC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782-4CCE-94F4-F32740F9F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3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15361631765503"/>
          <c:y val="0"/>
          <c:w val="0.59487471248147483"/>
          <c:h val="0.8773234021197499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2533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B7-455D-9AE8-E1729AA87E0E}"/>
              </c:ext>
            </c:extLst>
          </c:dPt>
          <c:dPt>
            <c:idx val="1"/>
            <c:bubble3D val="0"/>
            <c:spPr>
              <a:pattFill prst="dkDnDiag">
                <a:fgClr>
                  <a:srgbClr val="D0CECE"/>
                </a:fgClr>
                <a:bgClr>
                  <a:srgbClr val="FFFFFF"/>
                </a:bgClr>
              </a:pattFill>
              <a:ln w="2533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B7-455D-9AE8-E1729AA87E0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6B7-455D-9AE8-E1729AA87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 w="25337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="1"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2017/12/7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2017/12/7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2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819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436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907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815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564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478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072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211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272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31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888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282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955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855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595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224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30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6715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5132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03454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78563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80613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75862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84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736005"/>
            <a:ext cx="12858750" cy="619268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043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AD mock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42939" y="401816"/>
            <a:ext cx="11572875" cy="1205442"/>
          </a:xfrm>
        </p:spPr>
        <p:txBody>
          <a:bodyPr>
            <a:normAutofit/>
          </a:bodyPr>
          <a:lstStyle>
            <a:lvl1pPr>
              <a:defRPr sz="3936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893220" y="1232230"/>
            <a:ext cx="7072313" cy="455389"/>
          </a:xfrm>
          <a:ln>
            <a:noFill/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687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642686" indent="0">
              <a:buFontTx/>
              <a:buNone/>
              <a:defRPr sz="1476">
                <a:latin typeface="Mission Gothic Regular" pitchFamily="50" charset="0"/>
              </a:defRPr>
            </a:lvl2pPr>
            <a:lvl3pPr marL="1285372" indent="0">
              <a:buFontTx/>
              <a:buNone/>
              <a:defRPr sz="1476">
                <a:latin typeface="Mission Gothic Regular" pitchFamily="50" charset="0"/>
              </a:defRPr>
            </a:lvl3pPr>
            <a:lvl4pPr marL="1928058" indent="0">
              <a:buFontTx/>
              <a:buNone/>
              <a:defRPr sz="1476">
                <a:latin typeface="Mission Gothic Regular" pitchFamily="50" charset="0"/>
              </a:defRPr>
            </a:lvl4pPr>
            <a:lvl5pPr marL="2570744" indent="0">
              <a:buFontTx/>
              <a:buNone/>
              <a:defRPr sz="1476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61485" y="6846464"/>
            <a:ext cx="535781" cy="386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6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8" name="Picture 17" descr="iPad-Retina-Display-Mocku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4" y="1821556"/>
            <a:ext cx="3589985" cy="5009280"/>
          </a:xfrm>
          <a:prstGeom prst="rect">
            <a:avLst/>
          </a:prstGeom>
        </p:spPr>
      </p:pic>
      <p:sp>
        <p:nvSpPr>
          <p:cNvPr id="19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4929187" y="2357311"/>
            <a:ext cx="2751773" cy="340202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0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8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018" y="290513"/>
            <a:ext cx="11572715" cy="120491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73E08-A71B-4FDC-B054-E26753AAFF0B}" type="datetimeFigureOut">
              <a:rPr lang="zh-CN" altLang="en-US"/>
              <a:pPr>
                <a:defRPr/>
              </a:pPr>
              <a:t>2017/12/7 Thursday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93CDD0-E3EC-4FB5-9135-935862A1CC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067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29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3679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2017/12/7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72" r:id="rId2"/>
    <p:sldLayoutId id="2147484279" r:id="rId3"/>
    <p:sldLayoutId id="2147484280" r:id="rId4"/>
    <p:sldLayoutId id="2147484281" r:id="rId5"/>
    <p:sldLayoutId id="2147484282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pic>
        <p:nvPicPr>
          <p:cNvPr id="3" name="韩国群星 (Korea Various Artists) - Sub tit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153278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4959" y="-344115"/>
            <a:ext cx="7232650" cy="7232650"/>
          </a:xfrm>
          <a:prstGeom prst="rect">
            <a:avLst/>
          </a:prstGeom>
        </p:spPr>
      </p:pic>
      <p:sp>
        <p:nvSpPr>
          <p:cNvPr id="5" name="文本框 6">
            <a:extLst>
              <a:ext uri="{FF2B5EF4-FFF2-40B4-BE49-F238E27FC236}">
                <a16:creationId xmlns:a16="http://schemas.microsoft.com/office/drawing/2014/main" xmlns="" id="{A97A531D-A4F1-4788-B41D-3405D6618A98}"/>
              </a:ext>
            </a:extLst>
          </p:cNvPr>
          <p:cNvSpPr txBox="1"/>
          <p:nvPr/>
        </p:nvSpPr>
        <p:spPr>
          <a:xfrm>
            <a:off x="3764304" y="4912469"/>
            <a:ext cx="5035817" cy="928344"/>
          </a:xfrm>
          <a:prstGeom prst="rect">
            <a:avLst/>
          </a:prstGeom>
          <a:noFill/>
        </p:spPr>
        <p:txBody>
          <a:bodyPr wrap="square" lIns="96406" tIns="48203" rIns="96406" bIns="48203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年度工作总结</a:t>
            </a:r>
            <a:endParaRPr lang="zh-CN" altLang="en-US" sz="54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6" name="文本框 6">
            <a:extLst>
              <a:ext uri="{FF2B5EF4-FFF2-40B4-BE49-F238E27FC236}">
                <a16:creationId xmlns:a16="http://schemas.microsoft.com/office/drawing/2014/main" xmlns="" id="{B3EC55B2-FE7D-426A-8BF1-6163421E88FA}"/>
              </a:ext>
            </a:extLst>
          </p:cNvPr>
          <p:cNvSpPr txBox="1"/>
          <p:nvPr/>
        </p:nvSpPr>
        <p:spPr>
          <a:xfrm>
            <a:off x="4213776" y="5608370"/>
            <a:ext cx="4136872" cy="528235"/>
          </a:xfrm>
          <a:prstGeom prst="rect">
            <a:avLst/>
          </a:prstGeom>
          <a:noFill/>
        </p:spPr>
        <p:txBody>
          <a:bodyPr wrap="square" lIns="96406" tIns="48203" rIns="96406" bIns="48203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charset="0"/>
                <a:cs typeface="Arial" panose="020B0604020202020204" pitchFamily="34" charset="0"/>
              </a:rPr>
              <a:t>Annual Work Summary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5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542777" y="2676387"/>
            <a:ext cx="3106683" cy="1879878"/>
            <a:chOff x="1163256" y="2731626"/>
            <a:chExt cx="2945757" cy="1782501"/>
          </a:xfrm>
        </p:grpSpPr>
        <p:sp>
          <p:nvSpPr>
            <p:cNvPr id="8" name="矩形 7"/>
            <p:cNvSpPr/>
            <p:nvPr/>
          </p:nvSpPr>
          <p:spPr>
            <a:xfrm>
              <a:off x="1163256" y="2731626"/>
              <a:ext cx="1782501" cy="17825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4191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08881" y="3240912"/>
              <a:ext cx="2500132" cy="456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531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目 录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57132" y="3739020"/>
              <a:ext cx="2361236" cy="379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2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CONTENTS</a:t>
              </a:r>
              <a:endParaRPr lang="zh-CN" altLang="en-US" sz="2002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21357" y="1300744"/>
            <a:ext cx="659178" cy="4631163"/>
            <a:chOff x="5803937" y="1403325"/>
            <a:chExt cx="625033" cy="4391270"/>
          </a:xfrm>
          <a:solidFill>
            <a:schemeClr val="accent1"/>
          </a:solidFill>
        </p:grpSpPr>
        <p:sp>
          <p:nvSpPr>
            <p:cNvPr id="12" name="矩形 11"/>
            <p:cNvSpPr/>
            <p:nvPr/>
          </p:nvSpPr>
          <p:spPr>
            <a:xfrm rot="18900000">
              <a:off x="5803937" y="1403325"/>
              <a:ext cx="625033" cy="625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18900000">
              <a:off x="5803937" y="2658737"/>
              <a:ext cx="625033" cy="625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18900000">
              <a:off x="5803937" y="3914149"/>
              <a:ext cx="625033" cy="625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rot="18900000">
              <a:off x="5803937" y="5169562"/>
              <a:ext cx="625033" cy="6250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6201969" y="1386889"/>
            <a:ext cx="842283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253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01969" y="2710884"/>
            <a:ext cx="842283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53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01969" y="4041919"/>
            <a:ext cx="842283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53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1969" y="5372954"/>
            <a:ext cx="842283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253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226899" y="2282710"/>
            <a:ext cx="2602228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226899" y="3616325"/>
            <a:ext cx="2602228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226899" y="4832932"/>
            <a:ext cx="2602228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429375" y="1335400"/>
            <a:ext cx="3929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</a:t>
            </a:r>
            <a:endParaRPr lang="zh-CN" altLang="en-US" sz="3200" dirty="0">
              <a:solidFill>
                <a:schemeClr val="bg1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29375" y="2628720"/>
            <a:ext cx="3929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429375" y="3955037"/>
            <a:ext cx="3929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429375" y="5281355"/>
            <a:ext cx="3929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添加标题文字</a:t>
            </a:r>
          </a:p>
        </p:txBody>
      </p:sp>
    </p:spTree>
    <p:extLst>
      <p:ext uri="{BB962C8B-B14F-4D97-AF65-F5344CB8AC3E}">
        <p14:creationId xmlns:p14="http://schemas.microsoft.com/office/powerpoint/2010/main" val="29226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sp>
        <p:nvSpPr>
          <p:cNvPr id="27" name="Rectangle 71"/>
          <p:cNvSpPr>
            <a:spLocks noChangeArrowheads="1"/>
          </p:cNvSpPr>
          <p:nvPr/>
        </p:nvSpPr>
        <p:spPr bwMode="auto">
          <a:xfrm>
            <a:off x="3619936" y="4118016"/>
            <a:ext cx="5618879" cy="71366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您的内容打在这里，或者通过复制的文本后，在此选择粘贴，并选择只保留文字。您的内容打在这里，或者通过复制的文本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zh-CN" altLang="en-US" sz="1400" dirty="0">
              <a:solidFill>
                <a:schemeClr val="bg1"/>
              </a:solidFill>
              <a:ea typeface="楷体_GB2312"/>
              <a:cs typeface="楷体_GB2312"/>
            </a:endParaRPr>
          </a:p>
        </p:txBody>
      </p:sp>
      <p:sp>
        <p:nvSpPr>
          <p:cNvPr id="28" name="WordArt 72"/>
          <p:cNvSpPr>
            <a:spLocks noChangeArrowheads="1" noChangeShapeType="1" noTextEdit="1"/>
          </p:cNvSpPr>
          <p:nvPr/>
        </p:nvSpPr>
        <p:spPr bwMode="auto">
          <a:xfrm>
            <a:off x="5875046" y="2883375"/>
            <a:ext cx="1108658" cy="9700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762" b="1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01</a:t>
            </a:r>
            <a:endParaRPr lang="zh-CN" altLang="en-US" sz="4762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9" name="Rectangle 73"/>
          <p:cNvSpPr>
            <a:spLocks noChangeArrowheads="1"/>
          </p:cNvSpPr>
          <p:nvPr/>
        </p:nvSpPr>
        <p:spPr bwMode="auto">
          <a:xfrm>
            <a:off x="4111273" y="2536205"/>
            <a:ext cx="4636205" cy="142488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/>
            <a:r>
              <a:rPr lang="zh-CN" altLang="en-US" sz="8598" dirty="0">
                <a:solidFill>
                  <a:schemeClr val="bg1"/>
                </a:solidFill>
                <a:latin typeface="宋体" charset="-122"/>
              </a:rPr>
              <a:t>［   ］</a:t>
            </a:r>
          </a:p>
        </p:txBody>
      </p:sp>
    </p:spTree>
    <p:extLst>
      <p:ext uri="{BB962C8B-B14F-4D97-AF65-F5344CB8AC3E}">
        <p14:creationId xmlns:p14="http://schemas.microsoft.com/office/powerpoint/2010/main" val="53390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409749" y="1744118"/>
            <a:ext cx="5720579" cy="3840941"/>
            <a:chOff x="3232593" y="1968492"/>
            <a:chExt cx="5424627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8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ctr" defTabSz="964326">
                  <a:defRPr/>
                </a:pPr>
                <a:endParaRPr lang="en-US" sz="1687" kern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8" cy="4407100"/>
                <a:chOff x="2814101" y="2265723"/>
                <a:chExt cx="6563798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ctr" defTabSz="964326">
                    <a:defRPr/>
                  </a:pPr>
                  <a:endParaRPr lang="en-US" sz="1687" kern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ctr" defTabSz="964326">
                    <a:defRPr/>
                  </a:pPr>
                  <a:endParaRPr lang="en-US" sz="1687" kern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8" cy="4407100"/>
                  <a:chOff x="2814101" y="2265723"/>
                  <a:chExt cx="6563798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6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64326">
                      <a:defRPr/>
                    </a:pPr>
                    <a:endParaRPr lang="en-US" sz="1687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64326">
                      <a:defRPr/>
                    </a:pPr>
                    <a:endParaRPr lang="en-US" sz="1687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64326">
                      <a:defRPr/>
                    </a:pPr>
                    <a:endParaRPr lang="en-US" sz="1687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64326">
                      <a:defRPr/>
                    </a:pPr>
                    <a:endParaRPr lang="en-US" sz="1687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295275" cap="flat" cmpd="sng" algn="ctr">
                    <a:solidFill>
                      <a:schemeClr val="accent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 defTabSz="964326">
                      <a:defRPr/>
                    </a:pPr>
                    <a:endParaRPr lang="en-US" sz="1687" kern="0">
                      <a:solidFill>
                        <a:sysClr val="window" lastClr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89" tIns="20089" rIns="20089" bIns="20089" anchor="ctr"/>
            <a:lstStyle/>
            <a:p>
              <a:pPr algn="ctr" defTabSz="241082" hangingPunct="0"/>
              <a:endParaRPr lang="en-US" sz="1687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89" tIns="20089" rIns="20089" bIns="20089" anchor="ctr"/>
            <a:lstStyle/>
            <a:p>
              <a:pPr algn="ctr" defTabSz="241082" hangingPunct="0"/>
              <a:endParaRPr lang="en-US" sz="1476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47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47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47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687"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687"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687"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264792" y="4301511"/>
              <a:ext cx="2413982" cy="685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304773" y="2799521"/>
              <a:ext cx="1819514" cy="685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164649" y="2941200"/>
              <a:ext cx="1807831" cy="685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767777" y="4266991"/>
              <a:ext cx="1736993" cy="685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624414" y="5746322"/>
            <a:ext cx="960992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31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698323" y="2151936"/>
            <a:ext cx="835485" cy="796932"/>
            <a:chOff x="6351031" y="2040370"/>
            <a:chExt cx="792261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51031" y="2208373"/>
              <a:ext cx="792261" cy="456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531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93%</a:t>
              </a:r>
              <a:endParaRPr lang="en-GB" sz="253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98323" y="3155963"/>
            <a:ext cx="835485" cy="796932"/>
            <a:chOff x="6351031" y="2992454"/>
            <a:chExt cx="792261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51031" y="3160456"/>
              <a:ext cx="792261" cy="456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531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82%</a:t>
              </a:r>
              <a:endParaRPr lang="en-GB" sz="253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698323" y="4159989"/>
            <a:ext cx="835485" cy="796932"/>
            <a:chOff x="6351031" y="3944537"/>
            <a:chExt cx="792261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51031" y="4114593"/>
              <a:ext cx="792261" cy="456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531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70%</a:t>
              </a:r>
              <a:endParaRPr lang="en-GB" sz="253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698323" y="5168344"/>
            <a:ext cx="835485" cy="796932"/>
            <a:chOff x="6351031" y="4900725"/>
            <a:chExt cx="792261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51031" y="5068728"/>
              <a:ext cx="792261" cy="456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531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68%</a:t>
              </a:r>
              <a:endParaRPr lang="en-GB" sz="253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748034" y="3165344"/>
            <a:ext cx="3506491" cy="4067059"/>
            <a:chOff x="7346437" y="3001349"/>
            <a:chExt cx="3325083" cy="3856651"/>
          </a:xfrm>
          <a:solidFill>
            <a:schemeClr val="accent2"/>
          </a:solidFill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748030" y="4174079"/>
            <a:ext cx="2764736" cy="3058323"/>
            <a:chOff x="7346434" y="3957897"/>
            <a:chExt cx="2621703" cy="2900101"/>
          </a:xfrm>
          <a:solidFill>
            <a:schemeClr val="accent1"/>
          </a:solidFill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748035" y="2161317"/>
            <a:ext cx="4248245" cy="5071087"/>
            <a:chOff x="7346438" y="2049265"/>
            <a:chExt cx="4028463" cy="4808735"/>
          </a:xfrm>
          <a:solidFill>
            <a:schemeClr val="accent1"/>
          </a:solidFill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48029" y="5177724"/>
            <a:ext cx="2022978" cy="2054676"/>
            <a:chOff x="7346434" y="4909620"/>
            <a:chExt cx="1918320" cy="1948378"/>
          </a:xfrm>
          <a:solidFill>
            <a:schemeClr val="accent2"/>
          </a:solidFill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77050" y="1594835"/>
            <a:ext cx="483399" cy="362782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77050" y="2699264"/>
            <a:ext cx="483399" cy="362782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77050" y="3830589"/>
            <a:ext cx="483399" cy="362782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77050" y="4912884"/>
            <a:ext cx="483399" cy="362782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1389107" y="2069686"/>
            <a:ext cx="43201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389107" y="1556735"/>
            <a:ext cx="270392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1389107" y="3230829"/>
            <a:ext cx="43201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389107" y="2717878"/>
            <a:ext cx="270392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1389107" y="4348429"/>
            <a:ext cx="43201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389107" y="3835478"/>
            <a:ext cx="270392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1389107" y="5451515"/>
            <a:ext cx="4320188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89107" y="4938564"/>
            <a:ext cx="270392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049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1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6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1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6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chemeClr val="accent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892430" y="5566008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8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082942" y="5566008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620280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2985208" y="1620280"/>
            <a:ext cx="2692866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939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8" name="Group 6"/>
          <p:cNvGrpSpPr>
            <a:grpSpLocks/>
          </p:cNvGrpSpPr>
          <p:nvPr/>
        </p:nvGrpSpPr>
        <p:grpSpPr bwMode="auto">
          <a:xfrm>
            <a:off x="3694997" y="1903153"/>
            <a:ext cx="5466526" cy="4794650"/>
            <a:chOff x="0" y="0"/>
            <a:chExt cx="2449" cy="2148"/>
          </a:xfrm>
        </p:grpSpPr>
        <p:pic>
          <p:nvPicPr>
            <p:cNvPr id="8211" name="Picture 7" descr="iPhone_5S_freebie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2337" t="-2408" r="-75117" b="-2408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8199" name="Oval 9"/>
          <p:cNvSpPr>
            <a:spLocks noChangeArrowheads="1"/>
          </p:cNvSpPr>
          <p:nvPr/>
        </p:nvSpPr>
        <p:spPr bwMode="auto">
          <a:xfrm>
            <a:off x="7967325" y="1930645"/>
            <a:ext cx="767858" cy="763394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0</a:t>
            </a:r>
            <a:r>
              <a:rPr lang="zh-CN" altLang="zh-CN" b="1" dirty="0" smtClean="0">
                <a:solidFill>
                  <a:schemeClr val="bg1"/>
                </a:solidFill>
              </a:rPr>
              <a:t>4</a:t>
            </a:r>
            <a:endParaRPr lang="zh-CN" altLang="zh-CN" b="1" dirty="0">
              <a:solidFill>
                <a:schemeClr val="bg1"/>
              </a:solidFill>
            </a:endParaRPr>
          </a:p>
        </p:txBody>
      </p:sp>
      <p:sp>
        <p:nvSpPr>
          <p:cNvPr id="8200" name="Oval 10"/>
          <p:cNvSpPr>
            <a:spLocks noChangeArrowheads="1"/>
          </p:cNvSpPr>
          <p:nvPr/>
        </p:nvSpPr>
        <p:spPr bwMode="auto">
          <a:xfrm>
            <a:off x="7969556" y="3477169"/>
            <a:ext cx="767858" cy="763394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0</a:t>
            </a:r>
            <a:r>
              <a:rPr lang="zh-CN" altLang="zh-CN" b="1" dirty="0" smtClean="0">
                <a:solidFill>
                  <a:schemeClr val="bg1"/>
                </a:solidFill>
              </a:rPr>
              <a:t>5</a:t>
            </a:r>
            <a:endParaRPr lang="zh-CN" altLang="zh-CN" b="1" dirty="0">
              <a:solidFill>
                <a:schemeClr val="bg1"/>
              </a:solidFill>
            </a:endParaRPr>
          </a:p>
        </p:txBody>
      </p:sp>
      <p:sp>
        <p:nvSpPr>
          <p:cNvPr id="8201" name="Oval 11"/>
          <p:cNvSpPr>
            <a:spLocks noChangeArrowheads="1"/>
          </p:cNvSpPr>
          <p:nvPr/>
        </p:nvSpPr>
        <p:spPr bwMode="auto">
          <a:xfrm>
            <a:off x="7969556" y="5023694"/>
            <a:ext cx="767858" cy="763394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0</a:t>
            </a:r>
            <a:r>
              <a:rPr lang="zh-CN" altLang="zh-CN" b="1" dirty="0" smtClean="0">
                <a:solidFill>
                  <a:schemeClr val="bg1"/>
                </a:solidFill>
              </a:rPr>
              <a:t>6</a:t>
            </a:r>
            <a:endParaRPr lang="zh-CN" altLang="zh-CN" b="1" dirty="0">
              <a:solidFill>
                <a:schemeClr val="bg1"/>
              </a:solidFill>
            </a:endParaRPr>
          </a:p>
        </p:txBody>
      </p:sp>
      <p:sp>
        <p:nvSpPr>
          <p:cNvPr id="8205" name="Oval 15"/>
          <p:cNvSpPr>
            <a:spLocks noChangeArrowheads="1"/>
          </p:cNvSpPr>
          <p:nvPr/>
        </p:nvSpPr>
        <p:spPr bwMode="auto">
          <a:xfrm>
            <a:off x="4136962" y="1930645"/>
            <a:ext cx="767858" cy="763394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0</a:t>
            </a:r>
            <a:r>
              <a:rPr lang="zh-CN" altLang="zh-CN" b="1" dirty="0" smtClean="0">
                <a:solidFill>
                  <a:schemeClr val="bg1"/>
                </a:solidFill>
              </a:rPr>
              <a:t>1</a:t>
            </a:r>
            <a:endParaRPr lang="zh-CN" altLang="zh-CN" b="1" dirty="0">
              <a:solidFill>
                <a:schemeClr val="bg1"/>
              </a:solidFill>
            </a:endParaRPr>
          </a:p>
        </p:txBody>
      </p:sp>
      <p:sp>
        <p:nvSpPr>
          <p:cNvPr id="8206" name="Oval 16"/>
          <p:cNvSpPr>
            <a:spLocks noChangeArrowheads="1"/>
          </p:cNvSpPr>
          <p:nvPr/>
        </p:nvSpPr>
        <p:spPr bwMode="auto">
          <a:xfrm>
            <a:off x="4139193" y="3477169"/>
            <a:ext cx="767858" cy="763394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0</a:t>
            </a:r>
            <a:r>
              <a:rPr lang="zh-CN" altLang="zh-CN" b="1" dirty="0" smtClean="0">
                <a:solidFill>
                  <a:schemeClr val="bg1"/>
                </a:solidFill>
              </a:rPr>
              <a:t>2</a:t>
            </a:r>
            <a:endParaRPr lang="zh-CN" altLang="zh-CN" b="1" dirty="0">
              <a:solidFill>
                <a:schemeClr val="bg1"/>
              </a:solidFill>
            </a:endParaRPr>
          </a:p>
        </p:txBody>
      </p:sp>
      <p:sp>
        <p:nvSpPr>
          <p:cNvPr id="8207" name="Oval 17"/>
          <p:cNvSpPr>
            <a:spLocks noChangeArrowheads="1"/>
          </p:cNvSpPr>
          <p:nvPr/>
        </p:nvSpPr>
        <p:spPr bwMode="auto">
          <a:xfrm>
            <a:off x="4139193" y="5023694"/>
            <a:ext cx="767858" cy="763394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0</a:t>
            </a:r>
            <a:r>
              <a:rPr lang="zh-CN" altLang="zh-CN" b="1" dirty="0" smtClean="0">
                <a:solidFill>
                  <a:schemeClr val="bg1"/>
                </a:solidFill>
              </a:rPr>
              <a:t>3</a:t>
            </a:r>
            <a:endParaRPr lang="zh-CN" altLang="zh-CN" b="1" dirty="0">
              <a:solidFill>
                <a:schemeClr val="bg1"/>
              </a:solidFill>
            </a:endParaRPr>
          </a:p>
        </p:txBody>
      </p:sp>
      <p:sp>
        <p:nvSpPr>
          <p:cNvPr id="21" name="TextBox 170"/>
          <p:cNvSpPr txBox="1"/>
          <p:nvPr/>
        </p:nvSpPr>
        <p:spPr>
          <a:xfrm>
            <a:off x="1387032" y="1939302"/>
            <a:ext cx="2430227" cy="45798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71"/>
          <p:cNvSpPr txBox="1"/>
          <p:nvPr/>
        </p:nvSpPr>
        <p:spPr>
          <a:xfrm>
            <a:off x="1387032" y="2482849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170"/>
          <p:cNvSpPr txBox="1"/>
          <p:nvPr/>
        </p:nvSpPr>
        <p:spPr>
          <a:xfrm>
            <a:off x="1387032" y="3472309"/>
            <a:ext cx="2430227" cy="45798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71"/>
          <p:cNvSpPr txBox="1"/>
          <p:nvPr/>
        </p:nvSpPr>
        <p:spPr>
          <a:xfrm>
            <a:off x="1387032" y="4015856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387032" y="5012702"/>
            <a:ext cx="2430227" cy="45798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387032" y="5556249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9039261" y="1939302"/>
            <a:ext cx="2430227" cy="49748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9039261" y="2482849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9039261" y="3472309"/>
            <a:ext cx="2430227" cy="49748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9039261" y="4015856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9039261" y="5012702"/>
            <a:ext cx="2430227" cy="49748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9039261" y="5556249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101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sp>
        <p:nvSpPr>
          <p:cNvPr id="27" name="Rectangle 71"/>
          <p:cNvSpPr>
            <a:spLocks noChangeArrowheads="1"/>
          </p:cNvSpPr>
          <p:nvPr/>
        </p:nvSpPr>
        <p:spPr bwMode="auto">
          <a:xfrm>
            <a:off x="3619936" y="4118016"/>
            <a:ext cx="5618879" cy="71366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您的内容打在这里，或者通过复制的文本后，在此选择粘贴，并选择只保留文字。您的内容打在这里，或者通过复制的文本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zh-CN" altLang="en-US" sz="1400" dirty="0">
              <a:solidFill>
                <a:schemeClr val="bg1"/>
              </a:solidFill>
              <a:ea typeface="楷体_GB2312"/>
              <a:cs typeface="楷体_GB2312"/>
            </a:endParaRPr>
          </a:p>
        </p:txBody>
      </p:sp>
      <p:sp>
        <p:nvSpPr>
          <p:cNvPr id="28" name="WordArt 72"/>
          <p:cNvSpPr>
            <a:spLocks noChangeArrowheads="1" noChangeShapeType="1" noTextEdit="1"/>
          </p:cNvSpPr>
          <p:nvPr/>
        </p:nvSpPr>
        <p:spPr bwMode="auto">
          <a:xfrm>
            <a:off x="5875046" y="2883375"/>
            <a:ext cx="1108658" cy="9700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762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02</a:t>
            </a:r>
            <a:endParaRPr lang="zh-CN" altLang="en-US" sz="4762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9" name="Rectangle 73"/>
          <p:cNvSpPr>
            <a:spLocks noChangeArrowheads="1"/>
          </p:cNvSpPr>
          <p:nvPr/>
        </p:nvSpPr>
        <p:spPr bwMode="auto">
          <a:xfrm>
            <a:off x="4111273" y="2560848"/>
            <a:ext cx="4636205" cy="142488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/>
            <a:r>
              <a:rPr lang="zh-CN" altLang="en-US" sz="8598" dirty="0" smtClean="0">
                <a:solidFill>
                  <a:schemeClr val="bg1"/>
                </a:solidFill>
                <a:latin typeface="宋体" charset="-122"/>
              </a:rPr>
              <a:t>［   ］</a:t>
            </a:r>
            <a:endParaRPr lang="zh-CN" altLang="en-US" sz="8598" dirty="0">
              <a:solidFill>
                <a:schemeClr val="bg1"/>
              </a:solidFill>
              <a:latin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74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Freeform 6"/>
          <p:cNvSpPr>
            <a:spLocks noEditPoints="1"/>
          </p:cNvSpPr>
          <p:nvPr/>
        </p:nvSpPr>
        <p:spPr bwMode="auto">
          <a:xfrm>
            <a:off x="4277586" y="1816125"/>
            <a:ext cx="4303578" cy="4299114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35"/>
              <a:gd name="T103" fmla="*/ 0 h 935"/>
              <a:gd name="T104" fmla="*/ 935 w 935"/>
              <a:gd name="T105" fmla="*/ 935 h 935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chemeClr val="bg1">
              <a:lumMod val="75000"/>
              <a:alpha val="30196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7103484" y="4650951"/>
            <a:ext cx="1247770" cy="124553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4511964" y="2061662"/>
            <a:ext cx="1243305" cy="124107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7103484" y="2061662"/>
            <a:ext cx="1247770" cy="124107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4511964" y="4650951"/>
            <a:ext cx="1243305" cy="1245538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9471" name="Group 15"/>
          <p:cNvGrpSpPr>
            <a:grpSpLocks/>
          </p:cNvGrpSpPr>
          <p:nvPr/>
        </p:nvGrpSpPr>
        <p:grpSpPr bwMode="auto">
          <a:xfrm>
            <a:off x="8849022" y="5052738"/>
            <a:ext cx="308036" cy="308036"/>
            <a:chOff x="0" y="0"/>
            <a:chExt cx="205" cy="206"/>
          </a:xfrm>
          <a:solidFill>
            <a:schemeClr val="accent2"/>
          </a:solidFill>
        </p:grpSpPr>
        <p:sp>
          <p:nvSpPr>
            <p:cNvPr id="19485" name="Freeform 16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17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7" name="Freeform 18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8" name="Freeform 19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2" name="Group 20"/>
          <p:cNvGrpSpPr>
            <a:grpSpLocks/>
          </p:cNvGrpSpPr>
          <p:nvPr/>
        </p:nvGrpSpPr>
        <p:grpSpPr bwMode="auto">
          <a:xfrm>
            <a:off x="3715086" y="2412109"/>
            <a:ext cx="308036" cy="308036"/>
            <a:chOff x="0" y="0"/>
            <a:chExt cx="205" cy="206"/>
          </a:xfrm>
          <a:solidFill>
            <a:schemeClr val="accent1"/>
          </a:solidFill>
        </p:grpSpPr>
        <p:sp>
          <p:nvSpPr>
            <p:cNvPr id="19483" name="Freeform 21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206"/>
                <a:gd name="T32" fmla="*/ 205 w 205"/>
                <a:gd name="T33" fmla="*/ 206 h 2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Freeform 22"/>
            <p:cNvSpPr>
              <a:spLocks/>
            </p:cNvSpPr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2"/>
                <a:gd name="T22" fmla="*/ 0 h 90"/>
                <a:gd name="T23" fmla="*/ 112 w 112"/>
                <a:gd name="T24" fmla="*/ 90 h 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3" name="Group 23"/>
          <p:cNvGrpSpPr>
            <a:grpSpLocks/>
          </p:cNvGrpSpPr>
          <p:nvPr/>
        </p:nvGrpSpPr>
        <p:grpSpPr bwMode="auto">
          <a:xfrm>
            <a:off x="3715086" y="5030416"/>
            <a:ext cx="308036" cy="312500"/>
            <a:chOff x="0" y="0"/>
            <a:chExt cx="205" cy="208"/>
          </a:xfrm>
          <a:solidFill>
            <a:schemeClr val="accent1"/>
          </a:solidFill>
        </p:grpSpPr>
        <p:sp>
          <p:nvSpPr>
            <p:cNvPr id="19481" name="Freeform 24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40"/>
                <a:gd name="T154" fmla="*/ 0 h 141"/>
                <a:gd name="T155" fmla="*/ 140 w 140"/>
                <a:gd name="T156" fmla="*/ 141 h 14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25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55"/>
                <a:gd name="T32" fmla="*/ 55 w 55"/>
                <a:gd name="T33" fmla="*/ 55 h 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74" name="Group 26"/>
          <p:cNvGrpSpPr>
            <a:grpSpLocks/>
          </p:cNvGrpSpPr>
          <p:nvPr/>
        </p:nvGrpSpPr>
        <p:grpSpPr bwMode="auto">
          <a:xfrm>
            <a:off x="8849022" y="2412109"/>
            <a:ext cx="308036" cy="308036"/>
            <a:chOff x="0" y="0"/>
            <a:chExt cx="205" cy="207"/>
          </a:xfrm>
          <a:solidFill>
            <a:schemeClr val="accent2"/>
          </a:solidFill>
        </p:grpSpPr>
        <p:sp>
          <p:nvSpPr>
            <p:cNvPr id="19479" name="Freeform 27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28"/>
            <p:cNvSpPr>
              <a:spLocks/>
            </p:cNvSpPr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49"/>
                <a:gd name="T32" fmla="*/ 43 w 43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" name="TextBox 170"/>
          <p:cNvSpPr txBox="1"/>
          <p:nvPr/>
        </p:nvSpPr>
        <p:spPr>
          <a:xfrm>
            <a:off x="1191092" y="2345424"/>
            <a:ext cx="2430227" cy="45798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1191092" y="2888971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1191092" y="4955274"/>
            <a:ext cx="2430227" cy="45798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191092" y="5498821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9182567" y="2345424"/>
            <a:ext cx="2430227" cy="45798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9182567" y="2888971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182567" y="4955274"/>
            <a:ext cx="2430227" cy="457983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9182567" y="5498821"/>
            <a:ext cx="2430227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91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427136" y="2785539"/>
            <a:ext cx="1011162" cy="65848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380263" y="2176165"/>
            <a:ext cx="1011163" cy="656251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099015" y="2785539"/>
            <a:ext cx="1011163" cy="65848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054374" y="2176165"/>
            <a:ext cx="1011163" cy="656251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775359" y="2785539"/>
            <a:ext cx="1011162" cy="65848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7728485" y="2176165"/>
            <a:ext cx="1011163" cy="656251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9402595" y="2785539"/>
            <a:ext cx="1011163" cy="65848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10357953" y="2176165"/>
            <a:ext cx="1011163" cy="656251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10" name="Freeform 10"/>
          <p:cNvSpPr>
            <a:spLocks/>
          </p:cNvSpPr>
          <p:nvPr/>
        </p:nvSpPr>
        <p:spPr bwMode="auto">
          <a:xfrm>
            <a:off x="794" y="2481968"/>
            <a:ext cx="12357162" cy="723215"/>
          </a:xfrm>
          <a:custGeom>
            <a:avLst/>
            <a:gdLst>
              <a:gd name="T0" fmla="*/ 2147483647 w 5536"/>
              <a:gd name="T1" fmla="*/ 493950625 h 324"/>
              <a:gd name="T2" fmla="*/ 2147483647 w 5536"/>
              <a:gd name="T3" fmla="*/ 322580000 h 324"/>
              <a:gd name="T4" fmla="*/ 2147483647 w 5536"/>
              <a:gd name="T5" fmla="*/ 45362813 h 324"/>
              <a:gd name="T6" fmla="*/ 2147483647 w 5536"/>
              <a:gd name="T7" fmla="*/ 80645000 h 324"/>
              <a:gd name="T8" fmla="*/ 2147483647 w 5536"/>
              <a:gd name="T9" fmla="*/ 206652813 h 324"/>
              <a:gd name="T10" fmla="*/ 2147483647 w 5536"/>
              <a:gd name="T11" fmla="*/ 327620313 h 324"/>
              <a:gd name="T12" fmla="*/ 0 w 5536"/>
              <a:gd name="T13" fmla="*/ 327620313 h 324"/>
              <a:gd name="T14" fmla="*/ 2520950 w 5536"/>
              <a:gd name="T15" fmla="*/ 486390950 h 324"/>
              <a:gd name="T16" fmla="*/ 2147483647 w 5536"/>
              <a:gd name="T17" fmla="*/ 488910313 h 324"/>
              <a:gd name="T18" fmla="*/ 2147483647 w 5536"/>
              <a:gd name="T19" fmla="*/ 609877813 h 324"/>
              <a:gd name="T20" fmla="*/ 2147483647 w 5536"/>
              <a:gd name="T21" fmla="*/ 735885625 h 324"/>
              <a:gd name="T22" fmla="*/ 2147483647 w 5536"/>
              <a:gd name="T23" fmla="*/ 771167813 h 324"/>
              <a:gd name="T24" fmla="*/ 2147483647 w 5536"/>
              <a:gd name="T25" fmla="*/ 493950625 h 3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5611" name="Freeform 11"/>
          <p:cNvSpPr>
            <a:spLocks/>
          </p:cNvSpPr>
          <p:nvPr/>
        </p:nvSpPr>
        <p:spPr bwMode="auto">
          <a:xfrm>
            <a:off x="1427137" y="2176165"/>
            <a:ext cx="1964289" cy="1267859"/>
          </a:xfrm>
          <a:custGeom>
            <a:avLst/>
            <a:gdLst>
              <a:gd name="T0" fmla="*/ 1881975892 w 1037"/>
              <a:gd name="T1" fmla="*/ 0 h 671"/>
              <a:gd name="T2" fmla="*/ 912857997 w 1037"/>
              <a:gd name="T3" fmla="*/ 0 h 671"/>
              <a:gd name="T4" fmla="*/ 0 w 1037"/>
              <a:gd name="T5" fmla="*/ 1211718167 h 671"/>
              <a:gd name="T6" fmla="*/ 969117895 w 1037"/>
              <a:gd name="T7" fmla="*/ 1211718167 h 671"/>
              <a:gd name="T8" fmla="*/ 1881975892 w 1037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5612" name="Freeform 12"/>
          <p:cNvSpPr>
            <a:spLocks/>
          </p:cNvSpPr>
          <p:nvPr/>
        </p:nvSpPr>
        <p:spPr bwMode="auto">
          <a:xfrm>
            <a:off x="4101248" y="2178396"/>
            <a:ext cx="1966520" cy="1267859"/>
          </a:xfrm>
          <a:custGeom>
            <a:avLst/>
            <a:gdLst>
              <a:gd name="T0" fmla="*/ 1882623288 w 1039"/>
              <a:gd name="T1" fmla="*/ 0 h 671"/>
              <a:gd name="T2" fmla="*/ 915037996 w 1039"/>
              <a:gd name="T3" fmla="*/ 0 h 671"/>
              <a:gd name="T4" fmla="*/ 0 w 1039"/>
              <a:gd name="T5" fmla="*/ 1211718167 h 671"/>
              <a:gd name="T6" fmla="*/ 967585292 w 1039"/>
              <a:gd name="T7" fmla="*/ 1211718167 h 671"/>
              <a:gd name="T8" fmla="*/ 1882623288 w 1039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5613" name="Freeform 13"/>
          <p:cNvSpPr>
            <a:spLocks/>
          </p:cNvSpPr>
          <p:nvPr/>
        </p:nvSpPr>
        <p:spPr bwMode="auto">
          <a:xfrm>
            <a:off x="6775359" y="2176165"/>
            <a:ext cx="1964289" cy="1267859"/>
          </a:xfrm>
          <a:custGeom>
            <a:avLst/>
            <a:gdLst>
              <a:gd name="T0" fmla="*/ 1881975892 w 1037"/>
              <a:gd name="T1" fmla="*/ 0 h 671"/>
              <a:gd name="T2" fmla="*/ 912857997 w 1037"/>
              <a:gd name="T3" fmla="*/ 0 h 671"/>
              <a:gd name="T4" fmla="*/ 0 w 1037"/>
              <a:gd name="T5" fmla="*/ 1211718167 h 671"/>
              <a:gd name="T6" fmla="*/ 969117895 w 1037"/>
              <a:gd name="T7" fmla="*/ 1211718167 h 671"/>
              <a:gd name="T8" fmla="*/ 1881975892 w 1037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5614" name="Freeform 14"/>
          <p:cNvSpPr>
            <a:spLocks/>
          </p:cNvSpPr>
          <p:nvPr/>
        </p:nvSpPr>
        <p:spPr bwMode="auto">
          <a:xfrm>
            <a:off x="9402594" y="2176165"/>
            <a:ext cx="1966522" cy="1267859"/>
          </a:xfrm>
          <a:custGeom>
            <a:avLst/>
            <a:gdLst>
              <a:gd name="T0" fmla="*/ 1882625981 w 1039"/>
              <a:gd name="T1" fmla="*/ 0 h 671"/>
              <a:gd name="T2" fmla="*/ 915039996 w 1039"/>
              <a:gd name="T3" fmla="*/ 0 h 671"/>
              <a:gd name="T4" fmla="*/ 0 w 1039"/>
              <a:gd name="T5" fmla="*/ 1211718167 h 671"/>
              <a:gd name="T6" fmla="*/ 967585984 w 1039"/>
              <a:gd name="T7" fmla="*/ 1211718167 h 671"/>
              <a:gd name="T8" fmla="*/ 1882625981 w 1039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25615" name="Group 15"/>
          <p:cNvGrpSpPr>
            <a:grpSpLocks/>
          </p:cNvGrpSpPr>
          <p:nvPr/>
        </p:nvGrpSpPr>
        <p:grpSpPr bwMode="auto">
          <a:xfrm>
            <a:off x="10226257" y="2673932"/>
            <a:ext cx="339286" cy="305805"/>
            <a:chOff x="0" y="0"/>
            <a:chExt cx="152" cy="137"/>
          </a:xfrm>
        </p:grpSpPr>
        <p:sp>
          <p:nvSpPr>
            <p:cNvPr id="25629" name="Freeform 16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208 w 55"/>
                <a:gd name="T1" fmla="*/ 0 h 68"/>
                <a:gd name="T2" fmla="*/ 12 w 55"/>
                <a:gd name="T3" fmla="*/ 0 h 68"/>
                <a:gd name="T4" fmla="*/ 0 w 55"/>
                <a:gd name="T5" fmla="*/ 12 h 68"/>
                <a:gd name="T6" fmla="*/ 0 w 55"/>
                <a:gd name="T7" fmla="*/ 268 h 68"/>
                <a:gd name="T8" fmla="*/ 12 w 55"/>
                <a:gd name="T9" fmla="*/ 276 h 68"/>
                <a:gd name="T10" fmla="*/ 208 w 55"/>
                <a:gd name="T11" fmla="*/ 276 h 68"/>
                <a:gd name="T12" fmla="*/ 208 w 55"/>
                <a:gd name="T13" fmla="*/ 276 h 68"/>
                <a:gd name="T14" fmla="*/ 216 w 55"/>
                <a:gd name="T15" fmla="*/ 268 h 68"/>
                <a:gd name="T16" fmla="*/ 216 w 55"/>
                <a:gd name="T17" fmla="*/ 12 h 68"/>
                <a:gd name="T18" fmla="*/ 208 w 55"/>
                <a:gd name="T19" fmla="*/ 0 h 68"/>
                <a:gd name="T20" fmla="*/ 133 w 55"/>
                <a:gd name="T21" fmla="*/ 151 h 68"/>
                <a:gd name="T22" fmla="*/ 109 w 55"/>
                <a:gd name="T23" fmla="*/ 155 h 68"/>
                <a:gd name="T24" fmla="*/ 99 w 55"/>
                <a:gd name="T25" fmla="*/ 151 h 68"/>
                <a:gd name="T26" fmla="*/ 44 w 55"/>
                <a:gd name="T27" fmla="*/ 85 h 68"/>
                <a:gd name="T28" fmla="*/ 59 w 55"/>
                <a:gd name="T29" fmla="*/ 69 h 68"/>
                <a:gd name="T30" fmla="*/ 71 w 55"/>
                <a:gd name="T31" fmla="*/ 85 h 68"/>
                <a:gd name="T32" fmla="*/ 109 w 55"/>
                <a:gd name="T33" fmla="*/ 125 h 68"/>
                <a:gd name="T34" fmla="*/ 109 w 55"/>
                <a:gd name="T35" fmla="*/ 125 h 68"/>
                <a:gd name="T36" fmla="*/ 133 w 55"/>
                <a:gd name="T37" fmla="*/ 113 h 68"/>
                <a:gd name="T38" fmla="*/ 149 w 55"/>
                <a:gd name="T39" fmla="*/ 85 h 68"/>
                <a:gd name="T40" fmla="*/ 161 w 55"/>
                <a:gd name="T41" fmla="*/ 69 h 68"/>
                <a:gd name="T42" fmla="*/ 176 w 55"/>
                <a:gd name="T43" fmla="*/ 85 h 68"/>
                <a:gd name="T44" fmla="*/ 133 w 55"/>
                <a:gd name="T45" fmla="*/ 151 h 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0" name="Freeform 17"/>
            <p:cNvSpPr>
              <a:spLocks/>
            </p:cNvSpPr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12 h 46"/>
                <a:gd name="T2" fmla="*/ 8 w 13"/>
                <a:gd name="T3" fmla="*/ 0 h 46"/>
                <a:gd name="T4" fmla="*/ 48 w 13"/>
                <a:gd name="T5" fmla="*/ 0 h 46"/>
                <a:gd name="T6" fmla="*/ 56 w 13"/>
                <a:gd name="T7" fmla="*/ 12 h 46"/>
                <a:gd name="T8" fmla="*/ 56 w 13"/>
                <a:gd name="T9" fmla="*/ 180 h 46"/>
                <a:gd name="T10" fmla="*/ 48 w 13"/>
                <a:gd name="T11" fmla="*/ 188 h 46"/>
                <a:gd name="T12" fmla="*/ 8 w 13"/>
                <a:gd name="T13" fmla="*/ 188 h 46"/>
                <a:gd name="T14" fmla="*/ 0 w 13"/>
                <a:gd name="T15" fmla="*/ 180 h 46"/>
                <a:gd name="T16" fmla="*/ 0 w 13"/>
                <a:gd name="T17" fmla="*/ 12 h 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6" name="Freeform 18"/>
          <p:cNvSpPr>
            <a:spLocks noEditPoints="1"/>
          </p:cNvSpPr>
          <p:nvPr/>
        </p:nvSpPr>
        <p:spPr bwMode="auto">
          <a:xfrm>
            <a:off x="7599021" y="2658308"/>
            <a:ext cx="258929" cy="337053"/>
          </a:xfrm>
          <a:custGeom>
            <a:avLst/>
            <a:gdLst>
              <a:gd name="T0" fmla="*/ 564515000 w 58"/>
              <a:gd name="T1" fmla="*/ 298450902 h 76"/>
              <a:gd name="T2" fmla="*/ 463708750 w 58"/>
              <a:gd name="T3" fmla="*/ 298450902 h 76"/>
              <a:gd name="T4" fmla="*/ 463708750 w 58"/>
              <a:gd name="T5" fmla="*/ 169123124 h 76"/>
              <a:gd name="T6" fmla="*/ 292338125 w 58"/>
              <a:gd name="T7" fmla="*/ 0 h 76"/>
              <a:gd name="T8" fmla="*/ 120967500 w 58"/>
              <a:gd name="T9" fmla="*/ 169123124 h 76"/>
              <a:gd name="T10" fmla="*/ 120967500 w 58"/>
              <a:gd name="T11" fmla="*/ 298450902 h 76"/>
              <a:gd name="T12" fmla="*/ 20161250 w 58"/>
              <a:gd name="T13" fmla="*/ 298450902 h 76"/>
              <a:gd name="T14" fmla="*/ 0 w 58"/>
              <a:gd name="T15" fmla="*/ 318346998 h 76"/>
              <a:gd name="T16" fmla="*/ 0 w 58"/>
              <a:gd name="T17" fmla="*/ 736180785 h 76"/>
              <a:gd name="T18" fmla="*/ 20161250 w 58"/>
              <a:gd name="T19" fmla="*/ 756076881 h 76"/>
              <a:gd name="T20" fmla="*/ 564515000 w 58"/>
              <a:gd name="T21" fmla="*/ 756076881 h 76"/>
              <a:gd name="T22" fmla="*/ 584676250 w 58"/>
              <a:gd name="T23" fmla="*/ 736180785 h 76"/>
              <a:gd name="T24" fmla="*/ 584676250 w 58"/>
              <a:gd name="T25" fmla="*/ 318346998 h 76"/>
              <a:gd name="T26" fmla="*/ 564515000 w 58"/>
              <a:gd name="T27" fmla="*/ 298450902 h 76"/>
              <a:gd name="T28" fmla="*/ 332660625 w 58"/>
              <a:gd name="T29" fmla="*/ 557109613 h 76"/>
              <a:gd name="T30" fmla="*/ 322580000 w 58"/>
              <a:gd name="T31" fmla="*/ 557109613 h 76"/>
              <a:gd name="T32" fmla="*/ 322580000 w 58"/>
              <a:gd name="T33" fmla="*/ 586953757 h 76"/>
              <a:gd name="T34" fmla="*/ 272176875 w 58"/>
              <a:gd name="T35" fmla="*/ 586953757 h 76"/>
              <a:gd name="T36" fmla="*/ 272176875 w 58"/>
              <a:gd name="T37" fmla="*/ 557109613 h 76"/>
              <a:gd name="T38" fmla="*/ 252015625 w 58"/>
              <a:gd name="T39" fmla="*/ 557109613 h 76"/>
              <a:gd name="T40" fmla="*/ 252015625 w 58"/>
              <a:gd name="T41" fmla="*/ 477522075 h 76"/>
              <a:gd name="T42" fmla="*/ 332660625 w 58"/>
              <a:gd name="T43" fmla="*/ 477522075 h 76"/>
              <a:gd name="T44" fmla="*/ 332660625 w 58"/>
              <a:gd name="T45" fmla="*/ 557109613 h 76"/>
              <a:gd name="T46" fmla="*/ 372983125 w 58"/>
              <a:gd name="T47" fmla="*/ 298450902 h 76"/>
              <a:gd name="T48" fmla="*/ 211693125 w 58"/>
              <a:gd name="T49" fmla="*/ 298450902 h 76"/>
              <a:gd name="T50" fmla="*/ 211693125 w 58"/>
              <a:gd name="T51" fmla="*/ 169123124 h 76"/>
              <a:gd name="T52" fmla="*/ 292338125 w 58"/>
              <a:gd name="T53" fmla="*/ 89535586 h 76"/>
              <a:gd name="T54" fmla="*/ 372983125 w 58"/>
              <a:gd name="T55" fmla="*/ 169123124 h 76"/>
              <a:gd name="T56" fmla="*/ 372983125 w 58"/>
              <a:gd name="T57" fmla="*/ 298450902 h 7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7" name="Freeform 19"/>
          <p:cNvSpPr>
            <a:spLocks/>
          </p:cNvSpPr>
          <p:nvPr/>
        </p:nvSpPr>
        <p:spPr bwMode="auto">
          <a:xfrm>
            <a:off x="4915982" y="2658308"/>
            <a:ext cx="283483" cy="337053"/>
          </a:xfrm>
          <a:custGeom>
            <a:avLst/>
            <a:gdLst>
              <a:gd name="T0" fmla="*/ 409652014 w 63"/>
              <a:gd name="T1" fmla="*/ 507366219 h 76"/>
              <a:gd name="T2" fmla="*/ 378930033 w 63"/>
              <a:gd name="T3" fmla="*/ 487470123 h 76"/>
              <a:gd name="T4" fmla="*/ 256032509 w 63"/>
              <a:gd name="T5" fmla="*/ 487470123 h 76"/>
              <a:gd name="T6" fmla="*/ 235551188 w 63"/>
              <a:gd name="T7" fmla="*/ 507366219 h 76"/>
              <a:gd name="T8" fmla="*/ 235551188 w 63"/>
              <a:gd name="T9" fmla="*/ 736180785 h 76"/>
              <a:gd name="T10" fmla="*/ 204826007 w 63"/>
              <a:gd name="T11" fmla="*/ 756076881 h 76"/>
              <a:gd name="T12" fmla="*/ 20481321 w 63"/>
              <a:gd name="T13" fmla="*/ 756076881 h 76"/>
              <a:gd name="T14" fmla="*/ 0 w 63"/>
              <a:gd name="T15" fmla="*/ 736180785 h 76"/>
              <a:gd name="T16" fmla="*/ 0 w 63"/>
              <a:gd name="T17" fmla="*/ 328295046 h 76"/>
              <a:gd name="T18" fmla="*/ 10240660 w 63"/>
              <a:gd name="T19" fmla="*/ 288502854 h 76"/>
              <a:gd name="T20" fmla="*/ 296998350 w 63"/>
              <a:gd name="T21" fmla="*/ 9948048 h 76"/>
              <a:gd name="T22" fmla="*/ 337964192 w 63"/>
              <a:gd name="T23" fmla="*/ 9948048 h 76"/>
              <a:gd name="T24" fmla="*/ 624721882 w 63"/>
              <a:gd name="T25" fmla="*/ 288502854 h 76"/>
              <a:gd name="T26" fmla="*/ 645203203 w 63"/>
              <a:gd name="T27" fmla="*/ 328295046 h 76"/>
              <a:gd name="T28" fmla="*/ 645203203 w 63"/>
              <a:gd name="T29" fmla="*/ 736180785 h 76"/>
              <a:gd name="T30" fmla="*/ 614478022 w 63"/>
              <a:gd name="T31" fmla="*/ 756076881 h 76"/>
              <a:gd name="T32" fmla="*/ 430136535 w 63"/>
              <a:gd name="T33" fmla="*/ 756076881 h 76"/>
              <a:gd name="T34" fmla="*/ 409652014 w 63"/>
              <a:gd name="T35" fmla="*/ 736180785 h 76"/>
              <a:gd name="T36" fmla="*/ 409652014 w 63"/>
              <a:gd name="T37" fmla="*/ 507366219 h 7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8" name="Freeform 20"/>
          <p:cNvSpPr>
            <a:spLocks/>
          </p:cNvSpPr>
          <p:nvPr/>
        </p:nvSpPr>
        <p:spPr bwMode="auto">
          <a:xfrm>
            <a:off x="2255262" y="2658308"/>
            <a:ext cx="250000" cy="337053"/>
          </a:xfrm>
          <a:custGeom>
            <a:avLst/>
            <a:gdLst>
              <a:gd name="T0" fmla="*/ 554434375 w 56"/>
              <a:gd name="T1" fmla="*/ 626749103 h 76"/>
              <a:gd name="T2" fmla="*/ 352821875 w 56"/>
              <a:gd name="T3" fmla="*/ 507366219 h 76"/>
              <a:gd name="T4" fmla="*/ 352821875 w 56"/>
              <a:gd name="T5" fmla="*/ 447677931 h 76"/>
              <a:gd name="T6" fmla="*/ 433466875 w 56"/>
              <a:gd name="T7" fmla="*/ 348194296 h 76"/>
              <a:gd name="T8" fmla="*/ 473789375 w 56"/>
              <a:gd name="T9" fmla="*/ 308398950 h 76"/>
              <a:gd name="T10" fmla="*/ 473789375 w 56"/>
              <a:gd name="T11" fmla="*/ 298450902 h 76"/>
              <a:gd name="T12" fmla="*/ 463708750 w 56"/>
              <a:gd name="T13" fmla="*/ 208915316 h 76"/>
              <a:gd name="T14" fmla="*/ 443547500 w 56"/>
              <a:gd name="T15" fmla="*/ 198967268 h 76"/>
              <a:gd name="T16" fmla="*/ 443547500 w 56"/>
              <a:gd name="T17" fmla="*/ 159175076 h 76"/>
              <a:gd name="T18" fmla="*/ 282257500 w 56"/>
              <a:gd name="T19" fmla="*/ 0 h 76"/>
              <a:gd name="T20" fmla="*/ 120967500 w 56"/>
              <a:gd name="T21" fmla="*/ 159175076 h 76"/>
              <a:gd name="T22" fmla="*/ 120967500 w 56"/>
              <a:gd name="T23" fmla="*/ 198967268 h 76"/>
              <a:gd name="T24" fmla="*/ 100806250 w 56"/>
              <a:gd name="T25" fmla="*/ 208915316 h 76"/>
              <a:gd name="T26" fmla="*/ 90725625 w 56"/>
              <a:gd name="T27" fmla="*/ 298450902 h 76"/>
              <a:gd name="T28" fmla="*/ 90725625 w 56"/>
              <a:gd name="T29" fmla="*/ 308398950 h 76"/>
              <a:gd name="T30" fmla="*/ 131048125 w 56"/>
              <a:gd name="T31" fmla="*/ 348194296 h 76"/>
              <a:gd name="T32" fmla="*/ 211693125 w 56"/>
              <a:gd name="T33" fmla="*/ 447677931 h 76"/>
              <a:gd name="T34" fmla="*/ 211693125 w 56"/>
              <a:gd name="T35" fmla="*/ 507366219 h 76"/>
              <a:gd name="T36" fmla="*/ 10080625 w 56"/>
              <a:gd name="T37" fmla="*/ 616801055 h 76"/>
              <a:gd name="T38" fmla="*/ 10080625 w 56"/>
              <a:gd name="T39" fmla="*/ 696385439 h 76"/>
              <a:gd name="T40" fmla="*/ 10080625 w 56"/>
              <a:gd name="T41" fmla="*/ 706333487 h 76"/>
              <a:gd name="T42" fmla="*/ 20161250 w 56"/>
              <a:gd name="T43" fmla="*/ 706333487 h 76"/>
              <a:gd name="T44" fmla="*/ 282257500 w 56"/>
              <a:gd name="T45" fmla="*/ 756076881 h 76"/>
              <a:gd name="T46" fmla="*/ 544353750 w 56"/>
              <a:gd name="T47" fmla="*/ 706333487 h 76"/>
              <a:gd name="T48" fmla="*/ 554434375 w 56"/>
              <a:gd name="T49" fmla="*/ 706333487 h 76"/>
              <a:gd name="T50" fmla="*/ 554434375 w 56"/>
              <a:gd name="T51" fmla="*/ 696385439 h 76"/>
              <a:gd name="T52" fmla="*/ 554434375 w 56"/>
              <a:gd name="T53" fmla="*/ 626749103 h 7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TextBox 170"/>
          <p:cNvSpPr txBox="1"/>
          <p:nvPr/>
        </p:nvSpPr>
        <p:spPr>
          <a:xfrm>
            <a:off x="1257712" y="4480421"/>
            <a:ext cx="2430227" cy="49748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71"/>
          <p:cNvSpPr txBox="1"/>
          <p:nvPr/>
        </p:nvSpPr>
        <p:spPr>
          <a:xfrm>
            <a:off x="1257712" y="5023968"/>
            <a:ext cx="2351278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015427" y="4480421"/>
            <a:ext cx="2430227" cy="49748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71"/>
          <p:cNvSpPr txBox="1"/>
          <p:nvPr/>
        </p:nvSpPr>
        <p:spPr>
          <a:xfrm>
            <a:off x="4015427" y="5023968"/>
            <a:ext cx="2351278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657027" y="4480421"/>
            <a:ext cx="2430227" cy="49748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71"/>
          <p:cNvSpPr txBox="1"/>
          <p:nvPr/>
        </p:nvSpPr>
        <p:spPr>
          <a:xfrm>
            <a:off x="6657027" y="5023968"/>
            <a:ext cx="2351278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9429255" y="4480421"/>
            <a:ext cx="2430227" cy="49748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id-ID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1"/>
          <p:cNvSpPr txBox="1"/>
          <p:nvPr/>
        </p:nvSpPr>
        <p:spPr>
          <a:xfrm>
            <a:off x="9429255" y="5023968"/>
            <a:ext cx="2351278" cy="938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873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4535958" y="1211806"/>
            <a:ext cx="135602" cy="5856560"/>
            <a:chOff x="3225404" y="829867"/>
            <a:chExt cx="96440" cy="3868340"/>
          </a:xfrm>
        </p:grpSpPr>
        <p:cxnSp>
          <p:nvCxnSpPr>
            <p:cNvPr id="30" name="直接连接符 13"/>
            <p:cNvCxnSpPr>
              <a:cxnSpLocks noChangeShapeType="1"/>
            </p:cNvCxnSpPr>
            <p:nvPr/>
          </p:nvCxnSpPr>
          <p:spPr bwMode="auto">
            <a:xfrm>
              <a:off x="3276600" y="829867"/>
              <a:ext cx="0" cy="3868340"/>
            </a:xfrm>
            <a:prstGeom prst="lin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椭圆 14"/>
            <p:cNvSpPr>
              <a:spLocks noChangeArrowheads="1"/>
            </p:cNvSpPr>
            <p:nvPr/>
          </p:nvSpPr>
          <p:spPr bwMode="auto">
            <a:xfrm>
              <a:off x="3225404" y="1458517"/>
              <a:ext cx="96440" cy="96440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15"/>
            <p:cNvSpPr>
              <a:spLocks noChangeArrowheads="1"/>
            </p:cNvSpPr>
            <p:nvPr/>
          </p:nvSpPr>
          <p:spPr bwMode="auto">
            <a:xfrm>
              <a:off x="3225404" y="2365443"/>
              <a:ext cx="96440" cy="96440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16"/>
            <p:cNvSpPr>
              <a:spLocks noChangeArrowheads="1"/>
            </p:cNvSpPr>
            <p:nvPr/>
          </p:nvSpPr>
          <p:spPr bwMode="auto">
            <a:xfrm>
              <a:off x="3225404" y="4083839"/>
              <a:ext cx="96440" cy="96441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15"/>
            <p:cNvSpPr>
              <a:spLocks noChangeArrowheads="1"/>
            </p:cNvSpPr>
            <p:nvPr/>
          </p:nvSpPr>
          <p:spPr bwMode="auto">
            <a:xfrm>
              <a:off x="3225404" y="3197857"/>
              <a:ext cx="96440" cy="96440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905048" y="1189630"/>
            <a:ext cx="1231155" cy="5229000"/>
            <a:chOff x="2065502" y="1044318"/>
            <a:chExt cx="875596" cy="3718859"/>
          </a:xfrm>
        </p:grpSpPr>
        <p:sp>
          <p:nvSpPr>
            <p:cNvPr id="37" name="泪滴形 7"/>
            <p:cNvSpPr>
              <a:spLocks/>
            </p:cNvSpPr>
            <p:nvPr/>
          </p:nvSpPr>
          <p:spPr bwMode="auto">
            <a:xfrm rot="2700000">
              <a:off x="2066047" y="1043773"/>
              <a:ext cx="874470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17"/>
            <p:cNvSpPr txBox="1">
              <a:spLocks noChangeArrowheads="1"/>
            </p:cNvSpPr>
            <p:nvPr/>
          </p:nvSpPr>
          <p:spPr bwMode="auto">
            <a:xfrm>
              <a:off x="2213858" y="1250456"/>
              <a:ext cx="657266" cy="404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093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093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泪滴形 9"/>
            <p:cNvSpPr>
              <a:spLocks/>
            </p:cNvSpPr>
            <p:nvPr/>
          </p:nvSpPr>
          <p:spPr bwMode="auto">
            <a:xfrm rot="2700000">
              <a:off x="2065537" y="1989856"/>
              <a:ext cx="875559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18"/>
            <p:cNvSpPr txBox="1">
              <a:spLocks noChangeArrowheads="1"/>
            </p:cNvSpPr>
            <p:nvPr/>
          </p:nvSpPr>
          <p:spPr bwMode="auto">
            <a:xfrm>
              <a:off x="2215761" y="2228952"/>
              <a:ext cx="657266" cy="404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093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093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泪滴形 12"/>
            <p:cNvSpPr>
              <a:spLocks/>
            </p:cNvSpPr>
            <p:nvPr/>
          </p:nvSpPr>
          <p:spPr bwMode="auto">
            <a:xfrm rot="2700000">
              <a:off x="2065538" y="2944251"/>
              <a:ext cx="875559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19"/>
            <p:cNvSpPr txBox="1">
              <a:spLocks noChangeArrowheads="1"/>
            </p:cNvSpPr>
            <p:nvPr/>
          </p:nvSpPr>
          <p:spPr bwMode="auto">
            <a:xfrm>
              <a:off x="2215762" y="3155985"/>
              <a:ext cx="657266" cy="404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093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093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泪滴形 12"/>
            <p:cNvSpPr>
              <a:spLocks/>
            </p:cNvSpPr>
            <p:nvPr/>
          </p:nvSpPr>
          <p:spPr bwMode="auto">
            <a:xfrm rot="2700000">
              <a:off x="2065539" y="3887618"/>
              <a:ext cx="875559" cy="875559"/>
            </a:xfrm>
            <a:custGeom>
              <a:avLst/>
              <a:gdLst>
                <a:gd name="T0" fmla="*/ 0 w 1275488"/>
                <a:gd name="T1" fmla="*/ 637744 h 1275488"/>
                <a:gd name="T2" fmla="*/ 637744 w 1275488"/>
                <a:gd name="T3" fmla="*/ 0 h 1275488"/>
                <a:gd name="T4" fmla="*/ 1275488 w 1275488"/>
                <a:gd name="T5" fmla="*/ 0 h 1275488"/>
                <a:gd name="T6" fmla="*/ 1275488 w 1275488"/>
                <a:gd name="T7" fmla="*/ 637744 h 1275488"/>
                <a:gd name="T8" fmla="*/ 637744 w 1275488"/>
                <a:gd name="T9" fmla="*/ 1275488 h 1275488"/>
                <a:gd name="T10" fmla="*/ 0 w 1275488"/>
                <a:gd name="T11" fmla="*/ 637744 h 1275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5488" h="1275488">
                  <a:moveTo>
                    <a:pt x="0" y="637744"/>
                  </a:moveTo>
                  <a:cubicBezTo>
                    <a:pt x="0" y="285528"/>
                    <a:pt x="285528" y="0"/>
                    <a:pt x="637744" y="0"/>
                  </a:cubicBezTo>
                  <a:lnTo>
                    <a:pt x="1275488" y="0"/>
                  </a:lnTo>
                  <a:lnTo>
                    <a:pt x="1275488" y="637744"/>
                  </a:lnTo>
                  <a:cubicBezTo>
                    <a:pt x="1275488" y="989960"/>
                    <a:pt x="989960" y="1275488"/>
                    <a:pt x="637744" y="1275488"/>
                  </a:cubicBezTo>
                  <a:cubicBezTo>
                    <a:pt x="285528" y="1275488"/>
                    <a:pt x="0" y="989960"/>
                    <a:pt x="0" y="63774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/>
          </p:nvSpPr>
          <p:spPr bwMode="auto">
            <a:xfrm>
              <a:off x="2215763" y="4099352"/>
              <a:ext cx="657266" cy="404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093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093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20"/>
          <p:cNvSpPr>
            <a:spLocks noChangeArrowheads="1"/>
          </p:cNvSpPr>
          <p:nvPr/>
        </p:nvSpPr>
        <p:spPr bwMode="auto">
          <a:xfrm>
            <a:off x="5016429" y="1679382"/>
            <a:ext cx="2879469" cy="396764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r>
              <a:rPr lang="zh-CN" altLang="en-US" sz="1969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研究方法一标题</a:t>
            </a:r>
          </a:p>
        </p:txBody>
      </p:sp>
      <p:sp>
        <p:nvSpPr>
          <p:cNvPr id="46" name="TextBox 10"/>
          <p:cNvSpPr txBox="1">
            <a:spLocks noChangeArrowheads="1"/>
          </p:cNvSpPr>
          <p:nvPr/>
        </p:nvSpPr>
        <p:spPr bwMode="auto">
          <a:xfrm>
            <a:off x="4889196" y="2156504"/>
            <a:ext cx="5067530" cy="48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22"/>
          <p:cNvSpPr>
            <a:spLocks noChangeArrowheads="1"/>
          </p:cNvSpPr>
          <p:nvPr/>
        </p:nvSpPr>
        <p:spPr bwMode="auto">
          <a:xfrm>
            <a:off x="5016429" y="3043923"/>
            <a:ext cx="2879469" cy="398438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r>
              <a:rPr lang="zh-CN" altLang="en-US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研究方法二标题</a:t>
            </a:r>
          </a:p>
        </p:txBody>
      </p:sp>
      <p:sp>
        <p:nvSpPr>
          <p:cNvPr id="48" name="TextBox 10"/>
          <p:cNvSpPr txBox="1">
            <a:spLocks noChangeArrowheads="1"/>
          </p:cNvSpPr>
          <p:nvPr/>
        </p:nvSpPr>
        <p:spPr bwMode="auto">
          <a:xfrm>
            <a:off x="4889196" y="3522719"/>
            <a:ext cx="5067530" cy="48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24"/>
          <p:cNvSpPr>
            <a:spLocks noChangeArrowheads="1"/>
          </p:cNvSpPr>
          <p:nvPr/>
        </p:nvSpPr>
        <p:spPr bwMode="auto">
          <a:xfrm>
            <a:off x="5016429" y="4395835"/>
            <a:ext cx="2879469" cy="398438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r>
              <a:rPr lang="zh-CN" altLang="en-US" sz="1969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研究方法三标题</a:t>
            </a:r>
          </a:p>
        </p:txBody>
      </p:sp>
      <p:sp>
        <p:nvSpPr>
          <p:cNvPr id="50" name="TextBox 10"/>
          <p:cNvSpPr txBox="1">
            <a:spLocks noChangeArrowheads="1"/>
          </p:cNvSpPr>
          <p:nvPr/>
        </p:nvSpPr>
        <p:spPr bwMode="auto">
          <a:xfrm>
            <a:off x="4889196" y="4874631"/>
            <a:ext cx="5067530" cy="48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24"/>
          <p:cNvSpPr>
            <a:spLocks noChangeArrowheads="1"/>
          </p:cNvSpPr>
          <p:nvPr/>
        </p:nvSpPr>
        <p:spPr bwMode="auto">
          <a:xfrm>
            <a:off x="5016429" y="5631326"/>
            <a:ext cx="2879469" cy="398438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r>
              <a:rPr lang="zh-CN" altLang="en-US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研究方法三标题</a:t>
            </a:r>
          </a:p>
        </p:txBody>
      </p:sp>
      <p:sp>
        <p:nvSpPr>
          <p:cNvPr id="52" name="TextBox 10"/>
          <p:cNvSpPr txBox="1">
            <a:spLocks noChangeArrowheads="1"/>
          </p:cNvSpPr>
          <p:nvPr/>
        </p:nvSpPr>
        <p:spPr bwMode="auto">
          <a:xfrm>
            <a:off x="4889196" y="6110122"/>
            <a:ext cx="5067530" cy="481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50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椭圆 52"/>
          <p:cNvSpPr/>
          <p:nvPr/>
        </p:nvSpPr>
        <p:spPr>
          <a:xfrm>
            <a:off x="2490196" y="1490208"/>
            <a:ext cx="2648442" cy="2650117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1480708" y="3038760"/>
            <a:ext cx="2650117" cy="2650115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3498011" y="3038760"/>
            <a:ext cx="2650115" cy="2650115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9" tIns="48214" rIns="96429" bIns="48214" rtlCol="0" anchor="ctr"/>
          <a:lstStyle/>
          <a:p>
            <a:pPr algn="ctr"/>
            <a:endParaRPr lang="zh-CN" altLang="en-US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32"/>
          <p:cNvSpPr txBox="1">
            <a:spLocks noChangeArrowheads="1"/>
          </p:cNvSpPr>
          <p:nvPr/>
        </p:nvSpPr>
        <p:spPr bwMode="auto">
          <a:xfrm>
            <a:off x="2983320" y="2253598"/>
            <a:ext cx="16875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rgbClr val="0070C0"/>
                </a:solidFill>
                <a:latin typeface="微软雅黑"/>
                <a:ea typeface="微软雅黑"/>
              </a:rPr>
              <a:t>前景一</a:t>
            </a:r>
          </a:p>
        </p:txBody>
      </p:sp>
      <p:sp>
        <p:nvSpPr>
          <p:cNvPr id="57" name="文本框 33"/>
          <p:cNvSpPr txBox="1">
            <a:spLocks noChangeArrowheads="1"/>
          </p:cNvSpPr>
          <p:nvPr/>
        </p:nvSpPr>
        <p:spPr bwMode="auto">
          <a:xfrm>
            <a:off x="1906910" y="4089121"/>
            <a:ext cx="1687503" cy="38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 smtClean="0">
                <a:solidFill>
                  <a:schemeClr val="accent2"/>
                </a:solidFill>
                <a:latin typeface="微软雅黑"/>
                <a:ea typeface="微软雅黑"/>
              </a:rPr>
              <a:t>前景二</a:t>
            </a:r>
            <a:endParaRPr lang="zh-CN" altLang="en-US" dirty="0">
              <a:solidFill>
                <a:schemeClr val="accent2"/>
              </a:solidFill>
              <a:latin typeface="微软雅黑"/>
              <a:ea typeface="微软雅黑"/>
            </a:endParaRPr>
          </a:p>
        </p:txBody>
      </p:sp>
      <p:sp>
        <p:nvSpPr>
          <p:cNvPr id="58" name="文本框 35"/>
          <p:cNvSpPr txBox="1">
            <a:spLocks noChangeArrowheads="1"/>
          </p:cNvSpPr>
          <p:nvPr/>
        </p:nvSpPr>
        <p:spPr bwMode="auto">
          <a:xfrm>
            <a:off x="4099156" y="4104160"/>
            <a:ext cx="1687503" cy="38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 smtClean="0">
                <a:solidFill>
                  <a:schemeClr val="accent2"/>
                </a:solidFill>
                <a:latin typeface="微软雅黑"/>
                <a:ea typeface="微软雅黑"/>
              </a:rPr>
              <a:t>前景三</a:t>
            </a:r>
            <a:endParaRPr lang="zh-CN" altLang="en-US" dirty="0">
              <a:solidFill>
                <a:schemeClr val="accent2"/>
              </a:solidFill>
              <a:latin typeface="微软雅黑"/>
              <a:ea typeface="微软雅黑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7042100" y="1591351"/>
            <a:ext cx="4546883" cy="1421320"/>
            <a:chOff x="5007769" y="1541860"/>
            <a:chExt cx="3233738" cy="1010841"/>
          </a:xfrm>
        </p:grpSpPr>
        <p:sp>
          <p:nvSpPr>
            <p:cNvPr id="60" name="椭圆 59"/>
            <p:cNvSpPr/>
            <p:nvPr/>
          </p:nvSpPr>
          <p:spPr bwMode="auto">
            <a:xfrm>
              <a:off x="5007769" y="1602579"/>
              <a:ext cx="371475" cy="372666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13"/>
            <p:cNvSpPr txBox="1">
              <a:spLocks noChangeArrowheads="1"/>
            </p:cNvSpPr>
            <p:nvPr/>
          </p:nvSpPr>
          <p:spPr bwMode="auto">
            <a:xfrm>
              <a:off x="5027901" y="1599442"/>
              <a:ext cx="327223" cy="273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5441156" y="1602582"/>
              <a:ext cx="0" cy="95011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48"/>
            <p:cNvSpPr txBox="1">
              <a:spLocks noChangeArrowheads="1"/>
            </p:cNvSpPr>
            <p:nvPr/>
          </p:nvSpPr>
          <p:spPr bwMode="auto">
            <a:xfrm>
              <a:off x="5512594" y="1541860"/>
              <a:ext cx="1363662" cy="29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9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</a:p>
          </p:txBody>
        </p:sp>
        <p:sp>
          <p:nvSpPr>
            <p:cNvPr id="64" name="TextBox 35"/>
            <p:cNvSpPr txBox="1">
              <a:spLocks noChangeArrowheads="1"/>
            </p:cNvSpPr>
            <p:nvPr/>
          </p:nvSpPr>
          <p:spPr bwMode="auto">
            <a:xfrm>
              <a:off x="5525692" y="1828801"/>
              <a:ext cx="2715815" cy="481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在此录入上述图表的综合描述说明，在此录入上述图表的综合描述说明，在此录入上述图表的综合描述说明，</a:t>
              </a:r>
              <a:endPara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042100" y="3487670"/>
            <a:ext cx="4546883" cy="1421320"/>
            <a:chOff x="5007769" y="1541860"/>
            <a:chExt cx="3233738" cy="1010841"/>
          </a:xfrm>
        </p:grpSpPr>
        <p:sp>
          <p:nvSpPr>
            <p:cNvPr id="66" name="椭圆 65"/>
            <p:cNvSpPr/>
            <p:nvPr/>
          </p:nvSpPr>
          <p:spPr bwMode="auto">
            <a:xfrm>
              <a:off x="5007769" y="1602579"/>
              <a:ext cx="371475" cy="372666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13"/>
            <p:cNvSpPr txBox="1">
              <a:spLocks noChangeArrowheads="1"/>
            </p:cNvSpPr>
            <p:nvPr/>
          </p:nvSpPr>
          <p:spPr bwMode="auto">
            <a:xfrm>
              <a:off x="5027901" y="1599442"/>
              <a:ext cx="327223" cy="273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5441156" y="1602582"/>
              <a:ext cx="0" cy="95011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文本框 34"/>
            <p:cNvSpPr txBox="1">
              <a:spLocks noChangeArrowheads="1"/>
            </p:cNvSpPr>
            <p:nvPr/>
          </p:nvSpPr>
          <p:spPr bwMode="auto">
            <a:xfrm>
              <a:off x="5512594" y="1541860"/>
              <a:ext cx="1363662" cy="29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9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</a:p>
          </p:txBody>
        </p:sp>
        <p:sp>
          <p:nvSpPr>
            <p:cNvPr id="70" name="TextBox 35"/>
            <p:cNvSpPr txBox="1">
              <a:spLocks noChangeArrowheads="1"/>
            </p:cNvSpPr>
            <p:nvPr/>
          </p:nvSpPr>
          <p:spPr bwMode="auto">
            <a:xfrm>
              <a:off x="5525692" y="1828801"/>
              <a:ext cx="2715815" cy="481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在此录入上述图表的综合描述说明，在此录入上述图表的综合描述说明，在此录入上述图表的综合描述说明，</a:t>
              </a:r>
              <a:endPara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042100" y="5234212"/>
            <a:ext cx="4546883" cy="1421320"/>
            <a:chOff x="5007769" y="1541860"/>
            <a:chExt cx="3233738" cy="1010841"/>
          </a:xfrm>
        </p:grpSpPr>
        <p:sp>
          <p:nvSpPr>
            <p:cNvPr id="72" name="椭圆 71"/>
            <p:cNvSpPr/>
            <p:nvPr/>
          </p:nvSpPr>
          <p:spPr bwMode="auto">
            <a:xfrm>
              <a:off x="5007769" y="1602579"/>
              <a:ext cx="371475" cy="372666"/>
            </a:xfrm>
            <a:prstGeom prst="ellipse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13"/>
            <p:cNvSpPr txBox="1">
              <a:spLocks noChangeArrowheads="1"/>
            </p:cNvSpPr>
            <p:nvPr/>
          </p:nvSpPr>
          <p:spPr bwMode="auto">
            <a:xfrm>
              <a:off x="5027901" y="1599442"/>
              <a:ext cx="327223" cy="273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>
              <a:off x="5441156" y="1602582"/>
              <a:ext cx="0" cy="95011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34"/>
            <p:cNvSpPr txBox="1">
              <a:spLocks noChangeArrowheads="1"/>
            </p:cNvSpPr>
            <p:nvPr/>
          </p:nvSpPr>
          <p:spPr bwMode="auto">
            <a:xfrm>
              <a:off x="5512594" y="1541860"/>
              <a:ext cx="1363662" cy="296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9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</a:p>
          </p:txBody>
        </p:sp>
        <p:sp>
          <p:nvSpPr>
            <p:cNvPr id="76" name="TextBox 35"/>
            <p:cNvSpPr txBox="1">
              <a:spLocks noChangeArrowheads="1"/>
            </p:cNvSpPr>
            <p:nvPr/>
          </p:nvSpPr>
          <p:spPr bwMode="auto">
            <a:xfrm>
              <a:off x="5525692" y="1828801"/>
              <a:ext cx="2715815" cy="481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2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在此录入上述图表的综合描述说明，在此录入上述图表的综合描述说明，在此录入上述图表的综合描述说明，</a:t>
              </a:r>
              <a:endPara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783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5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/>
      <p:bldP spid="57" grpId="0"/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sp>
        <p:nvSpPr>
          <p:cNvPr id="27" name="Rectangle 71"/>
          <p:cNvSpPr>
            <a:spLocks noChangeArrowheads="1"/>
          </p:cNvSpPr>
          <p:nvPr/>
        </p:nvSpPr>
        <p:spPr bwMode="auto">
          <a:xfrm>
            <a:off x="3619936" y="4118016"/>
            <a:ext cx="5618879" cy="71366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您的内容打在这里，或者通过复制的文本后，在此选择粘贴，并选择只保留文字。您的内容打在这里，或者通过复制的文本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zh-CN" altLang="en-US" sz="1400" dirty="0">
              <a:solidFill>
                <a:schemeClr val="bg1"/>
              </a:solidFill>
              <a:ea typeface="楷体_GB2312"/>
              <a:cs typeface="楷体_GB2312"/>
            </a:endParaRPr>
          </a:p>
        </p:txBody>
      </p:sp>
      <p:sp>
        <p:nvSpPr>
          <p:cNvPr id="28" name="WordArt 72"/>
          <p:cNvSpPr>
            <a:spLocks noChangeArrowheads="1" noChangeShapeType="1" noTextEdit="1"/>
          </p:cNvSpPr>
          <p:nvPr/>
        </p:nvSpPr>
        <p:spPr bwMode="auto">
          <a:xfrm>
            <a:off x="5875046" y="2883375"/>
            <a:ext cx="1108658" cy="9700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762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03</a:t>
            </a:r>
            <a:endParaRPr lang="zh-CN" altLang="en-US" sz="4762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9" name="Rectangle 73"/>
          <p:cNvSpPr>
            <a:spLocks noChangeArrowheads="1"/>
          </p:cNvSpPr>
          <p:nvPr/>
        </p:nvSpPr>
        <p:spPr bwMode="auto">
          <a:xfrm>
            <a:off x="4111273" y="2560848"/>
            <a:ext cx="4636205" cy="142488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/>
            <a:r>
              <a:rPr lang="zh-CN" altLang="en-US" sz="8598" dirty="0">
                <a:solidFill>
                  <a:schemeClr val="bg1"/>
                </a:solidFill>
                <a:latin typeface="宋体" charset="-122"/>
              </a:rPr>
              <a:t>［   ］</a:t>
            </a:r>
          </a:p>
        </p:txBody>
      </p:sp>
    </p:spTree>
    <p:extLst>
      <p:ext uri="{BB962C8B-B14F-4D97-AF65-F5344CB8AC3E}">
        <p14:creationId xmlns:p14="http://schemas.microsoft.com/office/powerpoint/2010/main" val="50135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8542985" y="2130015"/>
            <a:ext cx="2695316" cy="957591"/>
            <a:chOff x="6072188" y="1529423"/>
            <a:chExt cx="1916906" cy="681038"/>
          </a:xfrm>
        </p:grpSpPr>
        <p:sp>
          <p:nvSpPr>
            <p:cNvPr id="33" name="任意多边形 7"/>
            <p:cNvSpPr>
              <a:spLocks noChangeArrowheads="1"/>
            </p:cNvSpPr>
            <p:nvPr/>
          </p:nvSpPr>
          <p:spPr bwMode="auto">
            <a:xfrm>
              <a:off x="6072188" y="1529423"/>
              <a:ext cx="1916906" cy="681038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26"/>
            <p:cNvSpPr>
              <a:spLocks noChangeArrowheads="1"/>
            </p:cNvSpPr>
            <p:nvPr/>
          </p:nvSpPr>
          <p:spPr bwMode="auto">
            <a:xfrm>
              <a:off x="6298713" y="1683226"/>
              <a:ext cx="1621603" cy="373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218" b="1" baseline="-3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87961" y="2130015"/>
            <a:ext cx="2696991" cy="957591"/>
            <a:chOff x="4468416" y="1529423"/>
            <a:chExt cx="1918097" cy="681038"/>
          </a:xfrm>
        </p:grpSpPr>
        <p:sp>
          <p:nvSpPr>
            <p:cNvPr id="37" name="任意多边形 6"/>
            <p:cNvSpPr>
              <a:spLocks noChangeArrowheads="1"/>
            </p:cNvSpPr>
            <p:nvPr/>
          </p:nvSpPr>
          <p:spPr bwMode="auto">
            <a:xfrm>
              <a:off x="4468416" y="1529423"/>
              <a:ext cx="1918097" cy="681038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27"/>
            <p:cNvSpPr>
              <a:spLocks noChangeArrowheads="1"/>
            </p:cNvSpPr>
            <p:nvPr/>
          </p:nvSpPr>
          <p:spPr bwMode="auto">
            <a:xfrm>
              <a:off x="4708945" y="1668086"/>
              <a:ext cx="1604638" cy="403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218" b="1" baseline="-3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32936" y="2130015"/>
            <a:ext cx="2696991" cy="957591"/>
            <a:chOff x="2864644" y="1529423"/>
            <a:chExt cx="1918097" cy="681038"/>
          </a:xfrm>
        </p:grpSpPr>
        <p:sp>
          <p:nvSpPr>
            <p:cNvPr id="40" name="任意多边形 5"/>
            <p:cNvSpPr>
              <a:spLocks noChangeArrowheads="1"/>
            </p:cNvSpPr>
            <p:nvPr/>
          </p:nvSpPr>
          <p:spPr bwMode="auto">
            <a:xfrm>
              <a:off x="2864644" y="1529423"/>
              <a:ext cx="1918097" cy="681038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24"/>
            <p:cNvSpPr>
              <a:spLocks noChangeArrowheads="1"/>
            </p:cNvSpPr>
            <p:nvPr/>
          </p:nvSpPr>
          <p:spPr bwMode="auto">
            <a:xfrm>
              <a:off x="3086531" y="1683225"/>
              <a:ext cx="1622611" cy="373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218" b="1" baseline="-3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779583" y="2130015"/>
            <a:ext cx="2696991" cy="957591"/>
            <a:chOff x="1262063" y="1529423"/>
            <a:chExt cx="1918097" cy="681038"/>
          </a:xfrm>
        </p:grpSpPr>
        <p:sp>
          <p:nvSpPr>
            <p:cNvPr id="72" name="任意多边形 4"/>
            <p:cNvSpPr>
              <a:spLocks noChangeArrowheads="1"/>
            </p:cNvSpPr>
            <p:nvPr/>
          </p:nvSpPr>
          <p:spPr bwMode="auto">
            <a:xfrm>
              <a:off x="1262063" y="1529423"/>
              <a:ext cx="1918097" cy="681038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9" tIns="48214" rIns="96429" bIns="48214"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5"/>
            <p:cNvSpPr>
              <a:spLocks noChangeArrowheads="1"/>
            </p:cNvSpPr>
            <p:nvPr/>
          </p:nvSpPr>
          <p:spPr bwMode="auto">
            <a:xfrm>
              <a:off x="1460556" y="1668081"/>
              <a:ext cx="1668881" cy="403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218" b="1" baseline="-3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1340964" y="5185852"/>
            <a:ext cx="10151801" cy="65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</a:t>
            </a:r>
            <a:endParaRPr lang="zh-CN" altLang="en-US" sz="1828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32"/>
          <p:cNvSpPr>
            <a:spLocks noChangeArrowheads="1"/>
          </p:cNvSpPr>
          <p:nvPr/>
        </p:nvSpPr>
        <p:spPr bwMode="auto">
          <a:xfrm>
            <a:off x="2155691" y="3380575"/>
            <a:ext cx="1348792" cy="4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1828132" y="3886160"/>
            <a:ext cx="2012280" cy="87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</a:t>
            </a:r>
            <a:endParaRPr lang="zh-CN" altLang="en-US" sz="1828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34"/>
          <p:cNvSpPr>
            <a:spLocks noChangeArrowheads="1"/>
          </p:cNvSpPr>
          <p:nvPr/>
        </p:nvSpPr>
        <p:spPr bwMode="auto">
          <a:xfrm>
            <a:off x="4517858" y="3380575"/>
            <a:ext cx="1348792" cy="4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4233832" y="3886159"/>
            <a:ext cx="1977125" cy="87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</a:t>
            </a:r>
            <a:endParaRPr lang="zh-CN" altLang="en-US" sz="1828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36"/>
          <p:cNvSpPr>
            <a:spLocks noChangeArrowheads="1"/>
          </p:cNvSpPr>
          <p:nvPr/>
        </p:nvSpPr>
        <p:spPr bwMode="auto">
          <a:xfrm>
            <a:off x="6876681" y="3380575"/>
            <a:ext cx="1348792" cy="4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6604367" y="3886159"/>
            <a:ext cx="1995539" cy="87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</a:t>
            </a:r>
            <a:endParaRPr lang="zh-CN" altLang="en-US" sz="1828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38"/>
          <p:cNvSpPr>
            <a:spLocks noChangeArrowheads="1"/>
          </p:cNvSpPr>
          <p:nvPr/>
        </p:nvSpPr>
        <p:spPr bwMode="auto">
          <a:xfrm>
            <a:off x="9238010" y="3380575"/>
            <a:ext cx="1348792" cy="4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sz="22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8993323" y="3886159"/>
            <a:ext cx="1977123" cy="87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74" tIns="48186" rIns="96374" bIns="4818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</a:t>
            </a:r>
            <a:endParaRPr lang="zh-CN" altLang="en-US" sz="1828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直接连接符 8"/>
          <p:cNvSpPr>
            <a:spLocks noChangeShapeType="1"/>
          </p:cNvSpPr>
          <p:nvPr/>
        </p:nvSpPr>
        <p:spPr bwMode="auto">
          <a:xfrm>
            <a:off x="1494102" y="5016634"/>
            <a:ext cx="9870551" cy="1675"/>
          </a:xfrm>
          <a:prstGeom prst="line">
            <a:avLst/>
          </a:prstGeom>
          <a:noFill/>
          <a:ln w="6350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8511" tIns="64256" rIns="128511" bIns="64256"/>
          <a:lstStyle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49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9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bldLvl="0" autoUpdateAnimBg="0"/>
      <p:bldP spid="75" grpId="0" bldLvl="0" autoUpdateAnimBg="0"/>
      <p:bldP spid="76" grpId="0" bldLvl="0" autoUpdateAnimBg="0"/>
      <p:bldP spid="77" grpId="0" bldLvl="0" autoUpdateAnimBg="0"/>
      <p:bldP spid="78" grpId="0" bldLvl="0" autoUpdateAnimBg="0"/>
      <p:bldP spid="79" grpId="0" bldLvl="0" autoUpdateAnimBg="0"/>
      <p:bldP spid="80" grpId="0" bldLvl="0" autoUpdateAnimBg="0"/>
      <p:bldP spid="81" grpId="0" bldLvl="0" autoUpdateAnimBg="0"/>
      <p:bldP spid="82" grpId="0" bldLvl="0" autoUpdateAnimBg="0"/>
      <p:bldP spid="8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104"/>
          <p:cNvGrpSpPr/>
          <p:nvPr/>
        </p:nvGrpSpPr>
        <p:grpSpPr>
          <a:xfrm>
            <a:off x="5722404" y="2223668"/>
            <a:ext cx="1411910" cy="1411910"/>
            <a:chOff x="5286041" y="1769387"/>
            <a:chExt cx="1619915" cy="1619915"/>
          </a:xfrm>
        </p:grpSpPr>
        <p:sp>
          <p:nvSpPr>
            <p:cNvPr id="66" name="Oval 65"/>
            <p:cNvSpPr/>
            <p:nvPr/>
          </p:nvSpPr>
          <p:spPr>
            <a:xfrm>
              <a:off x="5286041" y="1769387"/>
              <a:ext cx="1619915" cy="1619915"/>
            </a:xfrm>
            <a:prstGeom prst="ellipse">
              <a:avLst/>
            </a:prstGeom>
            <a:solidFill>
              <a:schemeClr val="accent1"/>
            </a:solidFill>
            <a:ln w="444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5754618" y="2290827"/>
              <a:ext cx="681009" cy="572931"/>
              <a:chOff x="5368132" y="2625725"/>
              <a:chExt cx="465138" cy="391319"/>
            </a:xfrm>
            <a:solidFill>
              <a:schemeClr val="accent3"/>
            </a:solidFill>
          </p:grpSpPr>
          <p:sp>
            <p:nvSpPr>
              <p:cNvPr id="72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3491393" y="3366899"/>
            <a:ext cx="1411910" cy="1411910"/>
            <a:chOff x="3171077" y="1769386"/>
            <a:chExt cx="1619915" cy="1619915"/>
          </a:xfrm>
        </p:grpSpPr>
        <p:sp>
          <p:nvSpPr>
            <p:cNvPr id="68" name="Oval 67"/>
            <p:cNvSpPr/>
            <p:nvPr/>
          </p:nvSpPr>
          <p:spPr>
            <a:xfrm>
              <a:off x="3171077" y="1769386"/>
              <a:ext cx="1619915" cy="1619915"/>
            </a:xfrm>
            <a:prstGeom prst="ellipse">
              <a:avLst/>
            </a:prstGeom>
            <a:solidFill>
              <a:schemeClr val="accent2"/>
            </a:solidFill>
            <a:ln w="444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3672013" y="2245786"/>
              <a:ext cx="618042" cy="618042"/>
              <a:chOff x="4439444" y="1652588"/>
              <a:chExt cx="464344" cy="464344"/>
            </a:xfrm>
            <a:solidFill>
              <a:schemeClr val="accent2"/>
            </a:solidFill>
          </p:grpSpPr>
          <p:sp>
            <p:nvSpPr>
              <p:cNvPr id="76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6" name="Group 105"/>
          <p:cNvGrpSpPr/>
          <p:nvPr/>
        </p:nvGrpSpPr>
        <p:grpSpPr>
          <a:xfrm>
            <a:off x="7953415" y="3366900"/>
            <a:ext cx="1411910" cy="1411910"/>
            <a:chOff x="7401005" y="1769387"/>
            <a:chExt cx="1619915" cy="1619915"/>
          </a:xfrm>
        </p:grpSpPr>
        <p:sp>
          <p:nvSpPr>
            <p:cNvPr id="67" name="Oval 66"/>
            <p:cNvSpPr/>
            <p:nvPr/>
          </p:nvSpPr>
          <p:spPr>
            <a:xfrm>
              <a:off x="7401005" y="1769387"/>
              <a:ext cx="1619915" cy="1619915"/>
            </a:xfrm>
            <a:prstGeom prst="ellipse">
              <a:avLst/>
            </a:prstGeom>
            <a:solidFill>
              <a:schemeClr val="accent2"/>
            </a:solidFill>
            <a:ln w="444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7930034" y="2313880"/>
              <a:ext cx="561856" cy="562817"/>
              <a:chOff x="9145588" y="4435475"/>
              <a:chExt cx="464344" cy="465138"/>
            </a:xfrm>
            <a:solidFill>
              <a:schemeClr val="accent4"/>
            </a:solidFill>
          </p:grpSpPr>
          <p:sp>
            <p:nvSpPr>
              <p:cNvPr id="80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Group 102"/>
          <p:cNvGrpSpPr/>
          <p:nvPr/>
        </p:nvGrpSpPr>
        <p:grpSpPr>
          <a:xfrm>
            <a:off x="1260382" y="2283605"/>
            <a:ext cx="1411910" cy="1411910"/>
            <a:chOff x="1056113" y="1769387"/>
            <a:chExt cx="1619915" cy="1619915"/>
          </a:xfrm>
          <a:solidFill>
            <a:srgbClr val="00B0F0"/>
          </a:solidFill>
        </p:grpSpPr>
        <p:sp>
          <p:nvSpPr>
            <p:cNvPr id="69" name="Oval 68"/>
            <p:cNvSpPr/>
            <p:nvPr/>
          </p:nvSpPr>
          <p:spPr>
            <a:xfrm>
              <a:off x="1056113" y="1769387"/>
              <a:ext cx="1619915" cy="1619915"/>
            </a:xfrm>
            <a:prstGeom prst="ellipse">
              <a:avLst/>
            </a:prstGeom>
            <a:solidFill>
              <a:schemeClr val="accent1"/>
            </a:solidFill>
            <a:ln w="4445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557049" y="2272825"/>
              <a:ext cx="618042" cy="618042"/>
              <a:chOff x="4439443" y="2582069"/>
              <a:chExt cx="464344" cy="464344"/>
            </a:xfrm>
            <a:grpFill/>
          </p:grpSpPr>
          <p:sp>
            <p:nvSpPr>
              <p:cNvPr id="90" name="AutoShape 123"/>
              <p:cNvSpPr>
                <a:spLocks/>
              </p:cNvSpPr>
              <p:nvPr/>
            </p:nvSpPr>
            <p:spPr bwMode="auto">
              <a:xfrm>
                <a:off x="4439443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Group 106"/>
          <p:cNvGrpSpPr/>
          <p:nvPr/>
        </p:nvGrpSpPr>
        <p:grpSpPr>
          <a:xfrm>
            <a:off x="10184426" y="2223668"/>
            <a:ext cx="1411910" cy="1411910"/>
            <a:chOff x="9515969" y="1769387"/>
            <a:chExt cx="1619915" cy="1619915"/>
          </a:xfrm>
        </p:grpSpPr>
        <p:sp>
          <p:nvSpPr>
            <p:cNvPr id="70" name="Oval 69"/>
            <p:cNvSpPr/>
            <p:nvPr/>
          </p:nvSpPr>
          <p:spPr>
            <a:xfrm>
              <a:off x="9515969" y="1769387"/>
              <a:ext cx="1619915" cy="1619915"/>
            </a:xfrm>
            <a:prstGeom prst="ellipse">
              <a:avLst/>
            </a:prstGeom>
            <a:solidFill>
              <a:schemeClr val="accent1"/>
            </a:solidFill>
            <a:ln w="444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10044998" y="2300063"/>
              <a:ext cx="561856" cy="562817"/>
              <a:chOff x="7287419" y="3505994"/>
              <a:chExt cx="464344" cy="465138"/>
            </a:xfrm>
            <a:solidFill>
              <a:schemeClr val="accent5"/>
            </a:solidFill>
          </p:grpSpPr>
          <p:sp>
            <p:nvSpPr>
              <p:cNvPr id="94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6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6" name="TextBox 23"/>
          <p:cNvSpPr txBox="1"/>
          <p:nvPr/>
        </p:nvSpPr>
        <p:spPr>
          <a:xfrm>
            <a:off x="1131096" y="455173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1131095" y="41478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8" name="TextBox 23"/>
          <p:cNvSpPr txBox="1"/>
          <p:nvPr/>
        </p:nvSpPr>
        <p:spPr>
          <a:xfrm>
            <a:off x="3523314" y="545690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24"/>
          <p:cNvSpPr txBox="1"/>
          <p:nvPr/>
        </p:nvSpPr>
        <p:spPr>
          <a:xfrm>
            <a:off x="3523313" y="505302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0" name="TextBox 23"/>
          <p:cNvSpPr txBox="1"/>
          <p:nvPr/>
        </p:nvSpPr>
        <p:spPr>
          <a:xfrm>
            <a:off x="5426005" y="455173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TextBox 24"/>
          <p:cNvSpPr txBox="1"/>
          <p:nvPr/>
        </p:nvSpPr>
        <p:spPr>
          <a:xfrm>
            <a:off x="5426004" y="41478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9656259" y="455173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TextBox 24"/>
          <p:cNvSpPr txBox="1"/>
          <p:nvPr/>
        </p:nvSpPr>
        <p:spPr>
          <a:xfrm>
            <a:off x="9656258" y="41478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4" name="TextBox 23"/>
          <p:cNvSpPr txBox="1"/>
          <p:nvPr/>
        </p:nvSpPr>
        <p:spPr>
          <a:xfrm>
            <a:off x="7892114" y="545690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TextBox 24"/>
          <p:cNvSpPr txBox="1"/>
          <p:nvPr/>
        </p:nvSpPr>
        <p:spPr>
          <a:xfrm>
            <a:off x="7892113" y="505302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047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02878" y="3624886"/>
            <a:ext cx="1581711" cy="417982"/>
            <a:chOff x="1424694" y="3437117"/>
            <a:chExt cx="1499779" cy="396331"/>
          </a:xfrm>
          <a:solidFill>
            <a:schemeClr val="accent2"/>
          </a:solidFill>
        </p:grpSpPr>
        <p:sp>
          <p:nvSpPr>
            <p:cNvPr id="5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157135" y="3779526"/>
            <a:ext cx="1581711" cy="406378"/>
            <a:chOff x="2993261" y="3583747"/>
            <a:chExt cx="1499779" cy="385328"/>
          </a:xfrm>
          <a:solidFill>
            <a:schemeClr val="accent1"/>
          </a:solidFill>
        </p:grpSpPr>
        <p:sp>
          <p:nvSpPr>
            <p:cNvPr id="7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811391" y="3624886"/>
            <a:ext cx="1581711" cy="417981"/>
            <a:chOff x="4561827" y="3437117"/>
            <a:chExt cx="1499779" cy="396330"/>
          </a:xfrm>
          <a:solidFill>
            <a:schemeClr val="accent2"/>
          </a:solidFill>
        </p:grpSpPr>
        <p:sp>
          <p:nvSpPr>
            <p:cNvPr id="8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65648" y="3779526"/>
            <a:ext cx="1581711" cy="406378"/>
            <a:chOff x="6130393" y="3583747"/>
            <a:chExt cx="1499779" cy="385328"/>
          </a:xfrm>
          <a:solidFill>
            <a:schemeClr val="accent1"/>
          </a:solidFill>
        </p:grpSpPr>
        <p:sp>
          <p:nvSpPr>
            <p:cNvPr id="9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774161" y="3779527"/>
            <a:ext cx="1581711" cy="406377"/>
            <a:chOff x="9267526" y="3583748"/>
            <a:chExt cx="1499779" cy="385327"/>
          </a:xfrm>
          <a:solidFill>
            <a:schemeClr val="accent1"/>
          </a:solidFill>
        </p:grpSpPr>
        <p:sp>
          <p:nvSpPr>
            <p:cNvPr id="6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119905" y="3624886"/>
            <a:ext cx="1581711" cy="417982"/>
            <a:chOff x="7698960" y="3437117"/>
            <a:chExt cx="1499779" cy="396331"/>
          </a:xfrm>
          <a:solidFill>
            <a:schemeClr val="accent2"/>
          </a:solidFill>
        </p:grpSpPr>
        <p:sp>
          <p:nvSpPr>
            <p:cNvPr id="10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0320160" y="4276255"/>
            <a:ext cx="489711" cy="490548"/>
            <a:chOff x="9145588" y="4435475"/>
            <a:chExt cx="464344" cy="465138"/>
          </a:xfrm>
          <a:solidFill>
            <a:schemeClr val="accent1"/>
          </a:solidFill>
        </p:grpSpPr>
        <p:sp>
          <p:nvSpPr>
            <p:cNvPr id="22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738448" y="3060790"/>
            <a:ext cx="489711" cy="489711"/>
            <a:chOff x="7287419" y="2577307"/>
            <a:chExt cx="464344" cy="464344"/>
          </a:xfrm>
          <a:solidFill>
            <a:schemeClr val="accent2"/>
          </a:solidFill>
        </p:grpSpPr>
        <p:sp>
          <p:nvSpPr>
            <p:cNvPr id="32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AutoShape 59"/>
          <p:cNvSpPr>
            <a:spLocks/>
          </p:cNvSpPr>
          <p:nvPr/>
        </p:nvSpPr>
        <p:spPr bwMode="auto">
          <a:xfrm>
            <a:off x="3626443" y="4266313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30000"/>
              </a:lnSpc>
            </a:pPr>
            <a:endParaRPr lang="en-US" sz="1476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429517" y="3054008"/>
            <a:ext cx="490548" cy="412697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40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048878" y="3060373"/>
            <a:ext cx="489711" cy="382561"/>
            <a:chOff x="2581275" y="1710532"/>
            <a:chExt cx="464344" cy="362744"/>
          </a:xfrm>
          <a:solidFill>
            <a:schemeClr val="accent2"/>
          </a:solidFill>
        </p:grpSpPr>
        <p:sp>
          <p:nvSpPr>
            <p:cNvPr id="44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7088983" y="4266313"/>
            <a:ext cx="336520" cy="490548"/>
            <a:chOff x="5441157" y="4440238"/>
            <a:chExt cx="319088" cy="465138"/>
          </a:xfrm>
          <a:solidFill>
            <a:schemeClr val="accent1"/>
          </a:solidFill>
        </p:grpSpPr>
        <p:sp>
          <p:nvSpPr>
            <p:cNvPr id="54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5" name="TextBox 23"/>
          <p:cNvSpPr txBox="1"/>
          <p:nvPr/>
        </p:nvSpPr>
        <p:spPr>
          <a:xfrm>
            <a:off x="9616832" y="2350662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24"/>
          <p:cNvSpPr txBox="1"/>
          <p:nvPr/>
        </p:nvSpPr>
        <p:spPr>
          <a:xfrm>
            <a:off x="9616831" y="194678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7" name="TextBox 23"/>
          <p:cNvSpPr txBox="1"/>
          <p:nvPr/>
        </p:nvSpPr>
        <p:spPr>
          <a:xfrm>
            <a:off x="8065123" y="520178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TextBox 24"/>
          <p:cNvSpPr txBox="1"/>
          <p:nvPr/>
        </p:nvSpPr>
        <p:spPr>
          <a:xfrm>
            <a:off x="8065122" y="4797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9" name="TextBox 23"/>
          <p:cNvSpPr txBox="1"/>
          <p:nvPr/>
        </p:nvSpPr>
        <p:spPr>
          <a:xfrm>
            <a:off x="6190141" y="2350662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24"/>
          <p:cNvSpPr txBox="1"/>
          <p:nvPr/>
        </p:nvSpPr>
        <p:spPr>
          <a:xfrm>
            <a:off x="6190140" y="194678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1" name="TextBox 23"/>
          <p:cNvSpPr txBox="1"/>
          <p:nvPr/>
        </p:nvSpPr>
        <p:spPr>
          <a:xfrm>
            <a:off x="4832395" y="520178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24"/>
          <p:cNvSpPr txBox="1"/>
          <p:nvPr/>
        </p:nvSpPr>
        <p:spPr>
          <a:xfrm>
            <a:off x="4832394" y="4797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3" name="TextBox 23"/>
          <p:cNvSpPr txBox="1"/>
          <p:nvPr/>
        </p:nvSpPr>
        <p:spPr>
          <a:xfrm>
            <a:off x="3031304" y="2350662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24"/>
          <p:cNvSpPr txBox="1"/>
          <p:nvPr/>
        </p:nvSpPr>
        <p:spPr>
          <a:xfrm>
            <a:off x="3031303" y="194678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5" name="TextBox 23"/>
          <p:cNvSpPr txBox="1"/>
          <p:nvPr/>
        </p:nvSpPr>
        <p:spPr>
          <a:xfrm>
            <a:off x="1525777" y="520178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525776" y="4797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44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2"/>
          <p:cNvSpPr/>
          <p:nvPr/>
        </p:nvSpPr>
        <p:spPr>
          <a:xfrm rot="1299601">
            <a:off x="7000840" y="2318065"/>
            <a:ext cx="1043540" cy="716497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64326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476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2"/>
          <p:cNvSpPr/>
          <p:nvPr/>
        </p:nvSpPr>
        <p:spPr>
          <a:xfrm rot="18439371">
            <a:off x="7470899" y="3669455"/>
            <a:ext cx="1016195" cy="716497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64326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476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2"/>
          <p:cNvSpPr/>
          <p:nvPr/>
        </p:nvSpPr>
        <p:spPr>
          <a:xfrm rot="19965802">
            <a:off x="5597619" y="5055198"/>
            <a:ext cx="1253374" cy="716497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64326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476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2"/>
          <p:cNvSpPr/>
          <p:nvPr/>
        </p:nvSpPr>
        <p:spPr>
          <a:xfrm rot="14845537">
            <a:off x="3966412" y="4352827"/>
            <a:ext cx="1253375" cy="716497"/>
          </a:xfrm>
          <a:custGeom>
            <a:avLst/>
            <a:gdLst/>
            <a:ahLst/>
            <a:cxnLst/>
            <a:rect l="l" t="t" r="r" b="b"/>
            <a:pathLst>
              <a:path w="2404337" h="1013447">
                <a:moveTo>
                  <a:pt x="2404337" y="0"/>
                </a:moveTo>
                <a:lnTo>
                  <a:pt x="2404337" y="1013447"/>
                </a:lnTo>
                <a:cubicBezTo>
                  <a:pt x="1580832" y="549916"/>
                  <a:pt x="647382" y="523488"/>
                  <a:pt x="0" y="944007"/>
                </a:cubicBezTo>
                <a:lnTo>
                  <a:pt x="0" y="0"/>
                </a:lnTo>
                <a:lnTo>
                  <a:pt x="61272" y="0"/>
                </a:lnTo>
                <a:cubicBezTo>
                  <a:pt x="395627" y="149555"/>
                  <a:pt x="785812" y="234382"/>
                  <a:pt x="1202168" y="234382"/>
                </a:cubicBezTo>
                <a:cubicBezTo>
                  <a:pt x="1618527" y="234382"/>
                  <a:pt x="2008712" y="149555"/>
                  <a:pt x="23430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64326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476" ker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076840" y="5112488"/>
            <a:ext cx="1746108" cy="1476361"/>
            <a:chOff x="3865326" y="4847662"/>
            <a:chExt cx="1655660" cy="1399886"/>
          </a:xfrm>
        </p:grpSpPr>
        <p:grpSp>
          <p:nvGrpSpPr>
            <p:cNvPr id="11" name="组合 53"/>
            <p:cNvGrpSpPr/>
            <p:nvPr/>
          </p:nvGrpSpPr>
          <p:grpSpPr>
            <a:xfrm rot="759468">
              <a:off x="4121100" y="4847662"/>
              <a:ext cx="1399886" cy="1399886"/>
              <a:chOff x="3239852" y="1844824"/>
              <a:chExt cx="2664296" cy="2664296"/>
            </a:xfrm>
          </p:grpSpPr>
          <p:sp>
            <p:nvSpPr>
              <p:cNvPr id="36" name="椭圆 83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椭圆 84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椭圆 69"/>
            <p:cNvSpPr/>
            <p:nvPr/>
          </p:nvSpPr>
          <p:spPr>
            <a:xfrm>
              <a:off x="3865326" y="5619034"/>
              <a:ext cx="438612" cy="438612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3878295" y="5635348"/>
              <a:ext cx="412673" cy="447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Times New Roman" pitchFamily="18" charset="0"/>
                  <a:sym typeface="Arial" panose="020B0604020202020204" pitchFamily="34" charset="0"/>
                </a:rPr>
                <a:t>2</a:t>
              </a:r>
              <a:endParaRPr lang="zh-CN" altLang="en-US" sz="1898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588871" y="5315036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43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854178" y="2334760"/>
            <a:ext cx="1635998" cy="1518678"/>
            <a:chOff x="7446998" y="2213822"/>
            <a:chExt cx="1551254" cy="1440012"/>
          </a:xfrm>
        </p:grpSpPr>
        <p:grpSp>
          <p:nvGrpSpPr>
            <p:cNvPr id="13" name="组合 55"/>
            <p:cNvGrpSpPr/>
            <p:nvPr/>
          </p:nvGrpSpPr>
          <p:grpSpPr>
            <a:xfrm rot="759468">
              <a:off x="7446998" y="2253948"/>
              <a:ext cx="1399886" cy="1399886"/>
              <a:chOff x="3239852" y="1844824"/>
              <a:chExt cx="2664296" cy="2664296"/>
            </a:xfrm>
          </p:grpSpPr>
          <p:sp>
            <p:nvSpPr>
              <p:cNvPr id="32" name="椭圆 79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椭圆 80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" name="椭圆 73"/>
            <p:cNvSpPr/>
            <p:nvPr/>
          </p:nvSpPr>
          <p:spPr>
            <a:xfrm>
              <a:off x="8559640" y="2222810"/>
              <a:ext cx="438612" cy="438612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flipH="1">
              <a:off x="8569285" y="2213822"/>
              <a:ext cx="412673" cy="447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Times New Roman" pitchFamily="18" charset="0"/>
                  <a:sym typeface="Arial" panose="020B0604020202020204" pitchFamily="34" charset="0"/>
                </a:rPr>
                <a:t>4</a:t>
              </a:r>
              <a:endParaRPr lang="zh-CN" altLang="en-US" sz="1898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7914769" y="2744044"/>
              <a:ext cx="464344" cy="464344"/>
              <a:chOff x="7287419" y="2577307"/>
              <a:chExt cx="464344" cy="464344"/>
            </a:xfrm>
            <a:solidFill>
              <a:schemeClr val="bg2"/>
            </a:solidFill>
          </p:grpSpPr>
          <p:sp>
            <p:nvSpPr>
              <p:cNvPr id="53" name="AutoShape 56"/>
              <p:cNvSpPr>
                <a:spLocks/>
              </p:cNvSpPr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AutoShape 57"/>
              <p:cNvSpPr>
                <a:spLocks/>
              </p:cNvSpPr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AutoShape 58"/>
              <p:cNvSpPr>
                <a:spLocks/>
              </p:cNvSpPr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3368573" y="2700957"/>
            <a:ext cx="1634599" cy="1629415"/>
            <a:chOff x="3193747" y="2561045"/>
            <a:chExt cx="1549927" cy="1545011"/>
          </a:xfrm>
          <a:effectLst/>
        </p:grpSpPr>
        <p:grpSp>
          <p:nvGrpSpPr>
            <p:cNvPr id="12" name="组合 54"/>
            <p:cNvGrpSpPr/>
            <p:nvPr/>
          </p:nvGrpSpPr>
          <p:grpSpPr>
            <a:xfrm rot="759468">
              <a:off x="3193747" y="2706170"/>
              <a:ext cx="1399886" cy="1399886"/>
              <a:chOff x="3239852" y="1844824"/>
              <a:chExt cx="2664296" cy="2664296"/>
            </a:xfrm>
          </p:grpSpPr>
          <p:sp>
            <p:nvSpPr>
              <p:cNvPr id="34" name="椭圆 81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椭圆 82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  <a:alpha val="94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" name="椭圆 67"/>
            <p:cNvSpPr/>
            <p:nvPr/>
          </p:nvSpPr>
          <p:spPr>
            <a:xfrm>
              <a:off x="4305062" y="2567638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4315188" y="2561045"/>
              <a:ext cx="412673" cy="447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Times New Roman" pitchFamily="18" charset="0"/>
                  <a:sym typeface="Arial" panose="020B0604020202020204" pitchFamily="34" charset="0"/>
                </a:rPr>
                <a:t>1</a:t>
              </a:r>
              <a:endParaRPr lang="zh-CN" altLang="en-US" sz="1898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3661121" y="320436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57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6483987" y="4128262"/>
            <a:ext cx="1860655" cy="1476361"/>
            <a:chOff x="6147783" y="3914419"/>
            <a:chExt cx="1764273" cy="1399886"/>
          </a:xfrm>
        </p:grpSpPr>
        <p:grpSp>
          <p:nvGrpSpPr>
            <p:cNvPr id="9" name="组合 51"/>
            <p:cNvGrpSpPr/>
            <p:nvPr/>
          </p:nvGrpSpPr>
          <p:grpSpPr>
            <a:xfrm rot="759468">
              <a:off x="6147783" y="3914419"/>
              <a:ext cx="1399886" cy="1399886"/>
              <a:chOff x="3239853" y="1844824"/>
              <a:chExt cx="2664296" cy="2664295"/>
            </a:xfrm>
          </p:grpSpPr>
          <p:sp>
            <p:nvSpPr>
              <p:cNvPr id="38" name="椭圆 85"/>
              <p:cNvSpPr/>
              <p:nvPr/>
            </p:nvSpPr>
            <p:spPr>
              <a:xfrm>
                <a:off x="3239853" y="1844824"/>
                <a:ext cx="2664296" cy="266429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椭圆 86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" name="椭圆 71"/>
            <p:cNvSpPr/>
            <p:nvPr/>
          </p:nvSpPr>
          <p:spPr>
            <a:xfrm>
              <a:off x="7473444" y="4502191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7490372" y="4498077"/>
              <a:ext cx="412673" cy="410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Times New Roman" pitchFamily="18" charset="0"/>
                  <a:sym typeface="Arial" panose="020B0604020202020204" pitchFamily="34" charset="0"/>
                </a:rPr>
                <a:t>3</a:t>
              </a:r>
              <a:endParaRPr lang="zh-CN" altLang="en-US" sz="1898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6608558" y="4382190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60" name="AutoShape 128"/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utoShape 129"/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457600" y="1474205"/>
            <a:ext cx="1831808" cy="1476361"/>
            <a:chOff x="5174562" y="1397841"/>
            <a:chExt cx="1736921" cy="1399886"/>
          </a:xfrm>
        </p:grpSpPr>
        <p:grpSp>
          <p:nvGrpSpPr>
            <p:cNvPr id="14" name="组合 56"/>
            <p:cNvGrpSpPr/>
            <p:nvPr/>
          </p:nvGrpSpPr>
          <p:grpSpPr>
            <a:xfrm rot="759468">
              <a:off x="5511597" y="1397841"/>
              <a:ext cx="1399886" cy="1399886"/>
              <a:chOff x="3239852" y="1844824"/>
              <a:chExt cx="2664296" cy="2664296"/>
            </a:xfrm>
          </p:grpSpPr>
          <p:sp>
            <p:nvSpPr>
              <p:cNvPr id="30" name="椭圆 77"/>
              <p:cNvSpPr/>
              <p:nvPr/>
            </p:nvSpPr>
            <p:spPr>
              <a:xfrm>
                <a:off x="3239852" y="1844824"/>
                <a:ext cx="2664296" cy="266429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椭圆 78"/>
              <p:cNvSpPr/>
              <p:nvPr/>
            </p:nvSpPr>
            <p:spPr>
              <a:xfrm>
                <a:off x="3546002" y="2150974"/>
                <a:ext cx="2051997" cy="2051997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64326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66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椭圆 75"/>
            <p:cNvSpPr/>
            <p:nvPr/>
          </p:nvSpPr>
          <p:spPr>
            <a:xfrm>
              <a:off x="5174562" y="1609120"/>
              <a:ext cx="438612" cy="43861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66" ker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flipH="1">
              <a:off x="5184773" y="1618683"/>
              <a:ext cx="412673" cy="447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964326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Times New Roman" pitchFamily="18" charset="0"/>
                  <a:sym typeface="Arial" panose="020B0604020202020204" pitchFamily="34" charset="0"/>
                </a:rPr>
                <a:t>5</a:t>
              </a:r>
              <a:endParaRPr lang="zh-CN" altLang="en-US" sz="1898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5979368" y="1864772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63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2625505" y="1535110"/>
            <a:ext cx="2471137" cy="986050"/>
            <a:chOff x="1957396" y="2646258"/>
            <a:chExt cx="2734735" cy="934972"/>
          </a:xfrm>
        </p:grpSpPr>
        <p:sp>
          <p:nvSpPr>
            <p:cNvPr id="67" name="TextBox 66"/>
            <p:cNvSpPr txBox="1"/>
            <p:nvPr/>
          </p:nvSpPr>
          <p:spPr>
            <a:xfrm>
              <a:off x="3125338" y="2646258"/>
              <a:ext cx="1566793" cy="36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957396" y="2981512"/>
              <a:ext cx="2734735" cy="5997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9661217" y="2486480"/>
            <a:ext cx="2534750" cy="968224"/>
            <a:chOff x="1140082" y="2646258"/>
            <a:chExt cx="2926999" cy="918069"/>
          </a:xfrm>
        </p:grpSpPr>
        <p:sp>
          <p:nvSpPr>
            <p:cNvPr id="70" name="TextBox 69"/>
            <p:cNvSpPr txBox="1"/>
            <p:nvPr/>
          </p:nvSpPr>
          <p:spPr>
            <a:xfrm>
              <a:off x="1140082" y="2646258"/>
              <a:ext cx="1634861" cy="36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140083" y="2981512"/>
              <a:ext cx="2926998" cy="5828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582749" y="4413159"/>
            <a:ext cx="2524920" cy="968224"/>
            <a:chOff x="1140082" y="2646258"/>
            <a:chExt cx="3180863" cy="918069"/>
          </a:xfrm>
        </p:grpSpPr>
        <p:sp>
          <p:nvSpPr>
            <p:cNvPr id="73" name="TextBox 72"/>
            <p:cNvSpPr txBox="1"/>
            <p:nvPr/>
          </p:nvSpPr>
          <p:spPr>
            <a:xfrm>
              <a:off x="1140082" y="2646258"/>
              <a:ext cx="1783572" cy="36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140085" y="2981512"/>
              <a:ext cx="3180860" cy="5828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385180" y="5510804"/>
            <a:ext cx="2505541" cy="986050"/>
            <a:chOff x="1919323" y="2646258"/>
            <a:chExt cx="2772808" cy="934972"/>
          </a:xfrm>
        </p:grpSpPr>
        <p:sp>
          <p:nvSpPr>
            <p:cNvPr id="76" name="TextBox 75"/>
            <p:cNvSpPr txBox="1"/>
            <p:nvPr/>
          </p:nvSpPr>
          <p:spPr>
            <a:xfrm>
              <a:off x="3125338" y="2646258"/>
              <a:ext cx="1566793" cy="36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919323" y="2981512"/>
              <a:ext cx="2772808" cy="5997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15635" y="3042913"/>
            <a:ext cx="2527120" cy="986050"/>
            <a:chOff x="1270391" y="2646258"/>
            <a:chExt cx="2796690" cy="934972"/>
          </a:xfrm>
        </p:grpSpPr>
        <p:sp>
          <p:nvSpPr>
            <p:cNvPr id="82" name="TextBox 81"/>
            <p:cNvSpPr txBox="1"/>
            <p:nvPr/>
          </p:nvSpPr>
          <p:spPr>
            <a:xfrm>
              <a:off x="2500288" y="2646258"/>
              <a:ext cx="1566793" cy="361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270391" y="2981512"/>
              <a:ext cx="2796689" cy="5997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8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6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355005" y="2038931"/>
            <a:ext cx="3796075" cy="860372"/>
            <a:chOff x="3094892" y="1926635"/>
            <a:chExt cx="3873305" cy="815806"/>
          </a:xfrm>
        </p:grpSpPr>
        <p:sp>
          <p:nvSpPr>
            <p:cNvPr id="11" name="TextBox 10"/>
            <p:cNvSpPr txBox="1"/>
            <p:nvPr/>
          </p:nvSpPr>
          <p:spPr>
            <a:xfrm>
              <a:off x="3094892" y="1926635"/>
              <a:ext cx="1601594" cy="39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94892" y="2255625"/>
              <a:ext cx="3873305" cy="486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355005" y="3511587"/>
            <a:ext cx="3796075" cy="860372"/>
            <a:chOff x="3094892" y="1926635"/>
            <a:chExt cx="3873305" cy="815806"/>
          </a:xfrm>
        </p:grpSpPr>
        <p:sp>
          <p:nvSpPr>
            <p:cNvPr id="15" name="TextBox 14"/>
            <p:cNvSpPr txBox="1"/>
            <p:nvPr/>
          </p:nvSpPr>
          <p:spPr>
            <a:xfrm>
              <a:off x="3094892" y="1926635"/>
              <a:ext cx="1601594" cy="39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94892" y="2255625"/>
              <a:ext cx="3873305" cy="486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927273" y="2038645"/>
            <a:ext cx="3737269" cy="860372"/>
            <a:chOff x="3094892" y="1926635"/>
            <a:chExt cx="3873305" cy="815806"/>
          </a:xfrm>
        </p:grpSpPr>
        <p:sp>
          <p:nvSpPr>
            <p:cNvPr id="18" name="TextBox 17"/>
            <p:cNvSpPr txBox="1"/>
            <p:nvPr/>
          </p:nvSpPr>
          <p:spPr>
            <a:xfrm>
              <a:off x="3094892" y="1926635"/>
              <a:ext cx="1626795" cy="39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094892" y="2255625"/>
              <a:ext cx="3873305" cy="486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927273" y="3514944"/>
            <a:ext cx="3737269" cy="860372"/>
            <a:chOff x="3094892" y="1926635"/>
            <a:chExt cx="3873305" cy="815806"/>
          </a:xfrm>
        </p:grpSpPr>
        <p:sp>
          <p:nvSpPr>
            <p:cNvPr id="21" name="TextBox 20"/>
            <p:cNvSpPr txBox="1"/>
            <p:nvPr/>
          </p:nvSpPr>
          <p:spPr>
            <a:xfrm>
              <a:off x="3094892" y="1926635"/>
              <a:ext cx="1626795" cy="39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094892" y="2255625"/>
              <a:ext cx="3873305" cy="486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927273" y="4984530"/>
            <a:ext cx="3737269" cy="860372"/>
            <a:chOff x="3094892" y="1926635"/>
            <a:chExt cx="3873305" cy="815806"/>
          </a:xfrm>
        </p:grpSpPr>
        <p:sp>
          <p:nvSpPr>
            <p:cNvPr id="24" name="TextBox 23"/>
            <p:cNvSpPr txBox="1"/>
            <p:nvPr/>
          </p:nvSpPr>
          <p:spPr>
            <a:xfrm>
              <a:off x="3094892" y="1926635"/>
              <a:ext cx="1626795" cy="39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094892" y="2255625"/>
              <a:ext cx="3873305" cy="486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355005" y="4990712"/>
            <a:ext cx="3796075" cy="860372"/>
            <a:chOff x="3094892" y="1926635"/>
            <a:chExt cx="3873305" cy="815806"/>
          </a:xfrm>
        </p:grpSpPr>
        <p:sp>
          <p:nvSpPr>
            <p:cNvPr id="27" name="TextBox 26"/>
            <p:cNvSpPr txBox="1"/>
            <p:nvPr/>
          </p:nvSpPr>
          <p:spPr>
            <a:xfrm>
              <a:off x="3094892" y="1926635"/>
              <a:ext cx="1601594" cy="39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94892" y="2255625"/>
              <a:ext cx="3873305" cy="486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点击添加相关标题文字，点击添加相关标题文字，点击添加相关标题文字，点击添加相关标题文字。</a:t>
              </a:r>
              <a:endParaRPr lang="en-GB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75967" y="3492101"/>
            <a:ext cx="964353" cy="964353"/>
            <a:chOff x="1253782" y="3281715"/>
            <a:chExt cx="914400" cy="914400"/>
          </a:xfrm>
          <a:solidFill>
            <a:schemeClr val="bg1"/>
          </a:solidFill>
          <a:effectLst/>
        </p:grpSpPr>
        <p:sp>
          <p:nvSpPr>
            <p:cNvPr id="6" name="Rounded Rectangle 5"/>
            <p:cNvSpPr/>
            <p:nvPr/>
          </p:nvSpPr>
          <p:spPr>
            <a:xfrm>
              <a:off x="1253782" y="3281715"/>
              <a:ext cx="914400" cy="914400"/>
            </a:xfrm>
            <a:prstGeom prst="roundRect">
              <a:avLst/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26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478810" y="3521030"/>
              <a:ext cx="464344" cy="465138"/>
              <a:chOff x="9145588" y="4435475"/>
              <a:chExt cx="464344" cy="465138"/>
            </a:xfrm>
            <a:grpFill/>
          </p:grpSpPr>
          <p:sp>
            <p:nvSpPr>
              <p:cNvPr id="61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6838492" y="3492101"/>
            <a:ext cx="964353" cy="964353"/>
            <a:chOff x="6528170" y="3281715"/>
            <a:chExt cx="914400" cy="914400"/>
          </a:xfrm>
          <a:solidFill>
            <a:schemeClr val="bg1"/>
          </a:solidFill>
          <a:effectLst/>
        </p:grpSpPr>
        <p:sp>
          <p:nvSpPr>
            <p:cNvPr id="9" name="Rounded Rectangle 8"/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chemeClr val="accent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26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grpFill/>
          </p:grpSpPr>
          <p:sp>
            <p:nvSpPr>
              <p:cNvPr id="71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6838492" y="4971226"/>
            <a:ext cx="964353" cy="964353"/>
            <a:chOff x="6528170" y="4684221"/>
            <a:chExt cx="914400" cy="914400"/>
          </a:xfrm>
          <a:solidFill>
            <a:schemeClr val="bg1"/>
          </a:solidFill>
          <a:effectLst/>
        </p:grpSpPr>
        <p:sp>
          <p:nvSpPr>
            <p:cNvPr id="10" name="Rounded Rectangle 9"/>
            <p:cNvSpPr/>
            <p:nvPr/>
          </p:nvSpPr>
          <p:spPr>
            <a:xfrm>
              <a:off x="6528170" y="4684221"/>
              <a:ext cx="914400" cy="914400"/>
            </a:xfrm>
            <a:prstGeom prst="roundRect">
              <a:avLst/>
            </a:prstGeom>
            <a:solidFill>
              <a:schemeClr val="accent2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26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6748385" y="4909249"/>
              <a:ext cx="464344" cy="464344"/>
              <a:chOff x="7287419" y="2577307"/>
              <a:chExt cx="464344" cy="464344"/>
            </a:xfrm>
            <a:grpFill/>
          </p:grpSpPr>
          <p:sp>
            <p:nvSpPr>
              <p:cNvPr id="78" name="AutoShape 56"/>
              <p:cNvSpPr>
                <a:spLocks/>
              </p:cNvSpPr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AutoShape 57"/>
              <p:cNvSpPr>
                <a:spLocks/>
              </p:cNvSpPr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AutoShape 58"/>
              <p:cNvSpPr>
                <a:spLocks/>
              </p:cNvSpPr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1275967" y="2019159"/>
            <a:ext cx="964353" cy="964353"/>
            <a:chOff x="1253782" y="1885071"/>
            <a:chExt cx="914400" cy="914400"/>
          </a:xfrm>
          <a:solidFill>
            <a:schemeClr val="bg1"/>
          </a:solidFill>
          <a:effectLst/>
        </p:grpSpPr>
        <p:sp>
          <p:nvSpPr>
            <p:cNvPr id="5" name="Rounded Rectangle 4"/>
            <p:cNvSpPr/>
            <p:nvPr/>
          </p:nvSpPr>
          <p:spPr>
            <a:xfrm>
              <a:off x="1253782" y="1885071"/>
              <a:ext cx="914400" cy="914400"/>
            </a:xfrm>
            <a:prstGeom prst="roundRect">
              <a:avLst/>
            </a:prstGeom>
            <a:solidFill>
              <a:schemeClr val="accent2"/>
            </a:solidFill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26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1551438" y="2110099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82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6838492" y="2019159"/>
            <a:ext cx="964353" cy="964353"/>
            <a:chOff x="6528170" y="1885071"/>
            <a:chExt cx="914400" cy="914400"/>
          </a:xfrm>
          <a:solidFill>
            <a:schemeClr val="bg1"/>
          </a:solidFill>
          <a:effectLst/>
        </p:grpSpPr>
        <p:sp>
          <p:nvSpPr>
            <p:cNvPr id="8" name="Rounded Rectangle 7"/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chemeClr val="accent2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26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grpFill/>
          </p:grpSpPr>
          <p:sp>
            <p:nvSpPr>
              <p:cNvPr id="85" name="AutoShape 128"/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AutoShape 129"/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275967" y="4971226"/>
            <a:ext cx="964353" cy="964353"/>
            <a:chOff x="1253782" y="4684221"/>
            <a:chExt cx="914400" cy="914400"/>
          </a:xfrm>
          <a:solidFill>
            <a:schemeClr val="bg1"/>
          </a:solidFill>
          <a:effectLst/>
        </p:grpSpPr>
        <p:sp>
          <p:nvSpPr>
            <p:cNvPr id="7" name="Rounded Rectangle 6"/>
            <p:cNvSpPr/>
            <p:nvPr/>
          </p:nvSpPr>
          <p:spPr>
            <a:xfrm>
              <a:off x="1253782" y="4684221"/>
              <a:ext cx="914400" cy="914400"/>
            </a:xfrm>
            <a:prstGeom prst="roundRect">
              <a:avLst/>
            </a:prstGeom>
            <a:solidFill>
              <a:schemeClr val="accent2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26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1485953" y="4909249"/>
              <a:ext cx="464344" cy="464344"/>
              <a:chOff x="4439444" y="1652588"/>
              <a:chExt cx="464344" cy="464344"/>
            </a:xfrm>
            <a:grpFill/>
          </p:grpSpPr>
          <p:sp>
            <p:nvSpPr>
              <p:cNvPr id="88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ctr" defTabSz="241082" hangingPunct="0">
                  <a:lnSpc>
                    <a:spcPct val="130000"/>
                  </a:lnSpc>
                </a:pPr>
                <a:endParaRPr lang="en-US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1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885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sp>
        <p:nvSpPr>
          <p:cNvPr id="27" name="Rectangle 71"/>
          <p:cNvSpPr>
            <a:spLocks noChangeArrowheads="1"/>
          </p:cNvSpPr>
          <p:nvPr/>
        </p:nvSpPr>
        <p:spPr bwMode="auto">
          <a:xfrm>
            <a:off x="3619936" y="4118016"/>
            <a:ext cx="5618879" cy="71366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您的内容打在这里，或者通过复制的文本后，在此选择粘贴，并选择只保留文字。您的内容打在这里，或者通过复制的文本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zh-CN" altLang="en-US" sz="1400" dirty="0">
              <a:solidFill>
                <a:schemeClr val="bg1"/>
              </a:solidFill>
              <a:ea typeface="楷体_GB2312"/>
              <a:cs typeface="楷体_GB2312"/>
            </a:endParaRPr>
          </a:p>
        </p:txBody>
      </p:sp>
      <p:sp>
        <p:nvSpPr>
          <p:cNvPr id="28" name="WordArt 72"/>
          <p:cNvSpPr>
            <a:spLocks noChangeArrowheads="1" noChangeShapeType="1" noTextEdit="1"/>
          </p:cNvSpPr>
          <p:nvPr/>
        </p:nvSpPr>
        <p:spPr bwMode="auto">
          <a:xfrm>
            <a:off x="5875046" y="2883375"/>
            <a:ext cx="1108658" cy="9700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4762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"/>
                <a:cs typeface="Arial"/>
              </a:rPr>
              <a:t>04</a:t>
            </a:r>
            <a:endParaRPr lang="zh-CN" altLang="en-US" sz="4762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9" name="Rectangle 73"/>
          <p:cNvSpPr>
            <a:spLocks noChangeArrowheads="1"/>
          </p:cNvSpPr>
          <p:nvPr/>
        </p:nvSpPr>
        <p:spPr bwMode="auto">
          <a:xfrm>
            <a:off x="4111273" y="2560848"/>
            <a:ext cx="4636205" cy="1424885"/>
          </a:xfrm>
          <a:prstGeom prst="rect">
            <a:avLst/>
          </a:prstGeom>
          <a:noFill/>
          <a:ln w="15875" algn="ctr">
            <a:noFill/>
            <a:miter lim="800000"/>
            <a:headEnd/>
            <a:tailEnd/>
          </a:ln>
        </p:spPr>
        <p:txBody>
          <a:bodyPr lIns="100783" tIns="50391" rIns="100783" bIns="50391">
            <a:spAutoFit/>
          </a:bodyPr>
          <a:lstStyle/>
          <a:p>
            <a:pPr algn="ctr" defTabSz="1007897"/>
            <a:r>
              <a:rPr lang="zh-CN" altLang="en-US" sz="8598" dirty="0">
                <a:solidFill>
                  <a:schemeClr val="bg1"/>
                </a:solidFill>
                <a:latin typeface="宋体" charset="-122"/>
              </a:rPr>
              <a:t>［   ］</a:t>
            </a:r>
          </a:p>
        </p:txBody>
      </p:sp>
    </p:spTree>
    <p:extLst>
      <p:ext uri="{BB962C8B-B14F-4D97-AF65-F5344CB8AC3E}">
        <p14:creationId xmlns:p14="http://schemas.microsoft.com/office/powerpoint/2010/main" val="280102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>
            <a:graphicFrameLocks/>
          </p:cNvGraphicFramePr>
          <p:nvPr>
            <p:extLst/>
          </p:nvPr>
        </p:nvGraphicFramePr>
        <p:xfrm>
          <a:off x="632289" y="2268895"/>
          <a:ext cx="3348434" cy="233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6429375" y="1858549"/>
            <a:ext cx="0" cy="4415337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725560" y="1858549"/>
            <a:ext cx="0" cy="4415337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133190" y="1858549"/>
            <a:ext cx="0" cy="4415337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7"/>
          <p:cNvGraphicFramePr>
            <a:graphicFrameLocks/>
          </p:cNvGraphicFramePr>
          <p:nvPr>
            <p:extLst/>
          </p:nvPr>
        </p:nvGraphicFramePr>
        <p:xfrm>
          <a:off x="3300292" y="2268895"/>
          <a:ext cx="3348433" cy="233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图表 10"/>
          <p:cNvGraphicFramePr>
            <a:graphicFrameLocks/>
          </p:cNvGraphicFramePr>
          <p:nvPr>
            <p:extLst/>
          </p:nvPr>
        </p:nvGraphicFramePr>
        <p:xfrm>
          <a:off x="5968295" y="2268895"/>
          <a:ext cx="3348433" cy="233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图表 11"/>
          <p:cNvGraphicFramePr>
            <a:graphicFrameLocks/>
          </p:cNvGraphicFramePr>
          <p:nvPr>
            <p:extLst/>
          </p:nvPr>
        </p:nvGraphicFramePr>
        <p:xfrm>
          <a:off x="8636298" y="2268895"/>
          <a:ext cx="3348433" cy="233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785045" y="2953802"/>
            <a:ext cx="1245854" cy="7287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6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62%</a:t>
            </a:r>
            <a:endParaRPr lang="zh-CN" altLang="en-US" sz="4136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71702" y="2953802"/>
            <a:ext cx="1245854" cy="7287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6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72%</a:t>
            </a:r>
            <a:endParaRPr lang="zh-CN" altLang="en-US" sz="4136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157611" y="2935896"/>
            <a:ext cx="1245854" cy="7287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6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83%</a:t>
            </a:r>
            <a:endParaRPr lang="zh-CN" altLang="en-US" sz="4136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844265" y="2953802"/>
            <a:ext cx="1245854" cy="72878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136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24%</a:t>
            </a:r>
            <a:endParaRPr lang="zh-CN" altLang="en-US" sz="4136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42753" y="4496708"/>
            <a:ext cx="11304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￥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100,000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38110" y="4954803"/>
            <a:ext cx="2339725" cy="8903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29410" y="4496708"/>
            <a:ext cx="11304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￥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100,000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25512" y="4954803"/>
            <a:ext cx="2338234" cy="8903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15319" y="4496708"/>
            <a:ext cx="11304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￥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100,000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611421" y="4954803"/>
            <a:ext cx="2338234" cy="8903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901973" y="4496708"/>
            <a:ext cx="11304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￥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100,000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97330" y="4954803"/>
            <a:ext cx="2339725" cy="8903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5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190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3" presetClass="entr" presetSubtype="3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12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6" presetClass="emph" presetSubtype="0" repeatCount="2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12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2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1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6" presetClass="emph" presetSubtype="0" repeatCount="2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125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8" grpId="0">
        <p:bldAsOne/>
      </p:bldGraphic>
      <p:bldGraphic spid="11" grpId="0">
        <p:bldAsOne/>
      </p:bldGraphic>
      <p:bldGraphic spid="12" grpId="0">
        <p:bldAsOne/>
      </p:bldGraphic>
      <p:bldP spid="13" grpId="0"/>
      <p:bldP spid="14" grpId="0"/>
      <p:bldP spid="15" grpId="0"/>
      <p:bldP spid="16" grpId="0"/>
      <p:bldP spid="17" grpId="0"/>
      <p:bldP spid="17" grpId="1"/>
      <p:bldP spid="18" grpId="0"/>
      <p:bldP spid="19" grpId="0"/>
      <p:bldP spid="19" grpId="1"/>
      <p:bldP spid="20" grpId="0"/>
      <p:bldP spid="21" grpId="0"/>
      <p:bldP spid="21" grpId="1"/>
      <p:bldP spid="22" grpId="0"/>
      <p:bldP spid="23" grpId="0"/>
      <p:bldP spid="23" grpId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09903" y="1861892"/>
            <a:ext cx="1898858" cy="2188184"/>
            <a:chOff x="8362480" y="3523424"/>
            <a:chExt cx="3600797" cy="4158988"/>
          </a:xfrm>
        </p:grpSpPr>
        <p:sp>
          <p:nvSpPr>
            <p:cNvPr id="42" name="Freeform 1"/>
            <p:cNvSpPr>
              <a:spLocks noChangeArrowheads="1"/>
            </p:cNvSpPr>
            <p:nvPr/>
          </p:nvSpPr>
          <p:spPr bwMode="auto">
            <a:xfrm>
              <a:off x="8362480" y="3523424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193331" y="4074845"/>
              <a:ext cx="1904314" cy="2961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741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386249" y="1861892"/>
            <a:ext cx="1898858" cy="2188184"/>
            <a:chOff x="12110219" y="3523424"/>
            <a:chExt cx="3600797" cy="4158988"/>
          </a:xfrm>
        </p:grpSpPr>
        <p:sp>
          <p:nvSpPr>
            <p:cNvPr id="43" name="Freeform 1"/>
            <p:cNvSpPr>
              <a:spLocks noChangeArrowheads="1"/>
            </p:cNvSpPr>
            <p:nvPr/>
          </p:nvSpPr>
          <p:spPr bwMode="auto">
            <a:xfrm>
              <a:off x="12110219" y="3523424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2597884" y="4148109"/>
              <a:ext cx="2569743" cy="2961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741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09903" y="4050076"/>
            <a:ext cx="1898858" cy="2188184"/>
            <a:chOff x="8362480" y="7682412"/>
            <a:chExt cx="3600797" cy="4158988"/>
          </a:xfrm>
        </p:grpSpPr>
        <p:sp>
          <p:nvSpPr>
            <p:cNvPr id="44" name="Freeform 1"/>
            <p:cNvSpPr>
              <a:spLocks noChangeArrowheads="1"/>
            </p:cNvSpPr>
            <p:nvPr/>
          </p:nvSpPr>
          <p:spPr bwMode="auto">
            <a:xfrm>
              <a:off x="8362480" y="7682412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9219881" y="8284145"/>
              <a:ext cx="1904314" cy="2961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741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O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86249" y="4050076"/>
            <a:ext cx="1898858" cy="2188184"/>
            <a:chOff x="12110219" y="7682412"/>
            <a:chExt cx="3600797" cy="4158988"/>
          </a:xfrm>
        </p:grpSpPr>
        <p:sp>
          <p:nvSpPr>
            <p:cNvPr id="45" name="Freeform 1"/>
            <p:cNvSpPr>
              <a:spLocks noChangeArrowheads="1"/>
            </p:cNvSpPr>
            <p:nvPr/>
          </p:nvSpPr>
          <p:spPr bwMode="auto">
            <a:xfrm>
              <a:off x="12110219" y="7682412"/>
              <a:ext cx="3600797" cy="4158988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2907670" y="8282003"/>
              <a:ext cx="1904314" cy="2961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741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87675" y="4586305"/>
            <a:ext cx="4274234" cy="2014458"/>
            <a:chOff x="2062553" y="8701599"/>
            <a:chExt cx="8105213" cy="3828794"/>
          </a:xfrm>
        </p:grpSpPr>
        <p:sp>
          <p:nvSpPr>
            <p:cNvPr id="47" name="Freeform 1"/>
            <p:cNvSpPr>
              <a:spLocks noChangeArrowheads="1"/>
            </p:cNvSpPr>
            <p:nvPr/>
          </p:nvSpPr>
          <p:spPr bwMode="auto">
            <a:xfrm>
              <a:off x="2062553" y="9127136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407050" y="8701599"/>
              <a:ext cx="3241001" cy="877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Opportunities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552649" y="9605105"/>
              <a:ext cx="3929649" cy="1649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6" name="Group 45"/>
            <p:cNvGrpSpPr/>
            <p:nvPr/>
          </p:nvGrpSpPr>
          <p:grpSpPr>
            <a:xfrm flipV="1">
              <a:off x="2595320" y="10730503"/>
              <a:ext cx="7572446" cy="1799890"/>
              <a:chOff x="2751796" y="2924341"/>
              <a:chExt cx="7572446" cy="1550438"/>
            </a:xfrm>
          </p:grpSpPr>
          <p:cxnSp>
            <p:nvCxnSpPr>
              <p:cNvPr id="67" name="Straight Connector 46"/>
              <p:cNvCxnSpPr/>
              <p:nvPr/>
            </p:nvCxnSpPr>
            <p:spPr>
              <a:xfrm flipH="1">
                <a:off x="2918048" y="2924341"/>
                <a:ext cx="740619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47"/>
              <p:cNvCxnSpPr>
                <a:stCxn id="47" idx="1"/>
              </p:cNvCxnSpPr>
              <p:nvPr/>
            </p:nvCxnSpPr>
            <p:spPr>
              <a:xfrm flipV="1">
                <a:off x="2751796" y="2924341"/>
                <a:ext cx="4888" cy="15504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48"/>
              <p:cNvCxnSpPr/>
              <p:nvPr/>
            </p:nvCxnSpPr>
            <p:spPr>
              <a:xfrm flipV="1">
                <a:off x="10324242" y="2924341"/>
                <a:ext cx="0" cy="599083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Freeform 204"/>
            <p:cNvSpPr>
              <a:spLocks noEditPoints="1"/>
            </p:cNvSpPr>
            <p:nvPr/>
          </p:nvSpPr>
          <p:spPr bwMode="auto">
            <a:xfrm>
              <a:off x="2293420" y="9572812"/>
              <a:ext cx="936302" cy="622785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899" tIns="34449" rIns="68899" bIns="3444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319517" y="4646442"/>
            <a:ext cx="4419386" cy="1954321"/>
            <a:chOff x="13879972" y="8815899"/>
            <a:chExt cx="8380464" cy="3714494"/>
          </a:xfrm>
        </p:grpSpPr>
        <p:sp>
          <p:nvSpPr>
            <p:cNvPr id="49" name="Freeform 1"/>
            <p:cNvSpPr>
              <a:spLocks noChangeArrowheads="1"/>
            </p:cNvSpPr>
            <p:nvPr/>
          </p:nvSpPr>
          <p:spPr bwMode="auto">
            <a:xfrm>
              <a:off x="20872173" y="9127136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8685334" y="8815899"/>
              <a:ext cx="1997738" cy="877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Threats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754379" y="9662258"/>
              <a:ext cx="3928693" cy="1649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51"/>
            <p:cNvGrpSpPr/>
            <p:nvPr/>
          </p:nvGrpSpPr>
          <p:grpSpPr>
            <a:xfrm flipH="1" flipV="1">
              <a:off x="13879972" y="10730503"/>
              <a:ext cx="7715545" cy="1799890"/>
              <a:chOff x="2913160" y="2924341"/>
              <a:chExt cx="7411082" cy="1550438"/>
            </a:xfrm>
          </p:grpSpPr>
          <p:cxnSp>
            <p:nvCxnSpPr>
              <p:cNvPr id="71" name="Straight Connector 52"/>
              <p:cNvCxnSpPr/>
              <p:nvPr/>
            </p:nvCxnSpPr>
            <p:spPr>
              <a:xfrm flipH="1">
                <a:off x="2918048" y="2924341"/>
                <a:ext cx="740619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54"/>
              <p:cNvCxnSpPr/>
              <p:nvPr/>
            </p:nvCxnSpPr>
            <p:spPr>
              <a:xfrm flipV="1">
                <a:off x="2913160" y="2924341"/>
                <a:ext cx="4888" cy="1550438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57"/>
              <p:cNvCxnSpPr/>
              <p:nvPr/>
            </p:nvCxnSpPr>
            <p:spPr>
              <a:xfrm flipV="1">
                <a:off x="10324242" y="2924341"/>
                <a:ext cx="0" cy="599083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Freeform 154"/>
            <p:cNvSpPr>
              <a:spLocks noEditPoints="1"/>
            </p:cNvSpPr>
            <p:nvPr/>
          </p:nvSpPr>
          <p:spPr bwMode="auto">
            <a:xfrm>
              <a:off x="21183613" y="9507419"/>
              <a:ext cx="677322" cy="732395"/>
            </a:xfrm>
            <a:custGeom>
              <a:avLst/>
              <a:gdLst/>
              <a:ahLst/>
              <a:cxnLst>
                <a:cxn ang="0">
                  <a:pos x="58" y="58"/>
                </a:cxn>
                <a:cxn ang="0">
                  <a:pos x="41" y="58"/>
                </a:cxn>
                <a:cxn ang="0">
                  <a:pos x="31" y="68"/>
                </a:cxn>
                <a:cxn ang="0">
                  <a:pos x="22" y="58"/>
                </a:cxn>
                <a:cxn ang="0">
                  <a:pos x="5" y="58"/>
                </a:cxn>
                <a:cxn ang="0">
                  <a:pos x="0" y="53"/>
                </a:cxn>
                <a:cxn ang="0">
                  <a:pos x="12" y="22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31" y="0"/>
                </a:cxn>
                <a:cxn ang="0">
                  <a:pos x="35" y="3"/>
                </a:cxn>
                <a:cxn ang="0">
                  <a:pos x="35" y="5"/>
                </a:cxn>
                <a:cxn ang="0">
                  <a:pos x="51" y="22"/>
                </a:cxn>
                <a:cxn ang="0">
                  <a:pos x="63" y="53"/>
                </a:cxn>
                <a:cxn ang="0">
                  <a:pos x="58" y="58"/>
                </a:cxn>
                <a:cxn ang="0">
                  <a:pos x="31" y="63"/>
                </a:cxn>
                <a:cxn ang="0">
                  <a:pos x="26" y="58"/>
                </a:cxn>
                <a:cxn ang="0">
                  <a:pos x="25" y="57"/>
                </a:cxn>
                <a:cxn ang="0">
                  <a:pos x="25" y="58"/>
                </a:cxn>
                <a:cxn ang="0">
                  <a:pos x="31" y="65"/>
                </a:cxn>
                <a:cxn ang="0">
                  <a:pos x="32" y="64"/>
                </a:cxn>
                <a:cxn ang="0">
                  <a:pos x="31" y="63"/>
                </a:cxn>
              </a:cxnLst>
              <a:rect l="0" t="0" r="r" b="b"/>
              <a:pathLst>
                <a:path w="63" h="68">
                  <a:moveTo>
                    <a:pt x="58" y="58"/>
                  </a:moveTo>
                  <a:cubicBezTo>
                    <a:pt x="41" y="58"/>
                    <a:pt x="41" y="58"/>
                    <a:pt x="41" y="58"/>
                  </a:cubicBezTo>
                  <a:cubicBezTo>
                    <a:pt x="41" y="63"/>
                    <a:pt x="37" y="68"/>
                    <a:pt x="31" y="68"/>
                  </a:cubicBezTo>
                  <a:cubicBezTo>
                    <a:pt x="26" y="68"/>
                    <a:pt x="22" y="63"/>
                    <a:pt x="22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2" y="58"/>
                    <a:pt x="0" y="56"/>
                    <a:pt x="0" y="53"/>
                  </a:cubicBezTo>
                  <a:cubicBezTo>
                    <a:pt x="5" y="48"/>
                    <a:pt x="12" y="40"/>
                    <a:pt x="12" y="22"/>
                  </a:cubicBezTo>
                  <a:cubicBezTo>
                    <a:pt x="12" y="14"/>
                    <a:pt x="18" y="6"/>
                    <a:pt x="28" y="5"/>
                  </a:cubicBezTo>
                  <a:cubicBezTo>
                    <a:pt x="28" y="4"/>
                    <a:pt x="28" y="4"/>
                    <a:pt x="28" y="3"/>
                  </a:cubicBezTo>
                  <a:cubicBezTo>
                    <a:pt x="28" y="1"/>
                    <a:pt x="29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4"/>
                    <a:pt x="35" y="4"/>
                    <a:pt x="35" y="5"/>
                  </a:cubicBezTo>
                  <a:cubicBezTo>
                    <a:pt x="45" y="6"/>
                    <a:pt x="51" y="14"/>
                    <a:pt x="51" y="22"/>
                  </a:cubicBezTo>
                  <a:cubicBezTo>
                    <a:pt x="51" y="40"/>
                    <a:pt x="57" y="48"/>
                    <a:pt x="63" y="53"/>
                  </a:cubicBezTo>
                  <a:cubicBezTo>
                    <a:pt x="63" y="56"/>
                    <a:pt x="61" y="58"/>
                    <a:pt x="58" y="58"/>
                  </a:cubicBezTo>
                  <a:close/>
                  <a:moveTo>
                    <a:pt x="31" y="63"/>
                  </a:moveTo>
                  <a:cubicBezTo>
                    <a:pt x="28" y="63"/>
                    <a:pt x="26" y="61"/>
                    <a:pt x="26" y="58"/>
                  </a:cubicBezTo>
                  <a:cubicBezTo>
                    <a:pt x="26" y="58"/>
                    <a:pt x="26" y="57"/>
                    <a:pt x="25" y="57"/>
                  </a:cubicBezTo>
                  <a:cubicBezTo>
                    <a:pt x="25" y="57"/>
                    <a:pt x="25" y="58"/>
                    <a:pt x="25" y="58"/>
                  </a:cubicBezTo>
                  <a:cubicBezTo>
                    <a:pt x="25" y="62"/>
                    <a:pt x="28" y="65"/>
                    <a:pt x="31" y="65"/>
                  </a:cubicBezTo>
                  <a:cubicBezTo>
                    <a:pt x="32" y="65"/>
                    <a:pt x="32" y="64"/>
                    <a:pt x="32" y="64"/>
                  </a:cubicBezTo>
                  <a:cubicBezTo>
                    <a:pt x="32" y="64"/>
                    <a:pt x="32" y="63"/>
                    <a:pt x="31" y="6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899" tIns="34449" rIns="68899" bIns="3444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19517" y="1546695"/>
            <a:ext cx="4419386" cy="1938108"/>
            <a:chOff x="13879972" y="2924342"/>
            <a:chExt cx="8380464" cy="3683680"/>
          </a:xfrm>
        </p:grpSpPr>
        <p:sp>
          <p:nvSpPr>
            <p:cNvPr id="48" name="Freeform 1"/>
            <p:cNvSpPr>
              <a:spLocks noChangeArrowheads="1"/>
            </p:cNvSpPr>
            <p:nvPr/>
          </p:nvSpPr>
          <p:spPr bwMode="auto">
            <a:xfrm>
              <a:off x="20872173" y="4681518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8071892" y="4265471"/>
              <a:ext cx="2612134" cy="877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Weakness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754379" y="5168977"/>
              <a:ext cx="3929649" cy="143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2" name="Group 64"/>
            <p:cNvGrpSpPr/>
            <p:nvPr/>
          </p:nvGrpSpPr>
          <p:grpSpPr>
            <a:xfrm flipH="1">
              <a:off x="13879972" y="2924342"/>
              <a:ext cx="7715545" cy="1757177"/>
              <a:chOff x="2918048" y="2924341"/>
              <a:chExt cx="7406194" cy="1757177"/>
            </a:xfrm>
          </p:grpSpPr>
          <p:cxnSp>
            <p:nvCxnSpPr>
              <p:cNvPr id="63" name="Straight Connector 65"/>
              <p:cNvCxnSpPr/>
              <p:nvPr/>
            </p:nvCxnSpPr>
            <p:spPr>
              <a:xfrm flipH="1">
                <a:off x="2918048" y="2924341"/>
                <a:ext cx="740619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6"/>
              <p:cNvCxnSpPr/>
              <p:nvPr/>
            </p:nvCxnSpPr>
            <p:spPr>
              <a:xfrm flipV="1">
                <a:off x="2918048" y="2924341"/>
                <a:ext cx="0" cy="175717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7"/>
              <p:cNvCxnSpPr/>
              <p:nvPr/>
            </p:nvCxnSpPr>
            <p:spPr>
              <a:xfrm flipV="1">
                <a:off x="10324242" y="2924341"/>
                <a:ext cx="0" cy="599083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Freeform 166"/>
            <p:cNvSpPr>
              <a:spLocks noEditPoints="1"/>
            </p:cNvSpPr>
            <p:nvPr/>
          </p:nvSpPr>
          <p:spPr bwMode="auto">
            <a:xfrm>
              <a:off x="21167196" y="5080751"/>
              <a:ext cx="730459" cy="736118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1" y="40"/>
                </a:cxn>
                <a:cxn ang="0">
                  <a:pos x="14" y="41"/>
                </a:cxn>
                <a:cxn ang="0">
                  <a:pos x="30" y="19"/>
                </a:cxn>
                <a:cxn ang="0">
                  <a:pos x="17" y="8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18" y="39"/>
                </a:cxn>
                <a:cxn ang="0">
                  <a:pos x="4" y="24"/>
                </a:cxn>
                <a:cxn ang="0">
                  <a:pos x="4" y="9"/>
                </a:cxn>
                <a:cxn ang="0">
                  <a:pos x="17" y="0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6" y="58"/>
                </a:cxn>
                <a:cxn ang="0">
                  <a:pos x="5" y="56"/>
                </a:cxn>
                <a:cxn ang="0">
                  <a:pos x="16" y="46"/>
                </a:cxn>
                <a:cxn ang="0">
                  <a:pos x="7" y="58"/>
                </a:cxn>
                <a:cxn ang="0">
                  <a:pos x="22" y="63"/>
                </a:cxn>
                <a:cxn ang="0">
                  <a:pos x="20" y="49"/>
                </a:cxn>
                <a:cxn ang="0">
                  <a:pos x="23" y="49"/>
                </a:cxn>
                <a:cxn ang="0">
                  <a:pos x="59" y="54"/>
                </a:cxn>
                <a:cxn ang="0">
                  <a:pos x="46" y="62"/>
                </a:cxn>
                <a:cxn ang="0">
                  <a:pos x="25" y="46"/>
                </a:cxn>
                <a:cxn ang="0">
                  <a:pos x="33" y="43"/>
                </a:cxn>
                <a:cxn ang="0">
                  <a:pos x="48" y="54"/>
                </a:cxn>
                <a:cxn ang="0">
                  <a:pos x="55" y="46"/>
                </a:cxn>
                <a:cxn ang="0">
                  <a:pos x="44" y="33"/>
                </a:cxn>
                <a:cxn ang="0">
                  <a:pos x="46" y="25"/>
                </a:cxn>
                <a:cxn ang="0">
                  <a:pos x="62" y="46"/>
                </a:cxn>
                <a:cxn ang="0">
                  <a:pos x="42" y="13"/>
                </a:cxn>
                <a:cxn ang="0">
                  <a:pos x="40" y="13"/>
                </a:cxn>
                <a:cxn ang="0">
                  <a:pos x="41" y="0"/>
                </a:cxn>
                <a:cxn ang="0">
                  <a:pos x="42" y="13"/>
                </a:cxn>
                <a:cxn ang="0">
                  <a:pos x="47" y="17"/>
                </a:cxn>
                <a:cxn ang="0">
                  <a:pos x="46" y="15"/>
                </a:cxn>
                <a:cxn ang="0">
                  <a:pos x="58" y="5"/>
                </a:cxn>
                <a:cxn ang="0">
                  <a:pos x="48" y="16"/>
                </a:cxn>
                <a:cxn ang="0">
                  <a:pos x="50" y="23"/>
                </a:cxn>
                <a:cxn ang="0">
                  <a:pos x="50" y="20"/>
                </a:cxn>
                <a:cxn ang="0">
                  <a:pos x="63" y="22"/>
                </a:cxn>
              </a:cxnLst>
              <a:rect l="0" t="0" r="r" b="b"/>
              <a:pathLst>
                <a:path w="63" h="63">
                  <a:moveTo>
                    <a:pt x="13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2"/>
                  </a:cubicBezTo>
                  <a:close/>
                  <a:moveTo>
                    <a:pt x="30" y="1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8"/>
                    <a:pt x="16" y="3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14"/>
                    <a:pt x="2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3" y="1"/>
                    <a:pt x="25" y="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8"/>
                    <a:pt x="39" y="18"/>
                  </a:cubicBezTo>
                  <a:lnTo>
                    <a:pt x="30" y="19"/>
                  </a:lnTo>
                  <a:close/>
                  <a:moveTo>
                    <a:pt x="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5" y="58"/>
                    <a:pt x="5" y="58"/>
                  </a:cubicBezTo>
                  <a:cubicBezTo>
                    <a:pt x="5" y="57"/>
                    <a:pt x="5" y="56"/>
                    <a:pt x="5" y="5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7"/>
                    <a:pt x="17" y="47"/>
                    <a:pt x="16" y="48"/>
                  </a:cubicBezTo>
                  <a:lnTo>
                    <a:pt x="7" y="58"/>
                  </a:lnTo>
                  <a:close/>
                  <a:moveTo>
                    <a:pt x="23" y="62"/>
                  </a:moveTo>
                  <a:cubicBezTo>
                    <a:pt x="23" y="62"/>
                    <a:pt x="22" y="63"/>
                    <a:pt x="22" y="63"/>
                  </a:cubicBezTo>
                  <a:cubicBezTo>
                    <a:pt x="21" y="63"/>
                    <a:pt x="20" y="62"/>
                    <a:pt x="20" y="6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22" y="48"/>
                    <a:pt x="23" y="49"/>
                    <a:pt x="23" y="49"/>
                  </a:cubicBezTo>
                  <a:lnTo>
                    <a:pt x="23" y="62"/>
                  </a:lnTo>
                  <a:close/>
                  <a:moveTo>
                    <a:pt x="59" y="54"/>
                  </a:moveTo>
                  <a:cubicBezTo>
                    <a:pt x="54" y="59"/>
                    <a:pt x="54" y="59"/>
                    <a:pt x="54" y="59"/>
                  </a:cubicBezTo>
                  <a:cubicBezTo>
                    <a:pt x="51" y="61"/>
                    <a:pt x="49" y="62"/>
                    <a:pt x="46" y="62"/>
                  </a:cubicBezTo>
                  <a:cubicBezTo>
                    <a:pt x="43" y="62"/>
                    <a:pt x="40" y="61"/>
                    <a:pt x="38" y="5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5" y="45"/>
                    <a:pt x="55" y="44"/>
                    <a:pt x="54" y="4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5"/>
                    <a:pt x="46" y="2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1" y="40"/>
                    <a:pt x="62" y="43"/>
                    <a:pt x="62" y="46"/>
                  </a:cubicBezTo>
                  <a:cubicBezTo>
                    <a:pt x="62" y="49"/>
                    <a:pt x="61" y="52"/>
                    <a:pt x="59" y="54"/>
                  </a:cubicBez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lnTo>
                    <a:pt x="42" y="13"/>
                  </a:lnTo>
                  <a:close/>
                  <a:moveTo>
                    <a:pt x="48" y="16"/>
                  </a:move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7" y="4"/>
                    <a:pt x="58" y="5"/>
                  </a:cubicBezTo>
                  <a:cubicBezTo>
                    <a:pt x="58" y="5"/>
                    <a:pt x="58" y="6"/>
                    <a:pt x="58" y="7"/>
                  </a:cubicBezTo>
                  <a:lnTo>
                    <a:pt x="48" y="16"/>
                  </a:ln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8" y="22"/>
                    <a:pt x="48" y="22"/>
                  </a:cubicBezTo>
                  <a:cubicBezTo>
                    <a:pt x="48" y="21"/>
                    <a:pt x="49" y="20"/>
                    <a:pt x="5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3" y="21"/>
                    <a:pt x="63" y="22"/>
                  </a:cubicBezTo>
                  <a:cubicBezTo>
                    <a:pt x="63" y="22"/>
                    <a:pt x="62" y="23"/>
                    <a:pt x="62" y="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899" tIns="34449" rIns="68899" bIns="3444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87676" y="1546695"/>
            <a:ext cx="4186561" cy="2048908"/>
            <a:chOff x="2062553" y="2924342"/>
            <a:chExt cx="7938961" cy="3894273"/>
          </a:xfrm>
        </p:grpSpPr>
        <p:sp>
          <p:nvSpPr>
            <p:cNvPr id="46" name="Freeform 1"/>
            <p:cNvSpPr>
              <a:spLocks noChangeArrowheads="1"/>
            </p:cNvSpPr>
            <p:nvPr/>
          </p:nvSpPr>
          <p:spPr bwMode="auto">
            <a:xfrm>
              <a:off x="2062553" y="4681518"/>
              <a:ext cx="1388263" cy="1603470"/>
            </a:xfrm>
            <a:custGeom>
              <a:avLst/>
              <a:gdLst>
                <a:gd name="T0" fmla="*/ 13311 w 13312"/>
                <a:gd name="T1" fmla="*/ 11531 h 15376"/>
                <a:gd name="T2" fmla="*/ 6656 w 13312"/>
                <a:gd name="T3" fmla="*/ 15375 h 15376"/>
                <a:gd name="T4" fmla="*/ 0 w 13312"/>
                <a:gd name="T5" fmla="*/ 11531 h 15376"/>
                <a:gd name="T6" fmla="*/ 0 w 13312"/>
                <a:gd name="T7" fmla="*/ 3844 h 15376"/>
                <a:gd name="T8" fmla="*/ 6656 w 13312"/>
                <a:gd name="T9" fmla="*/ 0 h 15376"/>
                <a:gd name="T10" fmla="*/ 13311 w 13312"/>
                <a:gd name="T11" fmla="*/ 3844 h 15376"/>
                <a:gd name="T12" fmla="*/ 13311 w 13312"/>
                <a:gd name="T13" fmla="*/ 11531 h 15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12" h="15376">
                  <a:moveTo>
                    <a:pt x="13311" y="11531"/>
                  </a:moveTo>
                  <a:lnTo>
                    <a:pt x="6656" y="15375"/>
                  </a:lnTo>
                  <a:lnTo>
                    <a:pt x="0" y="11531"/>
                  </a:lnTo>
                  <a:lnTo>
                    <a:pt x="0" y="3844"/>
                  </a:lnTo>
                  <a:lnTo>
                    <a:pt x="6656" y="0"/>
                  </a:lnTo>
                  <a:lnTo>
                    <a:pt x="13311" y="3844"/>
                  </a:lnTo>
                  <a:lnTo>
                    <a:pt x="13311" y="115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467809" y="4294045"/>
              <a:ext cx="2186202" cy="877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Strength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552650" y="5168977"/>
              <a:ext cx="3929648" cy="1649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8" name="Group 55"/>
            <p:cNvGrpSpPr/>
            <p:nvPr/>
          </p:nvGrpSpPr>
          <p:grpSpPr>
            <a:xfrm>
              <a:off x="2570060" y="2924342"/>
              <a:ext cx="7431454" cy="1757177"/>
              <a:chOff x="2731424" y="2924341"/>
              <a:chExt cx="7431454" cy="1757177"/>
            </a:xfrm>
          </p:grpSpPr>
          <p:cxnSp>
            <p:nvCxnSpPr>
              <p:cNvPr id="59" name="Straight Connector 7"/>
              <p:cNvCxnSpPr/>
              <p:nvPr/>
            </p:nvCxnSpPr>
            <p:spPr>
              <a:xfrm flipH="1">
                <a:off x="2731424" y="2924341"/>
                <a:ext cx="7406194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44"/>
              <p:cNvCxnSpPr>
                <a:stCxn id="46" idx="4"/>
              </p:cNvCxnSpPr>
              <p:nvPr/>
            </p:nvCxnSpPr>
            <p:spPr>
              <a:xfrm flipV="1">
                <a:off x="2756684" y="2924341"/>
                <a:ext cx="0" cy="1757177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56"/>
              <p:cNvCxnSpPr>
                <a:stCxn id="42" idx="4"/>
              </p:cNvCxnSpPr>
              <p:nvPr/>
            </p:nvCxnSpPr>
            <p:spPr>
              <a:xfrm flipV="1">
                <a:off x="10162878" y="2924341"/>
                <a:ext cx="0" cy="599083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Freeform 81"/>
            <p:cNvSpPr>
              <a:spLocks noEditPoints="1"/>
            </p:cNvSpPr>
            <p:nvPr/>
          </p:nvSpPr>
          <p:spPr bwMode="auto">
            <a:xfrm>
              <a:off x="2381378" y="5053205"/>
              <a:ext cx="760387" cy="763664"/>
            </a:xfrm>
            <a:custGeom>
              <a:avLst/>
              <a:gdLst/>
              <a:ahLst/>
              <a:cxnLst>
                <a:cxn ang="0">
                  <a:pos x="231" y="86"/>
                </a:cxn>
                <a:cxn ang="0">
                  <a:pos x="198" y="119"/>
                </a:cxn>
                <a:cxn ang="0">
                  <a:pos x="152" y="131"/>
                </a:cxn>
                <a:cxn ang="0">
                  <a:pos x="180" y="103"/>
                </a:cxn>
                <a:cxn ang="0">
                  <a:pos x="181" y="102"/>
                </a:cxn>
                <a:cxn ang="0">
                  <a:pos x="214" y="69"/>
                </a:cxn>
                <a:cxn ang="0">
                  <a:pos x="214" y="35"/>
                </a:cxn>
                <a:cxn ang="0">
                  <a:pos x="181" y="35"/>
                </a:cxn>
                <a:cxn ang="0">
                  <a:pos x="147" y="69"/>
                </a:cxn>
                <a:cxn ang="0">
                  <a:pos x="147" y="69"/>
                </a:cxn>
                <a:cxn ang="0">
                  <a:pos x="147" y="69"/>
                </a:cxn>
                <a:cxn ang="0">
                  <a:pos x="119" y="98"/>
                </a:cxn>
                <a:cxn ang="0">
                  <a:pos x="131" y="52"/>
                </a:cxn>
                <a:cxn ang="0">
                  <a:pos x="164" y="19"/>
                </a:cxn>
                <a:cxn ang="0">
                  <a:pos x="231" y="19"/>
                </a:cxn>
                <a:cxn ang="0">
                  <a:pos x="231" y="86"/>
                </a:cxn>
                <a:cxn ang="0">
                  <a:pos x="94" y="173"/>
                </a:cxn>
                <a:cxn ang="0">
                  <a:pos x="94" y="173"/>
                </a:cxn>
                <a:cxn ang="0">
                  <a:pos x="85" y="177"/>
                </a:cxn>
                <a:cxn ang="0">
                  <a:pos x="73" y="165"/>
                </a:cxn>
                <a:cxn ang="0">
                  <a:pos x="77" y="156"/>
                </a:cxn>
                <a:cxn ang="0">
                  <a:pos x="156" y="77"/>
                </a:cxn>
                <a:cxn ang="0">
                  <a:pos x="165" y="73"/>
                </a:cxn>
                <a:cxn ang="0">
                  <a:pos x="177" y="85"/>
                </a:cxn>
                <a:cxn ang="0">
                  <a:pos x="174" y="93"/>
                </a:cxn>
                <a:cxn ang="0">
                  <a:pos x="174" y="93"/>
                </a:cxn>
                <a:cxn ang="0">
                  <a:pos x="94" y="173"/>
                </a:cxn>
                <a:cxn ang="0">
                  <a:pos x="69" y="147"/>
                </a:cxn>
                <a:cxn ang="0">
                  <a:pos x="35" y="181"/>
                </a:cxn>
                <a:cxn ang="0">
                  <a:pos x="35" y="214"/>
                </a:cxn>
                <a:cxn ang="0">
                  <a:pos x="69" y="214"/>
                </a:cxn>
                <a:cxn ang="0">
                  <a:pos x="102" y="181"/>
                </a:cxn>
                <a:cxn ang="0">
                  <a:pos x="103" y="180"/>
                </a:cxn>
                <a:cxn ang="0">
                  <a:pos x="131" y="152"/>
                </a:cxn>
                <a:cxn ang="0">
                  <a:pos x="119" y="198"/>
                </a:cxn>
                <a:cxn ang="0">
                  <a:pos x="86" y="231"/>
                </a:cxn>
                <a:cxn ang="0">
                  <a:pos x="19" y="231"/>
                </a:cxn>
                <a:cxn ang="0">
                  <a:pos x="19" y="164"/>
                </a:cxn>
                <a:cxn ang="0">
                  <a:pos x="52" y="131"/>
                </a:cxn>
                <a:cxn ang="0">
                  <a:pos x="98" y="118"/>
                </a:cxn>
                <a:cxn ang="0">
                  <a:pos x="69" y="147"/>
                </a:cxn>
                <a:cxn ang="0">
                  <a:pos x="69" y="147"/>
                </a:cxn>
              </a:cxnLst>
              <a:rect l="0" t="0" r="r" b="b"/>
              <a:pathLst>
                <a:path w="249" h="250">
                  <a:moveTo>
                    <a:pt x="231" y="86"/>
                  </a:moveTo>
                  <a:cubicBezTo>
                    <a:pt x="198" y="119"/>
                    <a:pt x="198" y="119"/>
                    <a:pt x="198" y="119"/>
                  </a:cubicBezTo>
                  <a:cubicBezTo>
                    <a:pt x="185" y="131"/>
                    <a:pt x="168" y="136"/>
                    <a:pt x="152" y="131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1" y="102"/>
                  </a:cubicBezTo>
                  <a:cubicBezTo>
                    <a:pt x="214" y="69"/>
                    <a:pt x="214" y="69"/>
                    <a:pt x="214" y="69"/>
                  </a:cubicBezTo>
                  <a:cubicBezTo>
                    <a:pt x="223" y="60"/>
                    <a:pt x="223" y="45"/>
                    <a:pt x="214" y="35"/>
                  </a:cubicBezTo>
                  <a:cubicBezTo>
                    <a:pt x="205" y="26"/>
                    <a:pt x="190" y="26"/>
                    <a:pt x="181" y="35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19" y="98"/>
                    <a:pt x="119" y="98"/>
                    <a:pt x="119" y="98"/>
                  </a:cubicBezTo>
                  <a:cubicBezTo>
                    <a:pt x="114" y="82"/>
                    <a:pt x="118" y="64"/>
                    <a:pt x="131" y="52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83" y="0"/>
                    <a:pt x="212" y="0"/>
                    <a:pt x="231" y="19"/>
                  </a:cubicBezTo>
                  <a:cubicBezTo>
                    <a:pt x="249" y="37"/>
                    <a:pt x="249" y="67"/>
                    <a:pt x="231" y="86"/>
                  </a:cubicBezTo>
                  <a:moveTo>
                    <a:pt x="94" y="173"/>
                  </a:moveTo>
                  <a:cubicBezTo>
                    <a:pt x="94" y="173"/>
                    <a:pt x="94" y="173"/>
                    <a:pt x="94" y="173"/>
                  </a:cubicBezTo>
                  <a:cubicBezTo>
                    <a:pt x="91" y="176"/>
                    <a:pt x="88" y="177"/>
                    <a:pt x="85" y="177"/>
                  </a:cubicBezTo>
                  <a:cubicBezTo>
                    <a:pt x="78" y="177"/>
                    <a:pt x="73" y="172"/>
                    <a:pt x="73" y="165"/>
                  </a:cubicBezTo>
                  <a:cubicBezTo>
                    <a:pt x="73" y="162"/>
                    <a:pt x="75" y="158"/>
                    <a:pt x="77" y="15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5"/>
                    <a:pt x="162" y="73"/>
                    <a:pt x="165" y="73"/>
                  </a:cubicBezTo>
                  <a:cubicBezTo>
                    <a:pt x="172" y="73"/>
                    <a:pt x="177" y="78"/>
                    <a:pt x="177" y="85"/>
                  </a:cubicBezTo>
                  <a:cubicBezTo>
                    <a:pt x="177" y="88"/>
                    <a:pt x="176" y="91"/>
                    <a:pt x="174" y="93"/>
                  </a:cubicBezTo>
                  <a:cubicBezTo>
                    <a:pt x="174" y="93"/>
                    <a:pt x="174" y="93"/>
                    <a:pt x="174" y="93"/>
                  </a:cubicBezTo>
                  <a:lnTo>
                    <a:pt x="94" y="173"/>
                  </a:lnTo>
                  <a:close/>
                  <a:moveTo>
                    <a:pt x="69" y="147"/>
                  </a:moveTo>
                  <a:cubicBezTo>
                    <a:pt x="35" y="181"/>
                    <a:pt x="35" y="181"/>
                    <a:pt x="35" y="181"/>
                  </a:cubicBezTo>
                  <a:cubicBezTo>
                    <a:pt x="26" y="190"/>
                    <a:pt x="26" y="205"/>
                    <a:pt x="35" y="214"/>
                  </a:cubicBezTo>
                  <a:cubicBezTo>
                    <a:pt x="45" y="224"/>
                    <a:pt x="60" y="224"/>
                    <a:pt x="69" y="214"/>
                  </a:cubicBezTo>
                  <a:cubicBezTo>
                    <a:pt x="102" y="181"/>
                    <a:pt x="102" y="181"/>
                    <a:pt x="102" y="181"/>
                  </a:cubicBezTo>
                  <a:cubicBezTo>
                    <a:pt x="102" y="181"/>
                    <a:pt x="103" y="180"/>
                    <a:pt x="103" y="180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5" y="168"/>
                    <a:pt x="131" y="185"/>
                    <a:pt x="119" y="198"/>
                  </a:cubicBezTo>
                  <a:cubicBezTo>
                    <a:pt x="86" y="231"/>
                    <a:pt x="86" y="231"/>
                    <a:pt x="86" y="231"/>
                  </a:cubicBezTo>
                  <a:cubicBezTo>
                    <a:pt x="67" y="250"/>
                    <a:pt x="37" y="250"/>
                    <a:pt x="19" y="231"/>
                  </a:cubicBezTo>
                  <a:cubicBezTo>
                    <a:pt x="0" y="213"/>
                    <a:pt x="0" y="183"/>
                    <a:pt x="19" y="164"/>
                  </a:cubicBezTo>
                  <a:cubicBezTo>
                    <a:pt x="52" y="131"/>
                    <a:pt x="52" y="131"/>
                    <a:pt x="52" y="131"/>
                  </a:cubicBezTo>
                  <a:cubicBezTo>
                    <a:pt x="65" y="118"/>
                    <a:pt x="82" y="114"/>
                    <a:pt x="98" y="118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899" tIns="34449" rIns="68899" bIns="3444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2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801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89857" y="2393302"/>
            <a:ext cx="2082160" cy="2055266"/>
            <a:chOff x="8324466" y="4533451"/>
            <a:chExt cx="3948393" cy="3906357"/>
          </a:xfrm>
        </p:grpSpPr>
        <p:sp>
          <p:nvSpPr>
            <p:cNvPr id="814" name="Shape 814"/>
            <p:cNvSpPr/>
            <p:nvPr/>
          </p:nvSpPr>
          <p:spPr>
            <a:xfrm>
              <a:off x="8324466" y="4533451"/>
              <a:ext cx="3948393" cy="390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1600" extrusionOk="0">
                  <a:moveTo>
                    <a:pt x="7807" y="14886"/>
                  </a:moveTo>
                  <a:lnTo>
                    <a:pt x="16936" y="13393"/>
                  </a:lnTo>
                  <a:lnTo>
                    <a:pt x="21033" y="5029"/>
                  </a:lnTo>
                  <a:cubicBezTo>
                    <a:pt x="20634" y="4263"/>
                    <a:pt x="18924" y="1282"/>
                    <a:pt x="16060" y="341"/>
                  </a:cubicBezTo>
                  <a:cubicBezTo>
                    <a:pt x="15370" y="115"/>
                    <a:pt x="14643" y="0"/>
                    <a:pt x="13899" y="0"/>
                  </a:cubicBezTo>
                  <a:cubicBezTo>
                    <a:pt x="11494" y="0"/>
                    <a:pt x="9633" y="1170"/>
                    <a:pt x="9404" y="1320"/>
                  </a:cubicBezTo>
                  <a:cubicBezTo>
                    <a:pt x="2900" y="5909"/>
                    <a:pt x="-567" y="13692"/>
                    <a:pt x="77" y="21600"/>
                  </a:cubicBezTo>
                  <a:cubicBezTo>
                    <a:pt x="297" y="20626"/>
                    <a:pt x="689" y="19600"/>
                    <a:pt x="1356" y="18630"/>
                  </a:cubicBezTo>
                  <a:cubicBezTo>
                    <a:pt x="3537" y="15463"/>
                    <a:pt x="7530" y="14920"/>
                    <a:pt x="7807" y="1488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708" tIns="28708" rIns="28708" bIns="28708" anchor="ctr"/>
            <a:lstStyle/>
            <a:p>
              <a:pPr defTabSz="240874">
                <a:lnSpc>
                  <a:spcPct val="12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6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8" name="Shape 818"/>
            <p:cNvSpPr/>
            <p:nvPr/>
          </p:nvSpPr>
          <p:spPr>
            <a:xfrm>
              <a:off x="9566898" y="5462613"/>
              <a:ext cx="1712953" cy="9821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/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60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1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62036" y="2251822"/>
            <a:ext cx="2414743" cy="1655261"/>
            <a:chOff x="10736897" y="4264547"/>
            <a:chExt cx="4579069" cy="3146084"/>
          </a:xfrm>
        </p:grpSpPr>
        <p:sp>
          <p:nvSpPr>
            <p:cNvPr id="813" name="Shape 813"/>
            <p:cNvSpPr/>
            <p:nvPr/>
          </p:nvSpPr>
          <p:spPr>
            <a:xfrm>
              <a:off x="10736897" y="4264547"/>
              <a:ext cx="4579069" cy="3146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9007" y="5854"/>
                  </a:moveTo>
                  <a:cubicBezTo>
                    <a:pt x="15675" y="2078"/>
                    <a:pt x="11527" y="0"/>
                    <a:pt x="7326" y="0"/>
                  </a:cubicBezTo>
                  <a:cubicBezTo>
                    <a:pt x="5334" y="0"/>
                    <a:pt x="3355" y="459"/>
                    <a:pt x="1443" y="1365"/>
                  </a:cubicBezTo>
                  <a:cubicBezTo>
                    <a:pt x="954" y="1597"/>
                    <a:pt x="473" y="1856"/>
                    <a:pt x="0" y="2143"/>
                  </a:cubicBezTo>
                  <a:cubicBezTo>
                    <a:pt x="197" y="2120"/>
                    <a:pt x="399" y="2108"/>
                    <a:pt x="605" y="2108"/>
                  </a:cubicBezTo>
                  <a:cubicBezTo>
                    <a:pt x="1337" y="2108"/>
                    <a:pt x="2054" y="2267"/>
                    <a:pt x="2735" y="2581"/>
                  </a:cubicBezTo>
                  <a:cubicBezTo>
                    <a:pt x="5939" y="4058"/>
                    <a:pt x="7580" y="8966"/>
                    <a:pt x="7648" y="9174"/>
                  </a:cubicBezTo>
                  <a:lnTo>
                    <a:pt x="11353" y="19788"/>
                  </a:lnTo>
                  <a:lnTo>
                    <a:pt x="19244" y="21600"/>
                  </a:lnTo>
                  <a:cubicBezTo>
                    <a:pt x="19745" y="20775"/>
                    <a:pt x="21600" y="17453"/>
                    <a:pt x="21580" y="13587"/>
                  </a:cubicBezTo>
                  <a:cubicBezTo>
                    <a:pt x="21556" y="9281"/>
                    <a:pt x="19448" y="6408"/>
                    <a:pt x="19007" y="585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708" tIns="28708" rIns="28708" bIns="28708" anchor="ctr"/>
            <a:lstStyle/>
            <a:p>
              <a:pPr defTabSz="240874">
                <a:lnSpc>
                  <a:spcPct val="12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6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9" name="Shape 819"/>
            <p:cNvSpPr/>
            <p:nvPr/>
          </p:nvSpPr>
          <p:spPr>
            <a:xfrm>
              <a:off x="13183551" y="5462613"/>
              <a:ext cx="1712953" cy="9821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/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60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1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25%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537320" y="5008723"/>
            <a:ext cx="2630329" cy="1343556"/>
            <a:chOff x="10500399" y="9504471"/>
            <a:chExt cx="4987883" cy="2553639"/>
          </a:xfrm>
        </p:grpSpPr>
        <p:sp>
          <p:nvSpPr>
            <p:cNvPr id="815" name="Shape 815"/>
            <p:cNvSpPr/>
            <p:nvPr/>
          </p:nvSpPr>
          <p:spPr>
            <a:xfrm>
              <a:off x="10500399" y="9504471"/>
              <a:ext cx="4987883" cy="2553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496" extrusionOk="0">
                  <a:moveTo>
                    <a:pt x="13214" y="6652"/>
                  </a:moveTo>
                  <a:lnTo>
                    <a:pt x="6555" y="0"/>
                  </a:lnTo>
                  <a:lnTo>
                    <a:pt x="53" y="6493"/>
                  </a:lnTo>
                  <a:cubicBezTo>
                    <a:pt x="-25" y="7766"/>
                    <a:pt x="-213" y="12704"/>
                    <a:pt x="1220" y="16502"/>
                  </a:cubicBezTo>
                  <a:cubicBezTo>
                    <a:pt x="2931" y="21034"/>
                    <a:pt x="5849" y="21458"/>
                    <a:pt x="6025" y="21480"/>
                  </a:cubicBezTo>
                  <a:cubicBezTo>
                    <a:pt x="8019" y="21600"/>
                    <a:pt x="10010" y="21039"/>
                    <a:pt x="11922" y="19823"/>
                  </a:cubicBezTo>
                  <a:cubicBezTo>
                    <a:pt x="15933" y="17271"/>
                    <a:pt x="19253" y="12077"/>
                    <a:pt x="21387" y="5178"/>
                  </a:cubicBezTo>
                  <a:cubicBezTo>
                    <a:pt x="20798" y="6168"/>
                    <a:pt x="20074" y="7062"/>
                    <a:pt x="19195" y="7635"/>
                  </a:cubicBezTo>
                  <a:cubicBezTo>
                    <a:pt x="18526" y="8071"/>
                    <a:pt x="17798" y="8293"/>
                    <a:pt x="17029" y="8293"/>
                  </a:cubicBezTo>
                  <a:cubicBezTo>
                    <a:pt x="14961" y="8293"/>
                    <a:pt x="13284" y="6719"/>
                    <a:pt x="13214" y="665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708" tIns="28708" rIns="28708" bIns="28708" anchor="ctr"/>
            <a:lstStyle/>
            <a:p>
              <a:pPr defTabSz="240874">
                <a:lnSpc>
                  <a:spcPct val="12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6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0" name="Shape 820"/>
            <p:cNvSpPr/>
            <p:nvPr/>
          </p:nvSpPr>
          <p:spPr>
            <a:xfrm>
              <a:off x="11889663" y="10466690"/>
              <a:ext cx="1712952" cy="9821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/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60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1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32%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78040" y="3812256"/>
            <a:ext cx="1572294" cy="2445811"/>
            <a:chOff x="8302059" y="7230398"/>
            <a:chExt cx="2981535" cy="4648649"/>
          </a:xfrm>
        </p:grpSpPr>
        <p:sp>
          <p:nvSpPr>
            <p:cNvPr id="817" name="Shape 817"/>
            <p:cNvSpPr/>
            <p:nvPr/>
          </p:nvSpPr>
          <p:spPr>
            <a:xfrm>
              <a:off x="8302059" y="7230398"/>
              <a:ext cx="2981535" cy="464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8" h="21600" extrusionOk="0">
                  <a:moveTo>
                    <a:pt x="1817" y="2830"/>
                  </a:moveTo>
                  <a:cubicBezTo>
                    <a:pt x="-692" y="5156"/>
                    <a:pt x="66" y="7942"/>
                    <a:pt x="254" y="8503"/>
                  </a:cubicBezTo>
                  <a:cubicBezTo>
                    <a:pt x="362" y="8755"/>
                    <a:pt x="458" y="8965"/>
                    <a:pt x="556" y="9163"/>
                  </a:cubicBezTo>
                  <a:cubicBezTo>
                    <a:pt x="3636" y="15438"/>
                    <a:pt x="11466" y="20104"/>
                    <a:pt x="20908" y="21600"/>
                  </a:cubicBezTo>
                  <a:cubicBezTo>
                    <a:pt x="19843" y="21166"/>
                    <a:pt x="18785" y="20576"/>
                    <a:pt x="17895" y="19777"/>
                  </a:cubicBezTo>
                  <a:cubicBezTo>
                    <a:pt x="14926" y="17113"/>
                    <a:pt x="15796" y="13681"/>
                    <a:pt x="15834" y="13536"/>
                  </a:cubicBezTo>
                  <a:lnTo>
                    <a:pt x="17746" y="5574"/>
                  </a:lnTo>
                  <a:lnTo>
                    <a:pt x="9321" y="0"/>
                  </a:lnTo>
                  <a:cubicBezTo>
                    <a:pt x="8266" y="117"/>
                    <a:pt x="4112" y="703"/>
                    <a:pt x="1817" y="283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708" tIns="28708" rIns="28708" bIns="28708" anchor="ctr"/>
            <a:lstStyle/>
            <a:p>
              <a:pPr defTabSz="240874">
                <a:lnSpc>
                  <a:spcPct val="12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6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1" name="Shape 821"/>
            <p:cNvSpPr/>
            <p:nvPr/>
          </p:nvSpPr>
          <p:spPr>
            <a:xfrm>
              <a:off x="8787447" y="8647509"/>
              <a:ext cx="1712952" cy="9821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/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60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1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21%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97092" y="2938228"/>
            <a:ext cx="1398275" cy="2600305"/>
            <a:chOff x="13458187" y="5569170"/>
            <a:chExt cx="2651545" cy="4942289"/>
          </a:xfrm>
        </p:grpSpPr>
        <p:sp>
          <p:nvSpPr>
            <p:cNvPr id="816" name="Shape 816"/>
            <p:cNvSpPr/>
            <p:nvPr/>
          </p:nvSpPr>
          <p:spPr>
            <a:xfrm>
              <a:off x="13458187" y="5569170"/>
              <a:ext cx="2651545" cy="494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8303" y="21600"/>
                  </a:moveTo>
                  <a:lnTo>
                    <a:pt x="8304" y="21600"/>
                  </a:lnTo>
                  <a:cubicBezTo>
                    <a:pt x="9584" y="21600"/>
                    <a:pt x="10793" y="21497"/>
                    <a:pt x="11899" y="21293"/>
                  </a:cubicBezTo>
                  <a:cubicBezTo>
                    <a:pt x="16562" y="20433"/>
                    <a:pt x="18635" y="18018"/>
                    <a:pt x="19018" y="17521"/>
                  </a:cubicBezTo>
                  <a:cubicBezTo>
                    <a:pt x="21477" y="13793"/>
                    <a:pt x="21600" y="9824"/>
                    <a:pt x="19376" y="6042"/>
                  </a:cubicBezTo>
                  <a:cubicBezTo>
                    <a:pt x="18057" y="3801"/>
                    <a:pt x="15973" y="1755"/>
                    <a:pt x="13242" y="0"/>
                  </a:cubicBezTo>
                  <a:cubicBezTo>
                    <a:pt x="13788" y="726"/>
                    <a:pt x="14170" y="1567"/>
                    <a:pt x="14184" y="2507"/>
                  </a:cubicBezTo>
                  <a:cubicBezTo>
                    <a:pt x="14227" y="5617"/>
                    <a:pt x="9902" y="8101"/>
                    <a:pt x="9717" y="8205"/>
                  </a:cubicBezTo>
                  <a:lnTo>
                    <a:pt x="0" y="13570"/>
                  </a:lnTo>
                  <a:lnTo>
                    <a:pt x="2106" y="20885"/>
                  </a:lnTo>
                  <a:cubicBezTo>
                    <a:pt x="2923" y="21076"/>
                    <a:pt x="5421" y="21600"/>
                    <a:pt x="8303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708" tIns="28708" rIns="28708" bIns="28708" anchor="ctr"/>
            <a:lstStyle/>
            <a:p>
              <a:pPr defTabSz="240874">
                <a:lnSpc>
                  <a:spcPct val="12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6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2" name="Shape 822"/>
            <p:cNvSpPr/>
            <p:nvPr/>
          </p:nvSpPr>
          <p:spPr>
            <a:xfrm>
              <a:off x="13927483" y="8211016"/>
              <a:ext cx="1712952" cy="9821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/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60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1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78%</a:t>
              </a:r>
            </a:p>
          </p:txBody>
        </p:sp>
      </p:grpSp>
      <p:sp>
        <p:nvSpPr>
          <p:cNvPr id="823" name="Shape 823"/>
          <p:cNvSpPr/>
          <p:nvPr/>
        </p:nvSpPr>
        <p:spPr>
          <a:xfrm>
            <a:off x="5907547" y="3796026"/>
            <a:ext cx="1043657" cy="104126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783" y="2625072"/>
            <a:ext cx="3104689" cy="736680"/>
            <a:chOff x="2087410" y="4973968"/>
            <a:chExt cx="5887411" cy="1400175"/>
          </a:xfrm>
        </p:grpSpPr>
        <p:sp>
          <p:nvSpPr>
            <p:cNvPr id="825" name="Shape 825"/>
            <p:cNvSpPr/>
            <p:nvPr/>
          </p:nvSpPr>
          <p:spPr>
            <a:xfrm>
              <a:off x="6786973" y="5019021"/>
              <a:ext cx="1187848" cy="1187848"/>
            </a:xfrm>
            <a:prstGeom prst="roundRect">
              <a:avLst>
                <a:gd name="adj" fmla="val 18176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6" name="Shape 826"/>
            <p:cNvSpPr/>
            <p:nvPr/>
          </p:nvSpPr>
          <p:spPr>
            <a:xfrm>
              <a:off x="7085771" y="5159080"/>
              <a:ext cx="531394" cy="84411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3827" tIns="53827" rIns="53827" bIns="53827" anchor="ctr">
              <a:spAutoFit/>
            </a:bodyPr>
            <a:lstStyle>
              <a:lvl1pPr>
                <a:lnSpc>
                  <a:spcPct val="150000"/>
                </a:lnSpc>
                <a:defRPr sz="4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A</a:t>
              </a:r>
              <a:endParaRPr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30"/>
            <p:cNvSpPr>
              <a:spLocks/>
            </p:cNvSpPr>
            <p:nvPr/>
          </p:nvSpPr>
          <p:spPr bwMode="auto">
            <a:xfrm>
              <a:off x="2087410" y="5421643"/>
              <a:ext cx="4332877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41239">
                <a:lnSpc>
                  <a:spcPct val="150000"/>
                </a:lnSpc>
                <a:spcBef>
                  <a:spcPts val="896"/>
                </a:spcBef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31"/>
            <p:cNvSpPr>
              <a:spLocks/>
            </p:cNvSpPr>
            <p:nvPr/>
          </p:nvSpPr>
          <p:spPr bwMode="auto">
            <a:xfrm>
              <a:off x="2584887" y="4973968"/>
              <a:ext cx="3848100" cy="355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41239">
                <a:lnSpc>
                  <a:spcPct val="120000"/>
                </a:lnSpc>
                <a:spcBef>
                  <a:spcPts val="896"/>
                </a:spcBef>
                <a:defRPr/>
              </a:pPr>
              <a:r>
                <a:rPr lang="es-E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Subtitle in this area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00783" y="5074567"/>
            <a:ext cx="3104689" cy="736680"/>
            <a:chOff x="2087410" y="9629619"/>
            <a:chExt cx="5887411" cy="1400175"/>
          </a:xfrm>
        </p:grpSpPr>
        <p:sp>
          <p:nvSpPr>
            <p:cNvPr id="829" name="Shape 829"/>
            <p:cNvSpPr/>
            <p:nvPr/>
          </p:nvSpPr>
          <p:spPr>
            <a:xfrm>
              <a:off x="6786973" y="9673921"/>
              <a:ext cx="1187848" cy="1187848"/>
            </a:xfrm>
            <a:prstGeom prst="roundRect">
              <a:avLst>
                <a:gd name="adj" fmla="val 18176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0" name="Shape 830"/>
            <p:cNvSpPr/>
            <p:nvPr/>
          </p:nvSpPr>
          <p:spPr>
            <a:xfrm>
              <a:off x="7105238" y="9813983"/>
              <a:ext cx="531394" cy="84411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3827" tIns="53827" rIns="53827" bIns="53827" anchor="ctr">
              <a:spAutoFit/>
            </a:bodyPr>
            <a:lstStyle>
              <a:lvl1pPr>
                <a:lnSpc>
                  <a:spcPct val="150000"/>
                </a:lnSpc>
                <a:defRPr sz="4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B</a:t>
              </a:r>
              <a:endParaRPr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30"/>
            <p:cNvSpPr>
              <a:spLocks/>
            </p:cNvSpPr>
            <p:nvPr/>
          </p:nvSpPr>
          <p:spPr bwMode="auto">
            <a:xfrm>
              <a:off x="2087410" y="10077294"/>
              <a:ext cx="4332877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41239">
                <a:lnSpc>
                  <a:spcPct val="150000"/>
                </a:lnSpc>
                <a:spcBef>
                  <a:spcPts val="896"/>
                </a:spcBef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31"/>
            <p:cNvSpPr>
              <a:spLocks/>
            </p:cNvSpPr>
            <p:nvPr/>
          </p:nvSpPr>
          <p:spPr bwMode="auto">
            <a:xfrm>
              <a:off x="2584887" y="9629619"/>
              <a:ext cx="3848100" cy="355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 defTabSz="341239">
                <a:lnSpc>
                  <a:spcPct val="150000"/>
                </a:lnSpc>
                <a:spcBef>
                  <a:spcPts val="896"/>
                </a:spcBef>
                <a:defRPr/>
              </a:pPr>
              <a:r>
                <a:rPr lang="es-E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Subtitle in this area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75525" y="2438583"/>
            <a:ext cx="3050394" cy="736680"/>
            <a:chOff x="15692848" y="4619515"/>
            <a:chExt cx="5784450" cy="1400175"/>
          </a:xfrm>
        </p:grpSpPr>
        <p:sp>
          <p:nvSpPr>
            <p:cNvPr id="833" name="Shape 833"/>
            <p:cNvSpPr/>
            <p:nvPr/>
          </p:nvSpPr>
          <p:spPr>
            <a:xfrm>
              <a:off x="15692848" y="4710699"/>
              <a:ext cx="1187848" cy="1187848"/>
            </a:xfrm>
            <a:prstGeom prst="roundRect">
              <a:avLst>
                <a:gd name="adj" fmla="val 18176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4" name="Shape 834"/>
            <p:cNvSpPr/>
            <p:nvPr/>
          </p:nvSpPr>
          <p:spPr>
            <a:xfrm>
              <a:off x="16000806" y="4850760"/>
              <a:ext cx="558751" cy="84411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3827" tIns="53827" rIns="53827" bIns="53827" anchor="ctr">
              <a:spAutoFit/>
            </a:bodyPr>
            <a:lstStyle>
              <a:lvl1pPr>
                <a:lnSpc>
                  <a:spcPct val="150000"/>
                </a:lnSpc>
                <a:defRPr sz="4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</a:t>
              </a:r>
              <a:endParaRPr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AutoShape 30"/>
            <p:cNvSpPr>
              <a:spLocks/>
            </p:cNvSpPr>
            <p:nvPr/>
          </p:nvSpPr>
          <p:spPr bwMode="auto">
            <a:xfrm>
              <a:off x="17312825" y="5067190"/>
              <a:ext cx="4164473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41239">
                <a:lnSpc>
                  <a:spcPct val="150000"/>
                </a:lnSpc>
                <a:spcBef>
                  <a:spcPts val="896"/>
                </a:spcBef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31"/>
            <p:cNvSpPr>
              <a:spLocks/>
            </p:cNvSpPr>
            <p:nvPr/>
          </p:nvSpPr>
          <p:spPr bwMode="auto">
            <a:xfrm>
              <a:off x="17325527" y="4619515"/>
              <a:ext cx="3848100" cy="355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41239">
                <a:lnSpc>
                  <a:spcPct val="120000"/>
                </a:lnSpc>
                <a:spcBef>
                  <a:spcPts val="896"/>
                </a:spcBef>
                <a:defRPr/>
              </a:pPr>
              <a:r>
                <a:rPr lang="es-E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Subtitle in this area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814100" y="3894542"/>
            <a:ext cx="3015875" cy="736680"/>
            <a:chOff x="16714141" y="7386796"/>
            <a:chExt cx="5718991" cy="1400175"/>
          </a:xfrm>
        </p:grpSpPr>
        <p:sp>
          <p:nvSpPr>
            <p:cNvPr id="841" name="Shape 841"/>
            <p:cNvSpPr/>
            <p:nvPr/>
          </p:nvSpPr>
          <p:spPr>
            <a:xfrm>
              <a:off x="16714141" y="7596640"/>
              <a:ext cx="1187847" cy="1187848"/>
            </a:xfrm>
            <a:prstGeom prst="roundRect">
              <a:avLst>
                <a:gd name="adj" fmla="val 18176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2" name="Shape 842"/>
            <p:cNvSpPr/>
            <p:nvPr/>
          </p:nvSpPr>
          <p:spPr>
            <a:xfrm>
              <a:off x="16998052" y="7736701"/>
              <a:ext cx="558751" cy="84411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3827" tIns="53827" rIns="53827" bIns="53827" anchor="ctr">
              <a:spAutoFit/>
            </a:bodyPr>
            <a:lstStyle>
              <a:lvl1pPr>
                <a:lnSpc>
                  <a:spcPct val="150000"/>
                </a:lnSpc>
                <a:defRPr sz="4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</a:t>
              </a:r>
              <a:endParaRPr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30"/>
            <p:cNvSpPr>
              <a:spLocks/>
            </p:cNvSpPr>
            <p:nvPr/>
          </p:nvSpPr>
          <p:spPr bwMode="auto">
            <a:xfrm>
              <a:off x="18192823" y="7834471"/>
              <a:ext cx="4240309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41239">
                <a:lnSpc>
                  <a:spcPct val="150000"/>
                </a:lnSpc>
                <a:spcBef>
                  <a:spcPts val="896"/>
                </a:spcBef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31"/>
            <p:cNvSpPr>
              <a:spLocks/>
            </p:cNvSpPr>
            <p:nvPr/>
          </p:nvSpPr>
          <p:spPr bwMode="auto">
            <a:xfrm>
              <a:off x="18205525" y="7386796"/>
              <a:ext cx="3848100" cy="355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41239">
                <a:lnSpc>
                  <a:spcPct val="120000"/>
                </a:lnSpc>
                <a:spcBef>
                  <a:spcPts val="896"/>
                </a:spcBef>
                <a:defRPr/>
              </a:pPr>
              <a:r>
                <a:rPr lang="es-E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Subtitle in this area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162232" y="5459827"/>
            <a:ext cx="3003549" cy="736680"/>
            <a:chOff x="15478007" y="10361865"/>
            <a:chExt cx="5695618" cy="1400175"/>
          </a:xfrm>
        </p:grpSpPr>
        <p:sp>
          <p:nvSpPr>
            <p:cNvPr id="835" name="Shape 835"/>
            <p:cNvSpPr/>
            <p:nvPr/>
          </p:nvSpPr>
          <p:spPr>
            <a:xfrm>
              <a:off x="15478007" y="10557280"/>
              <a:ext cx="1187848" cy="1187848"/>
            </a:xfrm>
            <a:prstGeom prst="roundRect">
              <a:avLst>
                <a:gd name="adj" fmla="val 18176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6" name="Shape 836"/>
            <p:cNvSpPr/>
            <p:nvPr/>
          </p:nvSpPr>
          <p:spPr>
            <a:xfrm>
              <a:off x="15816888" y="10697340"/>
              <a:ext cx="531393" cy="84411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3827" tIns="53827" rIns="53827" bIns="53827" anchor="ctr">
              <a:spAutoFit/>
            </a:bodyPr>
            <a:lstStyle>
              <a:lvl1pPr>
                <a:lnSpc>
                  <a:spcPct val="150000"/>
                </a:lnSpc>
                <a:defRPr sz="4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E</a:t>
              </a:r>
              <a:endParaRPr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30"/>
            <p:cNvSpPr>
              <a:spLocks/>
            </p:cNvSpPr>
            <p:nvPr/>
          </p:nvSpPr>
          <p:spPr bwMode="auto">
            <a:xfrm>
              <a:off x="16943745" y="10809540"/>
              <a:ext cx="4229880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41239">
                <a:lnSpc>
                  <a:spcPct val="150000"/>
                </a:lnSpc>
                <a:spcBef>
                  <a:spcPts val="896"/>
                </a:spcBef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AutoShape 31"/>
            <p:cNvSpPr>
              <a:spLocks/>
            </p:cNvSpPr>
            <p:nvPr/>
          </p:nvSpPr>
          <p:spPr bwMode="auto">
            <a:xfrm>
              <a:off x="16956448" y="10361865"/>
              <a:ext cx="3848100" cy="355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341239">
                <a:lnSpc>
                  <a:spcPct val="120000"/>
                </a:lnSpc>
                <a:spcBef>
                  <a:spcPts val="896"/>
                </a:spcBef>
                <a:defRPr/>
              </a:pPr>
              <a:r>
                <a:rPr lang="es-E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Subtitle in this area</a:t>
              </a:r>
              <a:endParaRPr lang="es-E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923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9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8" tmFilter="0, 0; 0.125,0.2665; 0.25,0.4; 0.375,0.465; 0.5,0.5;  0.625,0.535; 0.75,0.6; 0.875,0.7335; 1,1">
                                          <p:stCondLst>
                                            <p:cond delay="398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99" tmFilter="0, 0; 0.125,0.2665; 0.25,0.4; 0.375,0.465; 0.5,0.5;  0.625,0.535; 0.75,0.6; 0.875,0.7335; 1,1">
                                          <p:stCondLst>
                                            <p:cond delay="794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8" tmFilter="0, 0; 0.125,0.2665; 0.25,0.4; 0.375,0.465; 0.5,0.5;  0.625,0.535; 0.75,0.6; 0.875,0.7335; 1,1">
                                          <p:stCondLst>
                                            <p:cond delay="994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39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0" decel="50000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787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0" decel="50000">
                                          <p:stCondLst>
                                            <p:cond delay="803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985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0" decel="50000">
                                          <p:stCondLst>
                                            <p:cond delay="1001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085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0" decel="50000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560380" y="4955737"/>
            <a:ext cx="1295921" cy="1115877"/>
            <a:chOff x="10544127" y="9403763"/>
            <a:chExt cx="2457450" cy="2120900"/>
          </a:xfrm>
        </p:grpSpPr>
        <p:sp>
          <p:nvSpPr>
            <p:cNvPr id="7" name="Hexagon 195"/>
            <p:cNvSpPr/>
            <p:nvPr/>
          </p:nvSpPr>
          <p:spPr>
            <a:xfrm>
              <a:off x="10544127" y="9403763"/>
              <a:ext cx="2457450" cy="212090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770" tIns="68885" rIns="137770" bIns="68885" anchor="ctr"/>
            <a:lstStyle/>
            <a:p>
              <a:pPr algn="ctr">
                <a:lnSpc>
                  <a:spcPct val="120000"/>
                </a:lnSpc>
              </a:pPr>
              <a:endParaRPr lang="zh-CN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82"/>
            <p:cNvSpPr>
              <a:spLocks noChangeArrowheads="1"/>
            </p:cNvSpPr>
            <p:nvPr/>
          </p:nvSpPr>
          <p:spPr bwMode="auto">
            <a:xfrm>
              <a:off x="11317240" y="10099088"/>
              <a:ext cx="879475" cy="906462"/>
            </a:xfrm>
            <a:custGeom>
              <a:avLst/>
              <a:gdLst>
                <a:gd name="T0" fmla="*/ 460586 w 619"/>
                <a:gd name="T1" fmla="*/ 736515 h 635"/>
                <a:gd name="T2" fmla="*/ 460586 w 619"/>
                <a:gd name="T3" fmla="*/ 736515 h 635"/>
                <a:gd name="T4" fmla="*/ 439262 w 619"/>
                <a:gd name="T5" fmla="*/ 756498 h 635"/>
                <a:gd name="T6" fmla="*/ 460586 w 619"/>
                <a:gd name="T7" fmla="*/ 777908 h 635"/>
                <a:gd name="T8" fmla="*/ 501811 w 619"/>
                <a:gd name="T9" fmla="*/ 756498 h 635"/>
                <a:gd name="T10" fmla="*/ 460586 w 619"/>
                <a:gd name="T11" fmla="*/ 736515 h 635"/>
                <a:gd name="T12" fmla="*/ 292841 w 619"/>
                <a:gd name="T13" fmla="*/ 736515 h 635"/>
                <a:gd name="T14" fmla="*/ 292841 w 619"/>
                <a:gd name="T15" fmla="*/ 736515 h 635"/>
                <a:gd name="T16" fmla="*/ 271518 w 619"/>
                <a:gd name="T17" fmla="*/ 756498 h 635"/>
                <a:gd name="T18" fmla="*/ 292841 w 619"/>
                <a:gd name="T19" fmla="*/ 777908 h 635"/>
                <a:gd name="T20" fmla="*/ 335488 w 619"/>
                <a:gd name="T21" fmla="*/ 756498 h 635"/>
                <a:gd name="T22" fmla="*/ 292841 w 619"/>
                <a:gd name="T23" fmla="*/ 736515 h 635"/>
                <a:gd name="T24" fmla="*/ 355390 w 619"/>
                <a:gd name="T25" fmla="*/ 840712 h 635"/>
                <a:gd name="T26" fmla="*/ 355390 w 619"/>
                <a:gd name="T27" fmla="*/ 840712 h 635"/>
                <a:gd name="T28" fmla="*/ 335488 w 619"/>
                <a:gd name="T29" fmla="*/ 862122 h 635"/>
                <a:gd name="T30" fmla="*/ 355390 w 619"/>
                <a:gd name="T31" fmla="*/ 904943 h 635"/>
                <a:gd name="T32" fmla="*/ 376714 w 619"/>
                <a:gd name="T33" fmla="*/ 862122 h 635"/>
                <a:gd name="T34" fmla="*/ 355390 w 619"/>
                <a:gd name="T35" fmla="*/ 840712 h 635"/>
                <a:gd name="T36" fmla="*/ 523134 w 619"/>
                <a:gd name="T37" fmla="*/ 840712 h 635"/>
                <a:gd name="T38" fmla="*/ 523134 w 619"/>
                <a:gd name="T39" fmla="*/ 840712 h 635"/>
                <a:gd name="T40" fmla="*/ 501811 w 619"/>
                <a:gd name="T41" fmla="*/ 862122 h 635"/>
                <a:gd name="T42" fmla="*/ 523134 w 619"/>
                <a:gd name="T43" fmla="*/ 904943 h 635"/>
                <a:gd name="T44" fmla="*/ 544458 w 619"/>
                <a:gd name="T45" fmla="*/ 862122 h 635"/>
                <a:gd name="T46" fmla="*/ 523134 w 619"/>
                <a:gd name="T47" fmla="*/ 840712 h 635"/>
                <a:gd name="T48" fmla="*/ 626908 w 619"/>
                <a:gd name="T49" fmla="*/ 736515 h 635"/>
                <a:gd name="T50" fmla="*/ 626908 w 619"/>
                <a:gd name="T51" fmla="*/ 736515 h 635"/>
                <a:gd name="T52" fmla="*/ 607006 w 619"/>
                <a:gd name="T53" fmla="*/ 756498 h 635"/>
                <a:gd name="T54" fmla="*/ 626908 w 619"/>
                <a:gd name="T55" fmla="*/ 777908 h 635"/>
                <a:gd name="T56" fmla="*/ 669555 w 619"/>
                <a:gd name="T57" fmla="*/ 756498 h 635"/>
                <a:gd name="T58" fmla="*/ 626908 w 619"/>
                <a:gd name="T59" fmla="*/ 736515 h 635"/>
                <a:gd name="T60" fmla="*/ 626908 w 619"/>
                <a:gd name="T61" fmla="*/ 148445 h 635"/>
                <a:gd name="T62" fmla="*/ 626908 w 619"/>
                <a:gd name="T63" fmla="*/ 148445 h 635"/>
                <a:gd name="T64" fmla="*/ 417939 w 619"/>
                <a:gd name="T65" fmla="*/ 0 h 635"/>
                <a:gd name="T66" fmla="*/ 167744 w 619"/>
                <a:gd name="T67" fmla="*/ 232659 h 635"/>
                <a:gd name="T68" fmla="*/ 0 w 619"/>
                <a:gd name="T69" fmla="*/ 442480 h 635"/>
                <a:gd name="T70" fmla="*/ 208969 w 619"/>
                <a:gd name="T71" fmla="*/ 673711 h 635"/>
                <a:gd name="T72" fmla="*/ 626908 w 619"/>
                <a:gd name="T73" fmla="*/ 673711 h 635"/>
                <a:gd name="T74" fmla="*/ 878524 w 619"/>
                <a:gd name="T75" fmla="*/ 399659 h 635"/>
                <a:gd name="T76" fmla="*/ 626908 w 619"/>
                <a:gd name="T77" fmla="*/ 148445 h 635"/>
                <a:gd name="T78" fmla="*/ 607006 w 619"/>
                <a:gd name="T79" fmla="*/ 609480 h 635"/>
                <a:gd name="T80" fmla="*/ 607006 w 619"/>
                <a:gd name="T81" fmla="*/ 609480 h 635"/>
                <a:gd name="T82" fmla="*/ 251616 w 619"/>
                <a:gd name="T83" fmla="*/ 609480 h 635"/>
                <a:gd name="T84" fmla="*/ 41225 w 619"/>
                <a:gd name="T85" fmla="*/ 442480 h 635"/>
                <a:gd name="T86" fmla="*/ 208969 w 619"/>
                <a:gd name="T87" fmla="*/ 274052 h 635"/>
                <a:gd name="T88" fmla="*/ 417939 w 619"/>
                <a:gd name="T89" fmla="*/ 64231 h 635"/>
                <a:gd name="T90" fmla="*/ 585683 w 619"/>
                <a:gd name="T91" fmla="*/ 189838 h 635"/>
                <a:gd name="T92" fmla="*/ 837299 w 619"/>
                <a:gd name="T93" fmla="*/ 399659 h 635"/>
                <a:gd name="T94" fmla="*/ 607006 w 619"/>
                <a:gd name="T95" fmla="*/ 609480 h 6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19" h="635">
                  <a:moveTo>
                    <a:pt x="324" y="516"/>
                  </a:moveTo>
                  <a:lnTo>
                    <a:pt x="324" y="516"/>
                  </a:lnTo>
                  <a:cubicBezTo>
                    <a:pt x="324" y="516"/>
                    <a:pt x="309" y="516"/>
                    <a:pt x="309" y="530"/>
                  </a:cubicBezTo>
                  <a:cubicBezTo>
                    <a:pt x="309" y="545"/>
                    <a:pt x="324" y="545"/>
                    <a:pt x="324" y="545"/>
                  </a:cubicBezTo>
                  <a:cubicBezTo>
                    <a:pt x="339" y="545"/>
                    <a:pt x="353" y="545"/>
                    <a:pt x="353" y="530"/>
                  </a:cubicBezTo>
                  <a:cubicBezTo>
                    <a:pt x="353" y="516"/>
                    <a:pt x="339" y="516"/>
                    <a:pt x="324" y="516"/>
                  </a:cubicBezTo>
                  <a:close/>
                  <a:moveTo>
                    <a:pt x="206" y="516"/>
                  </a:moveTo>
                  <a:lnTo>
                    <a:pt x="206" y="516"/>
                  </a:lnTo>
                  <a:cubicBezTo>
                    <a:pt x="206" y="516"/>
                    <a:pt x="191" y="516"/>
                    <a:pt x="191" y="530"/>
                  </a:cubicBezTo>
                  <a:cubicBezTo>
                    <a:pt x="191" y="545"/>
                    <a:pt x="206" y="545"/>
                    <a:pt x="206" y="545"/>
                  </a:cubicBezTo>
                  <a:cubicBezTo>
                    <a:pt x="221" y="545"/>
                    <a:pt x="236" y="545"/>
                    <a:pt x="236" y="530"/>
                  </a:cubicBezTo>
                  <a:cubicBezTo>
                    <a:pt x="236" y="516"/>
                    <a:pt x="221" y="516"/>
                    <a:pt x="206" y="516"/>
                  </a:cubicBezTo>
                  <a:close/>
                  <a:moveTo>
                    <a:pt x="250" y="589"/>
                  </a:moveTo>
                  <a:lnTo>
                    <a:pt x="250" y="589"/>
                  </a:lnTo>
                  <a:cubicBezTo>
                    <a:pt x="236" y="589"/>
                    <a:pt x="236" y="604"/>
                    <a:pt x="236" y="604"/>
                  </a:cubicBezTo>
                  <a:cubicBezTo>
                    <a:pt x="236" y="619"/>
                    <a:pt x="236" y="634"/>
                    <a:pt x="250" y="634"/>
                  </a:cubicBezTo>
                  <a:cubicBezTo>
                    <a:pt x="265" y="634"/>
                    <a:pt x="265" y="619"/>
                    <a:pt x="265" y="604"/>
                  </a:cubicBezTo>
                  <a:cubicBezTo>
                    <a:pt x="265" y="604"/>
                    <a:pt x="265" y="589"/>
                    <a:pt x="250" y="589"/>
                  </a:cubicBezTo>
                  <a:close/>
                  <a:moveTo>
                    <a:pt x="368" y="589"/>
                  </a:moveTo>
                  <a:lnTo>
                    <a:pt x="368" y="589"/>
                  </a:lnTo>
                  <a:cubicBezTo>
                    <a:pt x="353" y="589"/>
                    <a:pt x="353" y="604"/>
                    <a:pt x="353" y="604"/>
                  </a:cubicBezTo>
                  <a:cubicBezTo>
                    <a:pt x="353" y="619"/>
                    <a:pt x="353" y="634"/>
                    <a:pt x="368" y="634"/>
                  </a:cubicBezTo>
                  <a:cubicBezTo>
                    <a:pt x="383" y="634"/>
                    <a:pt x="383" y="619"/>
                    <a:pt x="383" y="604"/>
                  </a:cubicBezTo>
                  <a:cubicBezTo>
                    <a:pt x="383" y="604"/>
                    <a:pt x="383" y="589"/>
                    <a:pt x="368" y="589"/>
                  </a:cubicBezTo>
                  <a:close/>
                  <a:moveTo>
                    <a:pt x="441" y="516"/>
                  </a:moveTo>
                  <a:lnTo>
                    <a:pt x="441" y="516"/>
                  </a:lnTo>
                  <a:cubicBezTo>
                    <a:pt x="441" y="516"/>
                    <a:pt x="427" y="516"/>
                    <a:pt x="427" y="530"/>
                  </a:cubicBezTo>
                  <a:cubicBezTo>
                    <a:pt x="427" y="545"/>
                    <a:pt x="441" y="545"/>
                    <a:pt x="441" y="545"/>
                  </a:cubicBezTo>
                  <a:cubicBezTo>
                    <a:pt x="457" y="545"/>
                    <a:pt x="471" y="545"/>
                    <a:pt x="471" y="530"/>
                  </a:cubicBezTo>
                  <a:cubicBezTo>
                    <a:pt x="471" y="516"/>
                    <a:pt x="457" y="516"/>
                    <a:pt x="441" y="516"/>
                  </a:cubicBezTo>
                  <a:close/>
                  <a:moveTo>
                    <a:pt x="441" y="104"/>
                  </a:moveTo>
                  <a:lnTo>
                    <a:pt x="441" y="104"/>
                  </a:lnTo>
                  <a:cubicBezTo>
                    <a:pt x="412" y="45"/>
                    <a:pt x="353" y="0"/>
                    <a:pt x="294" y="0"/>
                  </a:cubicBezTo>
                  <a:cubicBezTo>
                    <a:pt x="191" y="0"/>
                    <a:pt x="118" y="74"/>
                    <a:pt x="118" y="163"/>
                  </a:cubicBezTo>
                  <a:cubicBezTo>
                    <a:pt x="44" y="177"/>
                    <a:pt x="0" y="251"/>
                    <a:pt x="0" y="310"/>
                  </a:cubicBezTo>
                  <a:cubicBezTo>
                    <a:pt x="0" y="398"/>
                    <a:pt x="59" y="472"/>
                    <a:pt x="147" y="472"/>
                  </a:cubicBezTo>
                  <a:lnTo>
                    <a:pt x="441" y="472"/>
                  </a:lnTo>
                  <a:cubicBezTo>
                    <a:pt x="545" y="472"/>
                    <a:pt x="618" y="383"/>
                    <a:pt x="618" y="280"/>
                  </a:cubicBezTo>
                  <a:cubicBezTo>
                    <a:pt x="618" y="177"/>
                    <a:pt x="545" y="104"/>
                    <a:pt x="441" y="104"/>
                  </a:cubicBezTo>
                  <a:close/>
                  <a:moveTo>
                    <a:pt x="427" y="427"/>
                  </a:moveTo>
                  <a:lnTo>
                    <a:pt x="427" y="427"/>
                  </a:lnTo>
                  <a:lnTo>
                    <a:pt x="177" y="427"/>
                  </a:lnTo>
                  <a:cubicBezTo>
                    <a:pt x="74" y="427"/>
                    <a:pt x="29" y="354"/>
                    <a:pt x="29" y="310"/>
                  </a:cubicBezTo>
                  <a:cubicBezTo>
                    <a:pt x="29" y="266"/>
                    <a:pt x="88" y="207"/>
                    <a:pt x="147" y="192"/>
                  </a:cubicBezTo>
                  <a:cubicBezTo>
                    <a:pt x="147" y="118"/>
                    <a:pt x="206" y="45"/>
                    <a:pt x="294" y="45"/>
                  </a:cubicBezTo>
                  <a:cubicBezTo>
                    <a:pt x="353" y="45"/>
                    <a:pt x="398" y="74"/>
                    <a:pt x="412" y="133"/>
                  </a:cubicBezTo>
                  <a:cubicBezTo>
                    <a:pt x="515" y="133"/>
                    <a:pt x="589" y="192"/>
                    <a:pt x="589" y="280"/>
                  </a:cubicBezTo>
                  <a:cubicBezTo>
                    <a:pt x="589" y="354"/>
                    <a:pt x="530" y="427"/>
                    <a:pt x="427" y="4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96650" y="4212376"/>
            <a:ext cx="1296758" cy="1115877"/>
            <a:chOff x="7958090" y="7990888"/>
            <a:chExt cx="2459037" cy="2120900"/>
          </a:xfrm>
        </p:grpSpPr>
        <p:sp>
          <p:nvSpPr>
            <p:cNvPr id="6" name="Hexagon 194"/>
            <p:cNvSpPr/>
            <p:nvPr/>
          </p:nvSpPr>
          <p:spPr>
            <a:xfrm>
              <a:off x="7958090" y="7990888"/>
              <a:ext cx="2459037" cy="212090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770" tIns="68885" rIns="137770" bIns="68885" anchor="ctr"/>
            <a:lstStyle/>
            <a:p>
              <a:pPr algn="ctr">
                <a:lnSpc>
                  <a:spcPct val="120000"/>
                </a:lnSpc>
              </a:pPr>
              <a:endParaRPr lang="zh-CN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93"/>
            <p:cNvSpPr>
              <a:spLocks noChangeArrowheads="1"/>
            </p:cNvSpPr>
            <p:nvPr/>
          </p:nvSpPr>
          <p:spPr bwMode="auto">
            <a:xfrm>
              <a:off x="8688340" y="8629063"/>
              <a:ext cx="906462" cy="885825"/>
            </a:xfrm>
            <a:custGeom>
              <a:avLst/>
              <a:gdLst>
                <a:gd name="T0" fmla="*/ 168650 w 634"/>
                <a:gd name="T1" fmla="*/ 778132 h 619"/>
                <a:gd name="T2" fmla="*/ 168650 w 634"/>
                <a:gd name="T3" fmla="*/ 778132 h 619"/>
                <a:gd name="T4" fmla="*/ 295852 w 634"/>
                <a:gd name="T5" fmla="*/ 883981 h 619"/>
                <a:gd name="T6" fmla="*/ 400186 w 634"/>
                <a:gd name="T7" fmla="*/ 778132 h 619"/>
                <a:gd name="T8" fmla="*/ 295852 w 634"/>
                <a:gd name="T9" fmla="*/ 673713 h 619"/>
                <a:gd name="T10" fmla="*/ 168650 w 634"/>
                <a:gd name="T11" fmla="*/ 778132 h 619"/>
                <a:gd name="T12" fmla="*/ 295852 w 634"/>
                <a:gd name="T13" fmla="*/ 715195 h 619"/>
                <a:gd name="T14" fmla="*/ 295852 w 634"/>
                <a:gd name="T15" fmla="*/ 715195 h 619"/>
                <a:gd name="T16" fmla="*/ 337300 w 634"/>
                <a:gd name="T17" fmla="*/ 778132 h 619"/>
                <a:gd name="T18" fmla="*/ 295852 w 634"/>
                <a:gd name="T19" fmla="*/ 842499 h 619"/>
                <a:gd name="T20" fmla="*/ 231536 w 634"/>
                <a:gd name="T21" fmla="*/ 778132 h 619"/>
                <a:gd name="T22" fmla="*/ 295852 w 634"/>
                <a:gd name="T23" fmla="*/ 715195 h 619"/>
                <a:gd name="T24" fmla="*/ 231536 w 634"/>
                <a:gd name="T25" fmla="*/ 610776 h 619"/>
                <a:gd name="T26" fmla="*/ 231536 w 634"/>
                <a:gd name="T27" fmla="*/ 610776 h 619"/>
                <a:gd name="T28" fmla="*/ 168650 w 634"/>
                <a:gd name="T29" fmla="*/ 546409 h 619"/>
                <a:gd name="T30" fmla="*/ 821811 w 634"/>
                <a:gd name="T31" fmla="*/ 504927 h 619"/>
                <a:gd name="T32" fmla="*/ 904707 w 634"/>
                <a:gd name="T33" fmla="*/ 125874 h 619"/>
                <a:gd name="T34" fmla="*/ 884697 w 634"/>
                <a:gd name="T35" fmla="*/ 104418 h 619"/>
                <a:gd name="T36" fmla="*/ 168650 w 634"/>
                <a:gd name="T37" fmla="*/ 104418 h 619"/>
                <a:gd name="T38" fmla="*/ 168650 w 634"/>
                <a:gd name="T39" fmla="*/ 41481 h 619"/>
                <a:gd name="T40" fmla="*/ 211527 w 634"/>
                <a:gd name="T41" fmla="*/ 41481 h 619"/>
                <a:gd name="T42" fmla="*/ 231536 w 634"/>
                <a:gd name="T43" fmla="*/ 20025 h 619"/>
                <a:gd name="T44" fmla="*/ 211527 w 634"/>
                <a:gd name="T45" fmla="*/ 0 h 619"/>
                <a:gd name="T46" fmla="*/ 42877 w 634"/>
                <a:gd name="T47" fmla="*/ 0 h 619"/>
                <a:gd name="T48" fmla="*/ 0 w 634"/>
                <a:gd name="T49" fmla="*/ 20025 h 619"/>
                <a:gd name="T50" fmla="*/ 42877 w 634"/>
                <a:gd name="T51" fmla="*/ 41481 h 619"/>
                <a:gd name="T52" fmla="*/ 127202 w 634"/>
                <a:gd name="T53" fmla="*/ 41481 h 619"/>
                <a:gd name="T54" fmla="*/ 127202 w 634"/>
                <a:gd name="T55" fmla="*/ 546409 h 619"/>
                <a:gd name="T56" fmla="*/ 231536 w 634"/>
                <a:gd name="T57" fmla="*/ 673713 h 619"/>
                <a:gd name="T58" fmla="*/ 295852 w 634"/>
                <a:gd name="T59" fmla="*/ 673713 h 619"/>
                <a:gd name="T60" fmla="*/ 631723 w 634"/>
                <a:gd name="T61" fmla="*/ 673713 h 619"/>
                <a:gd name="T62" fmla="*/ 884697 w 634"/>
                <a:gd name="T63" fmla="*/ 673713 h 619"/>
                <a:gd name="T64" fmla="*/ 884697 w 634"/>
                <a:gd name="T65" fmla="*/ 610776 h 619"/>
                <a:gd name="T66" fmla="*/ 231536 w 634"/>
                <a:gd name="T67" fmla="*/ 610776 h 619"/>
                <a:gd name="T68" fmla="*/ 168650 w 634"/>
                <a:gd name="T69" fmla="*/ 168786 h 619"/>
                <a:gd name="T70" fmla="*/ 168650 w 634"/>
                <a:gd name="T71" fmla="*/ 168786 h 619"/>
                <a:gd name="T72" fmla="*/ 841820 w 634"/>
                <a:gd name="T73" fmla="*/ 168786 h 619"/>
                <a:gd name="T74" fmla="*/ 778934 w 634"/>
                <a:gd name="T75" fmla="*/ 441990 h 619"/>
                <a:gd name="T76" fmla="*/ 168650 w 634"/>
                <a:gd name="T77" fmla="*/ 504927 h 619"/>
                <a:gd name="T78" fmla="*/ 168650 w 634"/>
                <a:gd name="T79" fmla="*/ 168786 h 619"/>
                <a:gd name="T80" fmla="*/ 505950 w 634"/>
                <a:gd name="T81" fmla="*/ 778132 h 619"/>
                <a:gd name="T82" fmla="*/ 505950 w 634"/>
                <a:gd name="T83" fmla="*/ 778132 h 619"/>
                <a:gd name="T84" fmla="*/ 631723 w 634"/>
                <a:gd name="T85" fmla="*/ 883981 h 619"/>
                <a:gd name="T86" fmla="*/ 737486 w 634"/>
                <a:gd name="T87" fmla="*/ 778132 h 619"/>
                <a:gd name="T88" fmla="*/ 631723 w 634"/>
                <a:gd name="T89" fmla="*/ 673713 h 619"/>
                <a:gd name="T90" fmla="*/ 505950 w 634"/>
                <a:gd name="T91" fmla="*/ 778132 h 619"/>
                <a:gd name="T92" fmla="*/ 631723 w 634"/>
                <a:gd name="T93" fmla="*/ 715195 h 619"/>
                <a:gd name="T94" fmla="*/ 631723 w 634"/>
                <a:gd name="T95" fmla="*/ 715195 h 619"/>
                <a:gd name="T96" fmla="*/ 673170 w 634"/>
                <a:gd name="T97" fmla="*/ 778132 h 619"/>
                <a:gd name="T98" fmla="*/ 631723 w 634"/>
                <a:gd name="T99" fmla="*/ 842499 h 619"/>
                <a:gd name="T100" fmla="*/ 568836 w 634"/>
                <a:gd name="T101" fmla="*/ 778132 h 619"/>
                <a:gd name="T102" fmla="*/ 631723 w 634"/>
                <a:gd name="T103" fmla="*/ 715195 h 61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34" h="619">
                  <a:moveTo>
                    <a:pt x="118" y="544"/>
                  </a:moveTo>
                  <a:lnTo>
                    <a:pt x="118" y="544"/>
                  </a:lnTo>
                  <a:cubicBezTo>
                    <a:pt x="118" y="589"/>
                    <a:pt x="162" y="618"/>
                    <a:pt x="207" y="618"/>
                  </a:cubicBezTo>
                  <a:cubicBezTo>
                    <a:pt x="251" y="618"/>
                    <a:pt x="280" y="589"/>
                    <a:pt x="280" y="544"/>
                  </a:cubicBezTo>
                  <a:cubicBezTo>
                    <a:pt x="280" y="500"/>
                    <a:pt x="251" y="471"/>
                    <a:pt x="207" y="471"/>
                  </a:cubicBezTo>
                  <a:cubicBezTo>
                    <a:pt x="162" y="471"/>
                    <a:pt x="118" y="500"/>
                    <a:pt x="118" y="544"/>
                  </a:cubicBezTo>
                  <a:close/>
                  <a:moveTo>
                    <a:pt x="207" y="500"/>
                  </a:moveTo>
                  <a:lnTo>
                    <a:pt x="207" y="500"/>
                  </a:lnTo>
                  <a:cubicBezTo>
                    <a:pt x="221" y="500"/>
                    <a:pt x="236" y="530"/>
                    <a:pt x="236" y="544"/>
                  </a:cubicBezTo>
                  <a:cubicBezTo>
                    <a:pt x="236" y="559"/>
                    <a:pt x="221" y="589"/>
                    <a:pt x="207" y="589"/>
                  </a:cubicBezTo>
                  <a:cubicBezTo>
                    <a:pt x="177" y="589"/>
                    <a:pt x="162" y="559"/>
                    <a:pt x="162" y="544"/>
                  </a:cubicBezTo>
                  <a:cubicBezTo>
                    <a:pt x="162" y="530"/>
                    <a:pt x="177" y="500"/>
                    <a:pt x="207" y="500"/>
                  </a:cubicBezTo>
                  <a:close/>
                  <a:moveTo>
                    <a:pt x="162" y="427"/>
                  </a:moveTo>
                  <a:lnTo>
                    <a:pt x="162" y="427"/>
                  </a:lnTo>
                  <a:cubicBezTo>
                    <a:pt x="148" y="427"/>
                    <a:pt x="118" y="412"/>
                    <a:pt x="118" y="382"/>
                  </a:cubicBezTo>
                  <a:cubicBezTo>
                    <a:pt x="575" y="353"/>
                    <a:pt x="575" y="353"/>
                    <a:pt x="575" y="353"/>
                  </a:cubicBezTo>
                  <a:cubicBezTo>
                    <a:pt x="575" y="353"/>
                    <a:pt x="633" y="103"/>
                    <a:pt x="633" y="88"/>
                  </a:cubicBezTo>
                  <a:lnTo>
                    <a:pt x="619" y="73"/>
                  </a:lnTo>
                  <a:cubicBezTo>
                    <a:pt x="118" y="73"/>
                    <a:pt x="118" y="73"/>
                    <a:pt x="118" y="7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9"/>
                    <a:pt x="162" y="29"/>
                    <a:pt x="162" y="14"/>
                  </a:cubicBezTo>
                  <a:cubicBezTo>
                    <a:pt x="162" y="0"/>
                    <a:pt x="148" y="0"/>
                    <a:pt x="14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5" y="0"/>
                    <a:pt x="0" y="0"/>
                    <a:pt x="0" y="14"/>
                  </a:cubicBezTo>
                  <a:cubicBezTo>
                    <a:pt x="0" y="29"/>
                    <a:pt x="15" y="29"/>
                    <a:pt x="30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382"/>
                    <a:pt x="89" y="382"/>
                    <a:pt x="89" y="382"/>
                  </a:cubicBezTo>
                  <a:cubicBezTo>
                    <a:pt x="89" y="427"/>
                    <a:pt x="118" y="471"/>
                    <a:pt x="162" y="471"/>
                  </a:cubicBezTo>
                  <a:cubicBezTo>
                    <a:pt x="207" y="471"/>
                    <a:pt x="207" y="471"/>
                    <a:pt x="207" y="471"/>
                  </a:cubicBezTo>
                  <a:cubicBezTo>
                    <a:pt x="442" y="471"/>
                    <a:pt x="442" y="471"/>
                    <a:pt x="442" y="471"/>
                  </a:cubicBezTo>
                  <a:cubicBezTo>
                    <a:pt x="619" y="471"/>
                    <a:pt x="619" y="471"/>
                    <a:pt x="619" y="471"/>
                  </a:cubicBezTo>
                  <a:cubicBezTo>
                    <a:pt x="619" y="471"/>
                    <a:pt x="619" y="441"/>
                    <a:pt x="619" y="427"/>
                  </a:cubicBezTo>
                  <a:lnTo>
                    <a:pt x="162" y="427"/>
                  </a:lnTo>
                  <a:close/>
                  <a:moveTo>
                    <a:pt x="118" y="118"/>
                  </a:moveTo>
                  <a:lnTo>
                    <a:pt x="118" y="118"/>
                  </a:lnTo>
                  <a:cubicBezTo>
                    <a:pt x="589" y="118"/>
                    <a:pt x="589" y="118"/>
                    <a:pt x="589" y="118"/>
                  </a:cubicBezTo>
                  <a:cubicBezTo>
                    <a:pt x="545" y="309"/>
                    <a:pt x="545" y="309"/>
                    <a:pt x="545" y="309"/>
                  </a:cubicBezTo>
                  <a:cubicBezTo>
                    <a:pt x="118" y="353"/>
                    <a:pt x="118" y="353"/>
                    <a:pt x="118" y="353"/>
                  </a:cubicBezTo>
                  <a:lnTo>
                    <a:pt x="118" y="118"/>
                  </a:lnTo>
                  <a:close/>
                  <a:moveTo>
                    <a:pt x="354" y="544"/>
                  </a:moveTo>
                  <a:lnTo>
                    <a:pt x="354" y="544"/>
                  </a:lnTo>
                  <a:cubicBezTo>
                    <a:pt x="354" y="589"/>
                    <a:pt x="398" y="618"/>
                    <a:pt x="442" y="618"/>
                  </a:cubicBezTo>
                  <a:cubicBezTo>
                    <a:pt x="486" y="618"/>
                    <a:pt x="516" y="589"/>
                    <a:pt x="516" y="544"/>
                  </a:cubicBezTo>
                  <a:cubicBezTo>
                    <a:pt x="516" y="500"/>
                    <a:pt x="486" y="471"/>
                    <a:pt x="442" y="471"/>
                  </a:cubicBezTo>
                  <a:cubicBezTo>
                    <a:pt x="398" y="471"/>
                    <a:pt x="354" y="500"/>
                    <a:pt x="354" y="544"/>
                  </a:cubicBezTo>
                  <a:close/>
                  <a:moveTo>
                    <a:pt x="442" y="500"/>
                  </a:moveTo>
                  <a:lnTo>
                    <a:pt x="442" y="500"/>
                  </a:lnTo>
                  <a:cubicBezTo>
                    <a:pt x="457" y="500"/>
                    <a:pt x="471" y="530"/>
                    <a:pt x="471" y="544"/>
                  </a:cubicBezTo>
                  <a:cubicBezTo>
                    <a:pt x="471" y="559"/>
                    <a:pt x="457" y="589"/>
                    <a:pt x="442" y="589"/>
                  </a:cubicBezTo>
                  <a:cubicBezTo>
                    <a:pt x="412" y="589"/>
                    <a:pt x="398" y="559"/>
                    <a:pt x="398" y="544"/>
                  </a:cubicBezTo>
                  <a:cubicBezTo>
                    <a:pt x="398" y="530"/>
                    <a:pt x="412" y="500"/>
                    <a:pt x="442" y="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15740" y="2757392"/>
            <a:ext cx="1296758" cy="1115877"/>
            <a:chOff x="13114290" y="5225463"/>
            <a:chExt cx="2459037" cy="2120900"/>
          </a:xfrm>
        </p:grpSpPr>
        <p:sp>
          <p:nvSpPr>
            <p:cNvPr id="8" name="Hexagon 196"/>
            <p:cNvSpPr/>
            <p:nvPr/>
          </p:nvSpPr>
          <p:spPr>
            <a:xfrm>
              <a:off x="13114290" y="5225463"/>
              <a:ext cx="2459037" cy="212090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770" tIns="68885" rIns="137770" bIns="68885" anchor="ctr"/>
            <a:lstStyle/>
            <a:p>
              <a:pPr algn="ctr">
                <a:lnSpc>
                  <a:spcPct val="120000"/>
                </a:lnSpc>
              </a:pPr>
              <a:endParaRPr lang="zh-CN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08"/>
            <p:cNvSpPr>
              <a:spLocks noChangeArrowheads="1"/>
            </p:cNvSpPr>
            <p:nvPr/>
          </p:nvSpPr>
          <p:spPr bwMode="auto">
            <a:xfrm>
              <a:off x="13928677" y="5801725"/>
              <a:ext cx="879475" cy="906463"/>
            </a:xfrm>
            <a:custGeom>
              <a:avLst/>
              <a:gdLst>
                <a:gd name="T0" fmla="*/ 125097 w 619"/>
                <a:gd name="T1" fmla="*/ 127235 h 634"/>
                <a:gd name="T2" fmla="*/ 125097 w 619"/>
                <a:gd name="T3" fmla="*/ 127235 h 634"/>
                <a:gd name="T4" fmla="*/ 103774 w 619"/>
                <a:gd name="T5" fmla="*/ 147249 h 634"/>
                <a:gd name="T6" fmla="*/ 125097 w 619"/>
                <a:gd name="T7" fmla="*/ 168693 h 634"/>
                <a:gd name="T8" fmla="*/ 167744 w 619"/>
                <a:gd name="T9" fmla="*/ 147249 h 634"/>
                <a:gd name="T10" fmla="*/ 125097 w 619"/>
                <a:gd name="T11" fmla="*/ 127235 h 634"/>
                <a:gd name="T12" fmla="*/ 774751 w 619"/>
                <a:gd name="T13" fmla="*/ 0 h 634"/>
                <a:gd name="T14" fmla="*/ 774751 w 619"/>
                <a:gd name="T15" fmla="*/ 0 h 634"/>
                <a:gd name="T16" fmla="*/ 103774 w 619"/>
                <a:gd name="T17" fmla="*/ 0 h 634"/>
                <a:gd name="T18" fmla="*/ 0 w 619"/>
                <a:gd name="T19" fmla="*/ 127235 h 634"/>
                <a:gd name="T20" fmla="*/ 0 w 619"/>
                <a:gd name="T21" fmla="*/ 800579 h 634"/>
                <a:gd name="T22" fmla="*/ 103774 w 619"/>
                <a:gd name="T23" fmla="*/ 904940 h 634"/>
                <a:gd name="T24" fmla="*/ 774751 w 619"/>
                <a:gd name="T25" fmla="*/ 904940 h 634"/>
                <a:gd name="T26" fmla="*/ 878524 w 619"/>
                <a:gd name="T27" fmla="*/ 800579 h 634"/>
                <a:gd name="T28" fmla="*/ 878524 w 619"/>
                <a:gd name="T29" fmla="*/ 127235 h 634"/>
                <a:gd name="T30" fmla="*/ 774751 w 619"/>
                <a:gd name="T31" fmla="*/ 0 h 634"/>
                <a:gd name="T32" fmla="*/ 837299 w 619"/>
                <a:gd name="T33" fmla="*/ 800579 h 634"/>
                <a:gd name="T34" fmla="*/ 837299 w 619"/>
                <a:gd name="T35" fmla="*/ 800579 h 634"/>
                <a:gd name="T36" fmla="*/ 774751 w 619"/>
                <a:gd name="T37" fmla="*/ 842038 h 634"/>
                <a:gd name="T38" fmla="*/ 103774 w 619"/>
                <a:gd name="T39" fmla="*/ 842038 h 634"/>
                <a:gd name="T40" fmla="*/ 41225 w 619"/>
                <a:gd name="T41" fmla="*/ 800579 h 634"/>
                <a:gd name="T42" fmla="*/ 41225 w 619"/>
                <a:gd name="T43" fmla="*/ 294499 h 634"/>
                <a:gd name="T44" fmla="*/ 837299 w 619"/>
                <a:gd name="T45" fmla="*/ 294499 h 634"/>
                <a:gd name="T46" fmla="*/ 837299 w 619"/>
                <a:gd name="T47" fmla="*/ 800579 h 634"/>
                <a:gd name="T48" fmla="*/ 837299 w 619"/>
                <a:gd name="T49" fmla="*/ 231596 h 634"/>
                <a:gd name="T50" fmla="*/ 837299 w 619"/>
                <a:gd name="T51" fmla="*/ 231596 h 634"/>
                <a:gd name="T52" fmla="*/ 41225 w 619"/>
                <a:gd name="T53" fmla="*/ 231596 h 634"/>
                <a:gd name="T54" fmla="*/ 41225 w 619"/>
                <a:gd name="T55" fmla="*/ 127235 h 634"/>
                <a:gd name="T56" fmla="*/ 103774 w 619"/>
                <a:gd name="T57" fmla="*/ 62903 h 634"/>
                <a:gd name="T58" fmla="*/ 774751 w 619"/>
                <a:gd name="T59" fmla="*/ 62903 h 634"/>
                <a:gd name="T60" fmla="*/ 837299 w 619"/>
                <a:gd name="T61" fmla="*/ 127235 h 634"/>
                <a:gd name="T62" fmla="*/ 837299 w 619"/>
                <a:gd name="T63" fmla="*/ 231596 h 634"/>
                <a:gd name="T64" fmla="*/ 355390 w 619"/>
                <a:gd name="T65" fmla="*/ 127235 h 634"/>
                <a:gd name="T66" fmla="*/ 355390 w 619"/>
                <a:gd name="T67" fmla="*/ 127235 h 634"/>
                <a:gd name="T68" fmla="*/ 334067 w 619"/>
                <a:gd name="T69" fmla="*/ 147249 h 634"/>
                <a:gd name="T70" fmla="*/ 355390 w 619"/>
                <a:gd name="T71" fmla="*/ 168693 h 634"/>
                <a:gd name="T72" fmla="*/ 376714 w 619"/>
                <a:gd name="T73" fmla="*/ 147249 h 634"/>
                <a:gd name="T74" fmla="*/ 355390 w 619"/>
                <a:gd name="T75" fmla="*/ 127235 h 634"/>
                <a:gd name="T76" fmla="*/ 251616 w 619"/>
                <a:gd name="T77" fmla="*/ 127235 h 634"/>
                <a:gd name="T78" fmla="*/ 251616 w 619"/>
                <a:gd name="T79" fmla="*/ 127235 h 634"/>
                <a:gd name="T80" fmla="*/ 208969 w 619"/>
                <a:gd name="T81" fmla="*/ 147249 h 634"/>
                <a:gd name="T82" fmla="*/ 251616 w 619"/>
                <a:gd name="T83" fmla="*/ 168693 h 634"/>
                <a:gd name="T84" fmla="*/ 271518 w 619"/>
                <a:gd name="T85" fmla="*/ 147249 h 634"/>
                <a:gd name="T86" fmla="*/ 251616 w 619"/>
                <a:gd name="T87" fmla="*/ 127235 h 6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19" h="634">
                  <a:moveTo>
                    <a:pt x="88" y="89"/>
                  </a:moveTo>
                  <a:lnTo>
                    <a:pt x="88" y="89"/>
                  </a:lnTo>
                  <a:cubicBezTo>
                    <a:pt x="88" y="89"/>
                    <a:pt x="73" y="89"/>
                    <a:pt x="73" y="103"/>
                  </a:cubicBezTo>
                  <a:cubicBezTo>
                    <a:pt x="73" y="118"/>
                    <a:pt x="88" y="118"/>
                    <a:pt x="88" y="118"/>
                  </a:cubicBezTo>
                  <a:cubicBezTo>
                    <a:pt x="103" y="118"/>
                    <a:pt x="118" y="118"/>
                    <a:pt x="118" y="103"/>
                  </a:cubicBezTo>
                  <a:cubicBezTo>
                    <a:pt x="118" y="89"/>
                    <a:pt x="103" y="89"/>
                    <a:pt x="88" y="89"/>
                  </a:cubicBezTo>
                  <a:close/>
                  <a:moveTo>
                    <a:pt x="545" y="0"/>
                  </a:moveTo>
                  <a:lnTo>
                    <a:pt x="545" y="0"/>
                  </a:lnTo>
                  <a:cubicBezTo>
                    <a:pt x="73" y="0"/>
                    <a:pt x="73" y="0"/>
                    <a:pt x="73" y="0"/>
                  </a:cubicBezTo>
                  <a:cubicBezTo>
                    <a:pt x="29" y="0"/>
                    <a:pt x="0" y="44"/>
                    <a:pt x="0" y="89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604"/>
                    <a:pt x="29" y="633"/>
                    <a:pt x="73" y="633"/>
                  </a:cubicBezTo>
                  <a:cubicBezTo>
                    <a:pt x="545" y="633"/>
                    <a:pt x="545" y="633"/>
                    <a:pt x="545" y="633"/>
                  </a:cubicBezTo>
                  <a:cubicBezTo>
                    <a:pt x="589" y="633"/>
                    <a:pt x="618" y="604"/>
                    <a:pt x="618" y="560"/>
                  </a:cubicBezTo>
                  <a:cubicBezTo>
                    <a:pt x="618" y="89"/>
                    <a:pt x="618" y="89"/>
                    <a:pt x="618" y="89"/>
                  </a:cubicBezTo>
                  <a:cubicBezTo>
                    <a:pt x="618" y="44"/>
                    <a:pt x="589" y="0"/>
                    <a:pt x="545" y="0"/>
                  </a:cubicBezTo>
                  <a:close/>
                  <a:moveTo>
                    <a:pt x="589" y="560"/>
                  </a:moveTo>
                  <a:lnTo>
                    <a:pt x="589" y="560"/>
                  </a:lnTo>
                  <a:cubicBezTo>
                    <a:pt x="589" y="574"/>
                    <a:pt x="559" y="589"/>
                    <a:pt x="545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9" y="589"/>
                    <a:pt x="29" y="574"/>
                    <a:pt x="29" y="560"/>
                  </a:cubicBezTo>
                  <a:cubicBezTo>
                    <a:pt x="29" y="206"/>
                    <a:pt x="29" y="206"/>
                    <a:pt x="29" y="206"/>
                  </a:cubicBezTo>
                  <a:cubicBezTo>
                    <a:pt x="589" y="206"/>
                    <a:pt x="589" y="206"/>
                    <a:pt x="589" y="206"/>
                  </a:cubicBezTo>
                  <a:lnTo>
                    <a:pt x="589" y="560"/>
                  </a:lnTo>
                  <a:close/>
                  <a:moveTo>
                    <a:pt x="589" y="162"/>
                  </a:moveTo>
                  <a:lnTo>
                    <a:pt x="589" y="162"/>
                  </a:lnTo>
                  <a:cubicBezTo>
                    <a:pt x="29" y="162"/>
                    <a:pt x="29" y="162"/>
                    <a:pt x="29" y="162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9" y="59"/>
                    <a:pt x="59" y="44"/>
                    <a:pt x="73" y="44"/>
                  </a:cubicBezTo>
                  <a:cubicBezTo>
                    <a:pt x="545" y="44"/>
                    <a:pt x="545" y="44"/>
                    <a:pt x="545" y="44"/>
                  </a:cubicBezTo>
                  <a:cubicBezTo>
                    <a:pt x="559" y="44"/>
                    <a:pt x="589" y="59"/>
                    <a:pt x="589" y="89"/>
                  </a:cubicBezTo>
                  <a:lnTo>
                    <a:pt x="589" y="162"/>
                  </a:lnTo>
                  <a:close/>
                  <a:moveTo>
                    <a:pt x="250" y="89"/>
                  </a:moveTo>
                  <a:lnTo>
                    <a:pt x="250" y="89"/>
                  </a:lnTo>
                  <a:cubicBezTo>
                    <a:pt x="235" y="89"/>
                    <a:pt x="235" y="89"/>
                    <a:pt x="235" y="103"/>
                  </a:cubicBezTo>
                  <a:cubicBezTo>
                    <a:pt x="235" y="118"/>
                    <a:pt x="235" y="118"/>
                    <a:pt x="250" y="118"/>
                  </a:cubicBezTo>
                  <a:cubicBezTo>
                    <a:pt x="265" y="118"/>
                    <a:pt x="265" y="118"/>
                    <a:pt x="265" y="103"/>
                  </a:cubicBezTo>
                  <a:cubicBezTo>
                    <a:pt x="265" y="89"/>
                    <a:pt x="265" y="89"/>
                    <a:pt x="250" y="89"/>
                  </a:cubicBezTo>
                  <a:close/>
                  <a:moveTo>
                    <a:pt x="177" y="89"/>
                  </a:moveTo>
                  <a:lnTo>
                    <a:pt x="177" y="89"/>
                  </a:lnTo>
                  <a:cubicBezTo>
                    <a:pt x="162" y="89"/>
                    <a:pt x="147" y="89"/>
                    <a:pt x="147" y="103"/>
                  </a:cubicBezTo>
                  <a:cubicBezTo>
                    <a:pt x="147" y="118"/>
                    <a:pt x="162" y="118"/>
                    <a:pt x="177" y="118"/>
                  </a:cubicBezTo>
                  <a:cubicBezTo>
                    <a:pt x="177" y="118"/>
                    <a:pt x="191" y="118"/>
                    <a:pt x="191" y="103"/>
                  </a:cubicBezTo>
                  <a:cubicBezTo>
                    <a:pt x="191" y="89"/>
                    <a:pt x="177" y="89"/>
                    <a:pt x="177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67349" y="2757392"/>
            <a:ext cx="1296758" cy="1115877"/>
            <a:chOff x="7902527" y="5225463"/>
            <a:chExt cx="2459038" cy="2120900"/>
          </a:xfrm>
        </p:grpSpPr>
        <p:sp>
          <p:nvSpPr>
            <p:cNvPr id="5" name="Hexagon 193"/>
            <p:cNvSpPr/>
            <p:nvPr/>
          </p:nvSpPr>
          <p:spPr>
            <a:xfrm>
              <a:off x="7902527" y="5225463"/>
              <a:ext cx="2459038" cy="212090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770" tIns="68885" rIns="137770" bIns="68885" anchor="ctr"/>
            <a:lstStyle/>
            <a:p>
              <a:pPr algn="ctr">
                <a:lnSpc>
                  <a:spcPct val="120000"/>
                </a:lnSpc>
              </a:pPr>
              <a:endParaRPr lang="zh-CN" altLang="zh-CN" sz="8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7"/>
            <p:cNvSpPr>
              <a:spLocks noChangeArrowheads="1"/>
            </p:cNvSpPr>
            <p:nvPr/>
          </p:nvSpPr>
          <p:spPr bwMode="auto">
            <a:xfrm>
              <a:off x="8688340" y="5831888"/>
              <a:ext cx="906462" cy="881062"/>
            </a:xfrm>
            <a:custGeom>
              <a:avLst/>
              <a:gdLst>
                <a:gd name="T0" fmla="*/ 441632 w 634"/>
                <a:gd name="T1" fmla="*/ 125130 h 619"/>
                <a:gd name="T2" fmla="*/ 441632 w 634"/>
                <a:gd name="T3" fmla="*/ 125130 h 619"/>
                <a:gd name="T4" fmla="*/ 251545 w 634"/>
                <a:gd name="T5" fmla="*/ 334154 h 619"/>
                <a:gd name="T6" fmla="*/ 441632 w 634"/>
                <a:gd name="T7" fmla="*/ 521849 h 619"/>
                <a:gd name="T8" fmla="*/ 651729 w 634"/>
                <a:gd name="T9" fmla="*/ 334154 h 619"/>
                <a:gd name="T10" fmla="*/ 441632 w 634"/>
                <a:gd name="T11" fmla="*/ 125130 h 619"/>
                <a:gd name="T12" fmla="*/ 441632 w 634"/>
                <a:gd name="T13" fmla="*/ 459284 h 619"/>
                <a:gd name="T14" fmla="*/ 441632 w 634"/>
                <a:gd name="T15" fmla="*/ 459284 h 619"/>
                <a:gd name="T16" fmla="*/ 315860 w 634"/>
                <a:gd name="T17" fmla="*/ 334154 h 619"/>
                <a:gd name="T18" fmla="*/ 441632 w 634"/>
                <a:gd name="T19" fmla="*/ 187695 h 619"/>
                <a:gd name="T20" fmla="*/ 588843 w 634"/>
                <a:gd name="T21" fmla="*/ 334154 h 619"/>
                <a:gd name="T22" fmla="*/ 441632 w 634"/>
                <a:gd name="T23" fmla="*/ 459284 h 619"/>
                <a:gd name="T24" fmla="*/ 757492 w 634"/>
                <a:gd name="T25" fmla="*/ 480613 h 619"/>
                <a:gd name="T26" fmla="*/ 757492 w 634"/>
                <a:gd name="T27" fmla="*/ 480613 h 619"/>
                <a:gd name="T28" fmla="*/ 798940 w 634"/>
                <a:gd name="T29" fmla="*/ 334154 h 619"/>
                <a:gd name="T30" fmla="*/ 441632 w 634"/>
                <a:gd name="T31" fmla="*/ 0 h 619"/>
                <a:gd name="T32" fmla="*/ 104334 w 634"/>
                <a:gd name="T33" fmla="*/ 334154 h 619"/>
                <a:gd name="T34" fmla="*/ 147211 w 634"/>
                <a:gd name="T35" fmla="*/ 480613 h 619"/>
                <a:gd name="T36" fmla="*/ 0 w 634"/>
                <a:gd name="T37" fmla="*/ 710966 h 619"/>
                <a:gd name="T38" fmla="*/ 167220 w 634"/>
                <a:gd name="T39" fmla="*/ 753624 h 619"/>
                <a:gd name="T40" fmla="*/ 294421 w 634"/>
                <a:gd name="T41" fmla="*/ 878754 h 619"/>
                <a:gd name="T42" fmla="*/ 420194 w 634"/>
                <a:gd name="T43" fmla="*/ 669730 h 619"/>
                <a:gd name="T44" fmla="*/ 441632 w 634"/>
                <a:gd name="T45" fmla="*/ 669730 h 619"/>
                <a:gd name="T46" fmla="*/ 463071 w 634"/>
                <a:gd name="T47" fmla="*/ 669730 h 619"/>
                <a:gd name="T48" fmla="*/ 588843 w 634"/>
                <a:gd name="T49" fmla="*/ 878754 h 619"/>
                <a:gd name="T50" fmla="*/ 714615 w 634"/>
                <a:gd name="T51" fmla="*/ 753624 h 619"/>
                <a:gd name="T52" fmla="*/ 904703 w 634"/>
                <a:gd name="T53" fmla="*/ 710966 h 619"/>
                <a:gd name="T54" fmla="*/ 757492 w 634"/>
                <a:gd name="T55" fmla="*/ 480613 h 619"/>
                <a:gd name="T56" fmla="*/ 294421 w 634"/>
                <a:gd name="T57" fmla="*/ 773531 h 619"/>
                <a:gd name="T58" fmla="*/ 294421 w 634"/>
                <a:gd name="T59" fmla="*/ 773531 h 619"/>
                <a:gd name="T60" fmla="*/ 210097 w 634"/>
                <a:gd name="T61" fmla="*/ 710966 h 619"/>
                <a:gd name="T62" fmla="*/ 82895 w 634"/>
                <a:gd name="T63" fmla="*/ 669730 h 619"/>
                <a:gd name="T64" fmla="*/ 167220 w 634"/>
                <a:gd name="T65" fmla="*/ 543178 h 619"/>
                <a:gd name="T66" fmla="*/ 357308 w 634"/>
                <a:gd name="T67" fmla="*/ 648401 h 619"/>
                <a:gd name="T68" fmla="*/ 294421 w 634"/>
                <a:gd name="T69" fmla="*/ 773531 h 619"/>
                <a:gd name="T70" fmla="*/ 441632 w 634"/>
                <a:gd name="T71" fmla="*/ 605743 h 619"/>
                <a:gd name="T72" fmla="*/ 441632 w 634"/>
                <a:gd name="T73" fmla="*/ 605743 h 619"/>
                <a:gd name="T74" fmla="*/ 167220 w 634"/>
                <a:gd name="T75" fmla="*/ 334154 h 619"/>
                <a:gd name="T76" fmla="*/ 441632 w 634"/>
                <a:gd name="T77" fmla="*/ 41236 h 619"/>
                <a:gd name="T78" fmla="*/ 736054 w 634"/>
                <a:gd name="T79" fmla="*/ 334154 h 619"/>
                <a:gd name="T80" fmla="*/ 441632 w 634"/>
                <a:gd name="T81" fmla="*/ 605743 h 619"/>
                <a:gd name="T82" fmla="*/ 693177 w 634"/>
                <a:gd name="T83" fmla="*/ 710966 h 619"/>
                <a:gd name="T84" fmla="*/ 693177 w 634"/>
                <a:gd name="T85" fmla="*/ 710966 h 619"/>
                <a:gd name="T86" fmla="*/ 608852 w 634"/>
                <a:gd name="T87" fmla="*/ 773531 h 619"/>
                <a:gd name="T88" fmla="*/ 525957 w 634"/>
                <a:gd name="T89" fmla="*/ 648401 h 619"/>
                <a:gd name="T90" fmla="*/ 714615 w 634"/>
                <a:gd name="T91" fmla="*/ 543178 h 619"/>
                <a:gd name="T92" fmla="*/ 798940 w 634"/>
                <a:gd name="T93" fmla="*/ 669730 h 619"/>
                <a:gd name="T94" fmla="*/ 693177 w 634"/>
                <a:gd name="T95" fmla="*/ 710966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309" y="88"/>
                  </a:moveTo>
                  <a:lnTo>
                    <a:pt x="309" y="88"/>
                  </a:lnTo>
                  <a:cubicBezTo>
                    <a:pt x="235" y="88"/>
                    <a:pt x="176" y="162"/>
                    <a:pt x="176" y="235"/>
                  </a:cubicBezTo>
                  <a:cubicBezTo>
                    <a:pt x="176" y="309"/>
                    <a:pt x="235" y="367"/>
                    <a:pt x="309" y="367"/>
                  </a:cubicBezTo>
                  <a:cubicBezTo>
                    <a:pt x="383" y="367"/>
                    <a:pt x="456" y="309"/>
                    <a:pt x="456" y="235"/>
                  </a:cubicBezTo>
                  <a:cubicBezTo>
                    <a:pt x="456" y="162"/>
                    <a:pt x="383" y="88"/>
                    <a:pt x="309" y="88"/>
                  </a:cubicBezTo>
                  <a:close/>
                  <a:moveTo>
                    <a:pt x="309" y="323"/>
                  </a:moveTo>
                  <a:lnTo>
                    <a:pt x="309" y="323"/>
                  </a:lnTo>
                  <a:cubicBezTo>
                    <a:pt x="265" y="323"/>
                    <a:pt x="221" y="279"/>
                    <a:pt x="221" y="235"/>
                  </a:cubicBezTo>
                  <a:cubicBezTo>
                    <a:pt x="221" y="176"/>
                    <a:pt x="265" y="132"/>
                    <a:pt x="309" y="132"/>
                  </a:cubicBezTo>
                  <a:cubicBezTo>
                    <a:pt x="368" y="132"/>
                    <a:pt x="412" y="176"/>
                    <a:pt x="412" y="235"/>
                  </a:cubicBezTo>
                  <a:cubicBezTo>
                    <a:pt x="412" y="279"/>
                    <a:pt x="368" y="323"/>
                    <a:pt x="309" y="323"/>
                  </a:cubicBezTo>
                  <a:close/>
                  <a:moveTo>
                    <a:pt x="530" y="338"/>
                  </a:moveTo>
                  <a:lnTo>
                    <a:pt x="530" y="338"/>
                  </a:lnTo>
                  <a:cubicBezTo>
                    <a:pt x="544" y="309"/>
                    <a:pt x="559" y="264"/>
                    <a:pt x="559" y="235"/>
                  </a:cubicBezTo>
                  <a:cubicBezTo>
                    <a:pt x="559" y="103"/>
                    <a:pt x="441" y="0"/>
                    <a:pt x="309" y="0"/>
                  </a:cubicBezTo>
                  <a:cubicBezTo>
                    <a:pt x="176" y="0"/>
                    <a:pt x="73" y="103"/>
                    <a:pt x="73" y="235"/>
                  </a:cubicBezTo>
                  <a:cubicBezTo>
                    <a:pt x="73" y="264"/>
                    <a:pt x="88" y="309"/>
                    <a:pt x="103" y="338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58" y="515"/>
                    <a:pt x="117" y="530"/>
                  </a:cubicBezTo>
                  <a:cubicBezTo>
                    <a:pt x="162" y="574"/>
                    <a:pt x="206" y="618"/>
                    <a:pt x="206" y="618"/>
                  </a:cubicBezTo>
                  <a:cubicBezTo>
                    <a:pt x="294" y="471"/>
                    <a:pt x="294" y="471"/>
                    <a:pt x="294" y="471"/>
                  </a:cubicBezTo>
                  <a:cubicBezTo>
                    <a:pt x="309" y="471"/>
                    <a:pt x="309" y="471"/>
                    <a:pt x="309" y="471"/>
                  </a:cubicBezTo>
                  <a:cubicBezTo>
                    <a:pt x="324" y="471"/>
                    <a:pt x="324" y="471"/>
                    <a:pt x="324" y="471"/>
                  </a:cubicBezTo>
                  <a:cubicBezTo>
                    <a:pt x="412" y="618"/>
                    <a:pt x="412" y="618"/>
                    <a:pt x="412" y="618"/>
                  </a:cubicBezTo>
                  <a:cubicBezTo>
                    <a:pt x="412" y="618"/>
                    <a:pt x="456" y="574"/>
                    <a:pt x="500" y="530"/>
                  </a:cubicBezTo>
                  <a:cubicBezTo>
                    <a:pt x="559" y="515"/>
                    <a:pt x="633" y="500"/>
                    <a:pt x="633" y="500"/>
                  </a:cubicBezTo>
                  <a:lnTo>
                    <a:pt x="530" y="338"/>
                  </a:lnTo>
                  <a:close/>
                  <a:moveTo>
                    <a:pt x="206" y="544"/>
                  </a:moveTo>
                  <a:lnTo>
                    <a:pt x="206" y="544"/>
                  </a:lnTo>
                  <a:cubicBezTo>
                    <a:pt x="206" y="544"/>
                    <a:pt x="176" y="530"/>
                    <a:pt x="147" y="500"/>
                  </a:cubicBezTo>
                  <a:cubicBezTo>
                    <a:pt x="103" y="485"/>
                    <a:pt x="58" y="471"/>
                    <a:pt x="58" y="471"/>
                  </a:cubicBezTo>
                  <a:cubicBezTo>
                    <a:pt x="117" y="382"/>
                    <a:pt x="117" y="382"/>
                    <a:pt x="117" y="382"/>
                  </a:cubicBezTo>
                  <a:cubicBezTo>
                    <a:pt x="147" y="412"/>
                    <a:pt x="206" y="456"/>
                    <a:pt x="250" y="456"/>
                  </a:cubicBezTo>
                  <a:lnTo>
                    <a:pt x="206" y="544"/>
                  </a:lnTo>
                  <a:close/>
                  <a:moveTo>
                    <a:pt x="309" y="426"/>
                  </a:moveTo>
                  <a:lnTo>
                    <a:pt x="309" y="426"/>
                  </a:lnTo>
                  <a:cubicBezTo>
                    <a:pt x="206" y="426"/>
                    <a:pt x="117" y="338"/>
                    <a:pt x="117" y="235"/>
                  </a:cubicBezTo>
                  <a:cubicBezTo>
                    <a:pt x="117" y="117"/>
                    <a:pt x="206" y="29"/>
                    <a:pt x="309" y="29"/>
                  </a:cubicBezTo>
                  <a:cubicBezTo>
                    <a:pt x="426" y="29"/>
                    <a:pt x="515" y="117"/>
                    <a:pt x="515" y="235"/>
                  </a:cubicBezTo>
                  <a:cubicBezTo>
                    <a:pt x="515" y="338"/>
                    <a:pt x="426" y="426"/>
                    <a:pt x="309" y="426"/>
                  </a:cubicBezTo>
                  <a:close/>
                  <a:moveTo>
                    <a:pt x="485" y="500"/>
                  </a:moveTo>
                  <a:lnTo>
                    <a:pt x="485" y="500"/>
                  </a:lnTo>
                  <a:cubicBezTo>
                    <a:pt x="456" y="530"/>
                    <a:pt x="426" y="544"/>
                    <a:pt x="426" y="544"/>
                  </a:cubicBezTo>
                  <a:cubicBezTo>
                    <a:pt x="368" y="456"/>
                    <a:pt x="368" y="456"/>
                    <a:pt x="368" y="456"/>
                  </a:cubicBezTo>
                  <a:cubicBezTo>
                    <a:pt x="426" y="456"/>
                    <a:pt x="471" y="412"/>
                    <a:pt x="500" y="382"/>
                  </a:cubicBezTo>
                  <a:cubicBezTo>
                    <a:pt x="559" y="471"/>
                    <a:pt x="559" y="471"/>
                    <a:pt x="559" y="471"/>
                  </a:cubicBezTo>
                  <a:cubicBezTo>
                    <a:pt x="559" y="471"/>
                    <a:pt x="530" y="485"/>
                    <a:pt x="485" y="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30540" y="3181694"/>
            <a:ext cx="1955601" cy="1682168"/>
            <a:chOff x="9918652" y="6031913"/>
            <a:chExt cx="3708400" cy="3197225"/>
          </a:xfrm>
        </p:grpSpPr>
        <p:sp>
          <p:nvSpPr>
            <p:cNvPr id="3" name="Hexagon 187"/>
            <p:cNvSpPr/>
            <p:nvPr/>
          </p:nvSpPr>
          <p:spPr>
            <a:xfrm>
              <a:off x="9918652" y="6031913"/>
              <a:ext cx="3708400" cy="3197225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770" tIns="68885" rIns="137770" bIns="68885" anchor="ctr"/>
            <a:lstStyle/>
            <a:p>
              <a:pPr algn="ctr">
                <a:lnSpc>
                  <a:spcPct val="120000"/>
                </a:lnSpc>
              </a:pPr>
              <a:endParaRPr lang="zh-CN" altLang="zh-CN" sz="6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58"/>
            <p:cNvSpPr>
              <a:spLocks noChangeArrowheads="1"/>
            </p:cNvSpPr>
            <p:nvPr/>
          </p:nvSpPr>
          <p:spPr bwMode="auto">
            <a:xfrm>
              <a:off x="10845752" y="6935200"/>
              <a:ext cx="1774825" cy="1624013"/>
            </a:xfrm>
            <a:custGeom>
              <a:avLst/>
              <a:gdLst>
                <a:gd name="T0" fmla="*/ 1408169 w 649"/>
                <a:gd name="T1" fmla="*/ 203657 h 590"/>
                <a:gd name="T2" fmla="*/ 1408169 w 649"/>
                <a:gd name="T3" fmla="*/ 203657 h 590"/>
                <a:gd name="T4" fmla="*/ 1208565 w 649"/>
                <a:gd name="T5" fmla="*/ 0 h 590"/>
                <a:gd name="T6" fmla="*/ 563268 w 649"/>
                <a:gd name="T7" fmla="*/ 0 h 590"/>
                <a:gd name="T8" fmla="*/ 363663 w 649"/>
                <a:gd name="T9" fmla="*/ 203657 h 590"/>
                <a:gd name="T10" fmla="*/ 41015 w 649"/>
                <a:gd name="T11" fmla="*/ 445843 h 590"/>
                <a:gd name="T12" fmla="*/ 363663 w 649"/>
                <a:gd name="T13" fmla="*/ 770592 h 590"/>
                <a:gd name="T14" fmla="*/ 401944 w 649"/>
                <a:gd name="T15" fmla="*/ 770592 h 590"/>
                <a:gd name="T16" fmla="*/ 844902 w 649"/>
                <a:gd name="T17" fmla="*/ 1175153 h 590"/>
                <a:gd name="T18" fmla="*/ 844902 w 649"/>
                <a:gd name="T19" fmla="*/ 1499903 h 590"/>
                <a:gd name="T20" fmla="*/ 683577 w 649"/>
                <a:gd name="T21" fmla="*/ 1499903 h 590"/>
                <a:gd name="T22" fmla="*/ 604282 w 649"/>
                <a:gd name="T23" fmla="*/ 1579714 h 590"/>
                <a:gd name="T24" fmla="*/ 683577 w 649"/>
                <a:gd name="T25" fmla="*/ 1620996 h 590"/>
                <a:gd name="T26" fmla="*/ 1085521 w 649"/>
                <a:gd name="T27" fmla="*/ 1620996 h 590"/>
                <a:gd name="T28" fmla="*/ 1167550 w 649"/>
                <a:gd name="T29" fmla="*/ 1579714 h 590"/>
                <a:gd name="T30" fmla="*/ 1085521 w 649"/>
                <a:gd name="T31" fmla="*/ 1499903 h 590"/>
                <a:gd name="T32" fmla="*/ 926931 w 649"/>
                <a:gd name="T33" fmla="*/ 1499903 h 590"/>
                <a:gd name="T34" fmla="*/ 926931 w 649"/>
                <a:gd name="T35" fmla="*/ 1175153 h 590"/>
                <a:gd name="T36" fmla="*/ 1369889 w 649"/>
                <a:gd name="T37" fmla="*/ 770592 h 590"/>
                <a:gd name="T38" fmla="*/ 1408169 w 649"/>
                <a:gd name="T39" fmla="*/ 770592 h 590"/>
                <a:gd name="T40" fmla="*/ 1730818 w 649"/>
                <a:gd name="T41" fmla="*/ 445843 h 590"/>
                <a:gd name="T42" fmla="*/ 1408169 w 649"/>
                <a:gd name="T43" fmla="*/ 203657 h 590"/>
                <a:gd name="T44" fmla="*/ 363663 w 649"/>
                <a:gd name="T45" fmla="*/ 649499 h 590"/>
                <a:gd name="T46" fmla="*/ 363663 w 649"/>
                <a:gd name="T47" fmla="*/ 649499 h 590"/>
                <a:gd name="T48" fmla="*/ 120310 w 649"/>
                <a:gd name="T49" fmla="*/ 445843 h 590"/>
                <a:gd name="T50" fmla="*/ 363663 w 649"/>
                <a:gd name="T51" fmla="*/ 324750 h 590"/>
                <a:gd name="T52" fmla="*/ 363663 w 649"/>
                <a:gd name="T53" fmla="*/ 649499 h 590"/>
                <a:gd name="T54" fmla="*/ 1328875 w 649"/>
                <a:gd name="T55" fmla="*/ 525654 h 590"/>
                <a:gd name="T56" fmla="*/ 1328875 w 649"/>
                <a:gd name="T57" fmla="*/ 525654 h 590"/>
                <a:gd name="T58" fmla="*/ 885916 w 649"/>
                <a:gd name="T59" fmla="*/ 1095342 h 590"/>
                <a:gd name="T60" fmla="*/ 442958 w 649"/>
                <a:gd name="T61" fmla="*/ 525654 h 590"/>
                <a:gd name="T62" fmla="*/ 442958 w 649"/>
                <a:gd name="T63" fmla="*/ 203657 h 590"/>
                <a:gd name="T64" fmla="*/ 563268 w 649"/>
                <a:gd name="T65" fmla="*/ 121093 h 590"/>
                <a:gd name="T66" fmla="*/ 1208565 w 649"/>
                <a:gd name="T67" fmla="*/ 121093 h 590"/>
                <a:gd name="T68" fmla="*/ 1328875 w 649"/>
                <a:gd name="T69" fmla="*/ 203657 h 590"/>
                <a:gd name="T70" fmla="*/ 1328875 w 649"/>
                <a:gd name="T71" fmla="*/ 525654 h 590"/>
                <a:gd name="T72" fmla="*/ 1408169 w 649"/>
                <a:gd name="T73" fmla="*/ 649499 h 590"/>
                <a:gd name="T74" fmla="*/ 1408169 w 649"/>
                <a:gd name="T75" fmla="*/ 649499 h 590"/>
                <a:gd name="T76" fmla="*/ 1408169 w 649"/>
                <a:gd name="T77" fmla="*/ 324750 h 590"/>
                <a:gd name="T78" fmla="*/ 1651523 w 649"/>
                <a:gd name="T79" fmla="*/ 445843 h 590"/>
                <a:gd name="T80" fmla="*/ 1408169 w 649"/>
                <a:gd name="T81" fmla="*/ 649499 h 59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9" h="590">
                  <a:moveTo>
                    <a:pt x="515" y="74"/>
                  </a:moveTo>
                  <a:lnTo>
                    <a:pt x="515" y="74"/>
                  </a:lnTo>
                  <a:cubicBezTo>
                    <a:pt x="515" y="30"/>
                    <a:pt x="486" y="0"/>
                    <a:pt x="442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162" y="0"/>
                    <a:pt x="133" y="30"/>
                    <a:pt x="133" y="74"/>
                  </a:cubicBezTo>
                  <a:cubicBezTo>
                    <a:pt x="0" y="74"/>
                    <a:pt x="15" y="74"/>
                    <a:pt x="15" y="162"/>
                  </a:cubicBezTo>
                  <a:cubicBezTo>
                    <a:pt x="15" y="221"/>
                    <a:pt x="59" y="280"/>
                    <a:pt x="133" y="280"/>
                  </a:cubicBezTo>
                  <a:cubicBezTo>
                    <a:pt x="133" y="280"/>
                    <a:pt x="133" y="280"/>
                    <a:pt x="147" y="280"/>
                  </a:cubicBezTo>
                  <a:cubicBezTo>
                    <a:pt x="162" y="353"/>
                    <a:pt x="236" y="427"/>
                    <a:pt x="309" y="427"/>
                  </a:cubicBezTo>
                  <a:cubicBezTo>
                    <a:pt x="309" y="545"/>
                    <a:pt x="309" y="545"/>
                    <a:pt x="309" y="545"/>
                  </a:cubicBezTo>
                  <a:cubicBezTo>
                    <a:pt x="250" y="545"/>
                    <a:pt x="250" y="545"/>
                    <a:pt x="250" y="545"/>
                  </a:cubicBezTo>
                  <a:cubicBezTo>
                    <a:pt x="236" y="545"/>
                    <a:pt x="221" y="560"/>
                    <a:pt x="221" y="574"/>
                  </a:cubicBezTo>
                  <a:cubicBezTo>
                    <a:pt x="221" y="574"/>
                    <a:pt x="236" y="589"/>
                    <a:pt x="250" y="589"/>
                  </a:cubicBezTo>
                  <a:cubicBezTo>
                    <a:pt x="397" y="589"/>
                    <a:pt x="397" y="589"/>
                    <a:pt x="397" y="589"/>
                  </a:cubicBezTo>
                  <a:cubicBezTo>
                    <a:pt x="413" y="589"/>
                    <a:pt x="427" y="574"/>
                    <a:pt x="427" y="574"/>
                  </a:cubicBezTo>
                  <a:cubicBezTo>
                    <a:pt x="427" y="560"/>
                    <a:pt x="413" y="545"/>
                    <a:pt x="397" y="545"/>
                  </a:cubicBezTo>
                  <a:cubicBezTo>
                    <a:pt x="339" y="545"/>
                    <a:pt x="339" y="545"/>
                    <a:pt x="339" y="545"/>
                  </a:cubicBezTo>
                  <a:cubicBezTo>
                    <a:pt x="339" y="427"/>
                    <a:pt x="339" y="427"/>
                    <a:pt x="339" y="427"/>
                  </a:cubicBezTo>
                  <a:cubicBezTo>
                    <a:pt x="413" y="427"/>
                    <a:pt x="486" y="353"/>
                    <a:pt x="501" y="280"/>
                  </a:cubicBezTo>
                  <a:cubicBezTo>
                    <a:pt x="515" y="280"/>
                    <a:pt x="515" y="280"/>
                    <a:pt x="515" y="280"/>
                  </a:cubicBezTo>
                  <a:cubicBezTo>
                    <a:pt x="589" y="280"/>
                    <a:pt x="633" y="221"/>
                    <a:pt x="633" y="162"/>
                  </a:cubicBezTo>
                  <a:cubicBezTo>
                    <a:pt x="633" y="74"/>
                    <a:pt x="648" y="74"/>
                    <a:pt x="515" y="74"/>
                  </a:cubicBezTo>
                  <a:close/>
                  <a:moveTo>
                    <a:pt x="133" y="236"/>
                  </a:moveTo>
                  <a:lnTo>
                    <a:pt x="133" y="236"/>
                  </a:lnTo>
                  <a:cubicBezTo>
                    <a:pt x="88" y="236"/>
                    <a:pt x="44" y="206"/>
                    <a:pt x="44" y="162"/>
                  </a:cubicBezTo>
                  <a:cubicBezTo>
                    <a:pt x="44" y="118"/>
                    <a:pt x="44" y="118"/>
                    <a:pt x="133" y="118"/>
                  </a:cubicBezTo>
                  <a:lnTo>
                    <a:pt x="133" y="236"/>
                  </a:lnTo>
                  <a:close/>
                  <a:moveTo>
                    <a:pt x="486" y="191"/>
                  </a:moveTo>
                  <a:lnTo>
                    <a:pt x="486" y="191"/>
                  </a:lnTo>
                  <a:cubicBezTo>
                    <a:pt x="486" y="280"/>
                    <a:pt x="413" y="398"/>
                    <a:pt x="324" y="398"/>
                  </a:cubicBezTo>
                  <a:cubicBezTo>
                    <a:pt x="236" y="398"/>
                    <a:pt x="162" y="280"/>
                    <a:pt x="162" y="191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59"/>
                    <a:pt x="192" y="44"/>
                    <a:pt x="206" y="44"/>
                  </a:cubicBezTo>
                  <a:cubicBezTo>
                    <a:pt x="442" y="44"/>
                    <a:pt x="442" y="44"/>
                    <a:pt x="442" y="44"/>
                  </a:cubicBezTo>
                  <a:cubicBezTo>
                    <a:pt x="456" y="44"/>
                    <a:pt x="486" y="59"/>
                    <a:pt x="486" y="74"/>
                  </a:cubicBezTo>
                  <a:lnTo>
                    <a:pt x="486" y="191"/>
                  </a:lnTo>
                  <a:close/>
                  <a:moveTo>
                    <a:pt x="515" y="236"/>
                  </a:moveTo>
                  <a:lnTo>
                    <a:pt x="515" y="236"/>
                  </a:lnTo>
                  <a:cubicBezTo>
                    <a:pt x="515" y="118"/>
                    <a:pt x="515" y="118"/>
                    <a:pt x="515" y="118"/>
                  </a:cubicBezTo>
                  <a:cubicBezTo>
                    <a:pt x="604" y="118"/>
                    <a:pt x="604" y="118"/>
                    <a:pt x="604" y="162"/>
                  </a:cubicBezTo>
                  <a:cubicBezTo>
                    <a:pt x="604" y="206"/>
                    <a:pt x="560" y="236"/>
                    <a:pt x="515" y="2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21871" y="1968928"/>
            <a:ext cx="1296758" cy="1115877"/>
            <a:chOff x="10471102" y="3726863"/>
            <a:chExt cx="2459038" cy="2120900"/>
          </a:xfrm>
        </p:grpSpPr>
        <p:sp>
          <p:nvSpPr>
            <p:cNvPr id="4" name="Hexagon 192"/>
            <p:cNvSpPr/>
            <p:nvPr/>
          </p:nvSpPr>
          <p:spPr>
            <a:xfrm>
              <a:off x="10471102" y="3726863"/>
              <a:ext cx="2459038" cy="212090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770" tIns="68885" rIns="137770" bIns="68885" anchor="ctr"/>
            <a:lstStyle/>
            <a:p>
              <a:pPr algn="ctr">
                <a:lnSpc>
                  <a:spcPct val="120000"/>
                </a:lnSpc>
              </a:pPr>
              <a:endParaRPr lang="zh-CN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59"/>
            <p:cNvSpPr>
              <a:spLocks noChangeArrowheads="1"/>
            </p:cNvSpPr>
            <p:nvPr/>
          </p:nvSpPr>
          <p:spPr bwMode="auto">
            <a:xfrm>
              <a:off x="11269615" y="4349163"/>
              <a:ext cx="904875" cy="879475"/>
            </a:xfrm>
            <a:custGeom>
              <a:avLst/>
              <a:gdLst>
                <a:gd name="T0" fmla="*/ 252974 w 634"/>
                <a:gd name="T1" fmla="*/ 271589 h 619"/>
                <a:gd name="T2" fmla="*/ 252974 w 634"/>
                <a:gd name="T3" fmla="*/ 271589 h 619"/>
                <a:gd name="T4" fmla="*/ 231535 w 634"/>
                <a:gd name="T5" fmla="*/ 291496 h 619"/>
                <a:gd name="T6" fmla="*/ 231535 w 634"/>
                <a:gd name="T7" fmla="*/ 585836 h 619"/>
                <a:gd name="T8" fmla="*/ 252974 w 634"/>
                <a:gd name="T9" fmla="*/ 605743 h 619"/>
                <a:gd name="T10" fmla="*/ 295851 w 634"/>
                <a:gd name="T11" fmla="*/ 585836 h 619"/>
                <a:gd name="T12" fmla="*/ 295851 w 634"/>
                <a:gd name="T13" fmla="*/ 291496 h 619"/>
                <a:gd name="T14" fmla="*/ 252974 w 634"/>
                <a:gd name="T15" fmla="*/ 271589 h 619"/>
                <a:gd name="T16" fmla="*/ 484509 w 634"/>
                <a:gd name="T17" fmla="*/ 355483 h 619"/>
                <a:gd name="T18" fmla="*/ 484509 w 634"/>
                <a:gd name="T19" fmla="*/ 355483 h 619"/>
                <a:gd name="T20" fmla="*/ 463071 w 634"/>
                <a:gd name="T21" fmla="*/ 375390 h 619"/>
                <a:gd name="T22" fmla="*/ 463071 w 634"/>
                <a:gd name="T23" fmla="*/ 543178 h 619"/>
                <a:gd name="T24" fmla="*/ 484509 w 634"/>
                <a:gd name="T25" fmla="*/ 585836 h 619"/>
                <a:gd name="T26" fmla="*/ 505948 w 634"/>
                <a:gd name="T27" fmla="*/ 543178 h 619"/>
                <a:gd name="T28" fmla="*/ 505948 w 634"/>
                <a:gd name="T29" fmla="*/ 375390 h 619"/>
                <a:gd name="T30" fmla="*/ 484509 w 634"/>
                <a:gd name="T31" fmla="*/ 355483 h 619"/>
                <a:gd name="T32" fmla="*/ 673167 w 634"/>
                <a:gd name="T33" fmla="*/ 0 h 619"/>
                <a:gd name="T34" fmla="*/ 673167 w 634"/>
                <a:gd name="T35" fmla="*/ 0 h 619"/>
                <a:gd name="T36" fmla="*/ 463071 w 634"/>
                <a:gd name="T37" fmla="*/ 166366 h 619"/>
                <a:gd name="T38" fmla="*/ 231535 w 634"/>
                <a:gd name="T39" fmla="*/ 82472 h 619"/>
                <a:gd name="T40" fmla="*/ 0 w 634"/>
                <a:gd name="T41" fmla="*/ 209024 h 619"/>
                <a:gd name="T42" fmla="*/ 0 w 634"/>
                <a:gd name="T43" fmla="*/ 878754 h 619"/>
                <a:gd name="T44" fmla="*/ 231535 w 634"/>
                <a:gd name="T45" fmla="*/ 753624 h 619"/>
                <a:gd name="T46" fmla="*/ 463071 w 634"/>
                <a:gd name="T47" fmla="*/ 836096 h 619"/>
                <a:gd name="T48" fmla="*/ 673167 w 634"/>
                <a:gd name="T49" fmla="*/ 669730 h 619"/>
                <a:gd name="T50" fmla="*/ 904703 w 634"/>
                <a:gd name="T51" fmla="*/ 836096 h 619"/>
                <a:gd name="T52" fmla="*/ 904703 w 634"/>
                <a:gd name="T53" fmla="*/ 166366 h 619"/>
                <a:gd name="T54" fmla="*/ 673167 w 634"/>
                <a:gd name="T55" fmla="*/ 0 h 619"/>
                <a:gd name="T56" fmla="*/ 841817 w 634"/>
                <a:gd name="T57" fmla="*/ 732295 h 619"/>
                <a:gd name="T58" fmla="*/ 841817 w 634"/>
                <a:gd name="T59" fmla="*/ 732295 h 619"/>
                <a:gd name="T60" fmla="*/ 673167 w 634"/>
                <a:gd name="T61" fmla="*/ 605743 h 619"/>
                <a:gd name="T62" fmla="*/ 463071 w 634"/>
                <a:gd name="T63" fmla="*/ 773531 h 619"/>
                <a:gd name="T64" fmla="*/ 231535 w 634"/>
                <a:gd name="T65" fmla="*/ 689637 h 619"/>
                <a:gd name="T66" fmla="*/ 62886 w 634"/>
                <a:gd name="T67" fmla="*/ 794860 h 619"/>
                <a:gd name="T68" fmla="*/ 62886 w 634"/>
                <a:gd name="T69" fmla="*/ 230353 h 619"/>
                <a:gd name="T70" fmla="*/ 231535 w 634"/>
                <a:gd name="T71" fmla="*/ 125130 h 619"/>
                <a:gd name="T72" fmla="*/ 463071 w 634"/>
                <a:gd name="T73" fmla="*/ 209024 h 619"/>
                <a:gd name="T74" fmla="*/ 673167 w 634"/>
                <a:gd name="T75" fmla="*/ 41236 h 619"/>
                <a:gd name="T76" fmla="*/ 841817 w 634"/>
                <a:gd name="T77" fmla="*/ 166366 h 619"/>
                <a:gd name="T78" fmla="*/ 841817 w 634"/>
                <a:gd name="T79" fmla="*/ 732295 h 619"/>
                <a:gd name="T80" fmla="*/ 673167 w 634"/>
                <a:gd name="T81" fmla="*/ 459284 h 619"/>
                <a:gd name="T82" fmla="*/ 673167 w 634"/>
                <a:gd name="T83" fmla="*/ 459284 h 619"/>
                <a:gd name="T84" fmla="*/ 716044 w 634"/>
                <a:gd name="T85" fmla="*/ 501942 h 619"/>
                <a:gd name="T86" fmla="*/ 737483 w 634"/>
                <a:gd name="T87" fmla="*/ 459284 h 619"/>
                <a:gd name="T88" fmla="*/ 737483 w 634"/>
                <a:gd name="T89" fmla="*/ 250260 h 619"/>
                <a:gd name="T90" fmla="*/ 716044 w 634"/>
                <a:gd name="T91" fmla="*/ 209024 h 619"/>
                <a:gd name="T92" fmla="*/ 673167 w 634"/>
                <a:gd name="T93" fmla="*/ 250260 h 619"/>
                <a:gd name="T94" fmla="*/ 673167 w 634"/>
                <a:gd name="T95" fmla="*/ 459284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915740" y="4212376"/>
            <a:ext cx="1296758" cy="1115877"/>
            <a:chOff x="13114290" y="7990888"/>
            <a:chExt cx="2459037" cy="2120900"/>
          </a:xfrm>
        </p:grpSpPr>
        <p:sp>
          <p:nvSpPr>
            <p:cNvPr id="9" name="Hexagon 198"/>
            <p:cNvSpPr/>
            <p:nvPr/>
          </p:nvSpPr>
          <p:spPr>
            <a:xfrm>
              <a:off x="13114290" y="7990888"/>
              <a:ext cx="2459037" cy="212090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770" tIns="68885" rIns="137770" bIns="68885" anchor="ctr"/>
            <a:lstStyle/>
            <a:p>
              <a:pPr algn="ctr">
                <a:lnSpc>
                  <a:spcPct val="120000"/>
                </a:lnSpc>
              </a:pPr>
              <a:endParaRPr lang="zh-CN" altLang="zh-CN" sz="4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39"/>
            <p:cNvSpPr>
              <a:spLocks noChangeArrowheads="1"/>
            </p:cNvSpPr>
            <p:nvPr/>
          </p:nvSpPr>
          <p:spPr bwMode="auto">
            <a:xfrm>
              <a:off x="13928677" y="8619538"/>
              <a:ext cx="987425" cy="849312"/>
            </a:xfrm>
            <a:custGeom>
              <a:avLst/>
              <a:gdLst>
                <a:gd name="T0" fmla="*/ 917358 w 634"/>
                <a:gd name="T1" fmla="*/ 367693 h 546"/>
                <a:gd name="T2" fmla="*/ 917358 w 634"/>
                <a:gd name="T3" fmla="*/ 367693 h 546"/>
                <a:gd name="T4" fmla="*/ 733575 w 634"/>
                <a:gd name="T5" fmla="*/ 481428 h 546"/>
                <a:gd name="T6" fmla="*/ 688408 w 634"/>
                <a:gd name="T7" fmla="*/ 389505 h 546"/>
                <a:gd name="T8" fmla="*/ 803662 w 634"/>
                <a:gd name="T9" fmla="*/ 207217 h 546"/>
                <a:gd name="T10" fmla="*/ 596516 w 634"/>
                <a:gd name="T11" fmla="*/ 0 h 546"/>
                <a:gd name="T12" fmla="*/ 367566 w 634"/>
                <a:gd name="T13" fmla="*/ 207217 h 546"/>
                <a:gd name="T14" fmla="*/ 436096 w 634"/>
                <a:gd name="T15" fmla="*/ 367693 h 546"/>
                <a:gd name="T16" fmla="*/ 322399 w 634"/>
                <a:gd name="T17" fmla="*/ 367693 h 546"/>
                <a:gd name="T18" fmla="*/ 367566 w 634"/>
                <a:gd name="T19" fmla="*/ 252399 h 546"/>
                <a:gd name="T20" fmla="*/ 183783 w 634"/>
                <a:gd name="T21" fmla="*/ 68553 h 546"/>
                <a:gd name="T22" fmla="*/ 0 w 634"/>
                <a:gd name="T23" fmla="*/ 252399 h 546"/>
                <a:gd name="T24" fmla="*/ 68529 w 634"/>
                <a:gd name="T25" fmla="*/ 389505 h 546"/>
                <a:gd name="T26" fmla="*/ 0 w 634"/>
                <a:gd name="T27" fmla="*/ 481428 h 546"/>
                <a:gd name="T28" fmla="*/ 0 w 634"/>
                <a:gd name="T29" fmla="*/ 733827 h 546"/>
                <a:gd name="T30" fmla="*/ 138616 w 634"/>
                <a:gd name="T31" fmla="*/ 849121 h 546"/>
                <a:gd name="T32" fmla="*/ 619879 w 634"/>
                <a:gd name="T33" fmla="*/ 849121 h 546"/>
                <a:gd name="T34" fmla="*/ 733575 w 634"/>
                <a:gd name="T35" fmla="*/ 733827 h 546"/>
                <a:gd name="T36" fmla="*/ 733575 w 634"/>
                <a:gd name="T37" fmla="*/ 712015 h 546"/>
                <a:gd name="T38" fmla="*/ 917358 w 634"/>
                <a:gd name="T39" fmla="*/ 849121 h 546"/>
                <a:gd name="T40" fmla="*/ 985888 w 634"/>
                <a:gd name="T41" fmla="*/ 803938 h 546"/>
                <a:gd name="T42" fmla="*/ 985888 w 634"/>
                <a:gd name="T43" fmla="*/ 436246 h 546"/>
                <a:gd name="T44" fmla="*/ 917358 w 634"/>
                <a:gd name="T45" fmla="*/ 367693 h 546"/>
                <a:gd name="T46" fmla="*/ 68529 w 634"/>
                <a:gd name="T47" fmla="*/ 252399 h 546"/>
                <a:gd name="T48" fmla="*/ 68529 w 634"/>
                <a:gd name="T49" fmla="*/ 252399 h 546"/>
                <a:gd name="T50" fmla="*/ 183783 w 634"/>
                <a:gd name="T51" fmla="*/ 115293 h 546"/>
                <a:gd name="T52" fmla="*/ 322399 w 634"/>
                <a:gd name="T53" fmla="*/ 252399 h 546"/>
                <a:gd name="T54" fmla="*/ 183783 w 634"/>
                <a:gd name="T55" fmla="*/ 367693 h 546"/>
                <a:gd name="T56" fmla="*/ 68529 w 634"/>
                <a:gd name="T57" fmla="*/ 252399 h 546"/>
                <a:gd name="T58" fmla="*/ 688408 w 634"/>
                <a:gd name="T59" fmla="*/ 733827 h 546"/>
                <a:gd name="T60" fmla="*/ 688408 w 634"/>
                <a:gd name="T61" fmla="*/ 733827 h 546"/>
                <a:gd name="T62" fmla="*/ 619879 w 634"/>
                <a:gd name="T63" fmla="*/ 803938 h 546"/>
                <a:gd name="T64" fmla="*/ 138616 w 634"/>
                <a:gd name="T65" fmla="*/ 803938 h 546"/>
                <a:gd name="T66" fmla="*/ 68529 w 634"/>
                <a:gd name="T67" fmla="*/ 733827 h 546"/>
                <a:gd name="T68" fmla="*/ 68529 w 634"/>
                <a:gd name="T69" fmla="*/ 481428 h 546"/>
                <a:gd name="T70" fmla="*/ 138616 w 634"/>
                <a:gd name="T71" fmla="*/ 436246 h 546"/>
                <a:gd name="T72" fmla="*/ 619879 w 634"/>
                <a:gd name="T73" fmla="*/ 436246 h 546"/>
                <a:gd name="T74" fmla="*/ 688408 w 634"/>
                <a:gd name="T75" fmla="*/ 481428 h 546"/>
                <a:gd name="T76" fmla="*/ 688408 w 634"/>
                <a:gd name="T77" fmla="*/ 733827 h 546"/>
                <a:gd name="T78" fmla="*/ 596516 w 634"/>
                <a:gd name="T79" fmla="*/ 367693 h 546"/>
                <a:gd name="T80" fmla="*/ 596516 w 634"/>
                <a:gd name="T81" fmla="*/ 367693 h 546"/>
                <a:gd name="T82" fmla="*/ 436096 w 634"/>
                <a:gd name="T83" fmla="*/ 207217 h 546"/>
                <a:gd name="T84" fmla="*/ 596516 w 634"/>
                <a:gd name="T85" fmla="*/ 68553 h 546"/>
                <a:gd name="T86" fmla="*/ 733575 w 634"/>
                <a:gd name="T87" fmla="*/ 207217 h 546"/>
                <a:gd name="T88" fmla="*/ 596516 w 634"/>
                <a:gd name="T89" fmla="*/ 367693 h 546"/>
                <a:gd name="T90" fmla="*/ 917358 w 634"/>
                <a:gd name="T91" fmla="*/ 803938 h 546"/>
                <a:gd name="T92" fmla="*/ 917358 w 634"/>
                <a:gd name="T93" fmla="*/ 803938 h 546"/>
                <a:gd name="T94" fmla="*/ 733575 w 634"/>
                <a:gd name="T95" fmla="*/ 641904 h 546"/>
                <a:gd name="T96" fmla="*/ 733575 w 634"/>
                <a:gd name="T97" fmla="*/ 551539 h 546"/>
                <a:gd name="T98" fmla="*/ 917358 w 634"/>
                <a:gd name="T99" fmla="*/ 436246 h 546"/>
                <a:gd name="T100" fmla="*/ 917358 w 634"/>
                <a:gd name="T101" fmla="*/ 803938 h 5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34" h="546">
                  <a:moveTo>
                    <a:pt x="589" y="236"/>
                  </a:moveTo>
                  <a:lnTo>
                    <a:pt x="589" y="236"/>
                  </a:lnTo>
                  <a:cubicBezTo>
                    <a:pt x="471" y="309"/>
                    <a:pt x="471" y="309"/>
                    <a:pt x="471" y="309"/>
                  </a:cubicBezTo>
                  <a:cubicBezTo>
                    <a:pt x="471" y="295"/>
                    <a:pt x="471" y="265"/>
                    <a:pt x="442" y="250"/>
                  </a:cubicBezTo>
                  <a:cubicBezTo>
                    <a:pt x="486" y="236"/>
                    <a:pt x="516" y="191"/>
                    <a:pt x="516" y="133"/>
                  </a:cubicBezTo>
                  <a:cubicBezTo>
                    <a:pt x="516" y="59"/>
                    <a:pt x="457" y="0"/>
                    <a:pt x="383" y="0"/>
                  </a:cubicBezTo>
                  <a:cubicBezTo>
                    <a:pt x="310" y="0"/>
                    <a:pt x="236" y="59"/>
                    <a:pt x="236" y="133"/>
                  </a:cubicBezTo>
                  <a:cubicBezTo>
                    <a:pt x="236" y="177"/>
                    <a:pt x="251" y="207"/>
                    <a:pt x="280" y="236"/>
                  </a:cubicBezTo>
                  <a:cubicBezTo>
                    <a:pt x="207" y="236"/>
                    <a:pt x="207" y="236"/>
                    <a:pt x="207" y="236"/>
                  </a:cubicBezTo>
                  <a:cubicBezTo>
                    <a:pt x="236" y="221"/>
                    <a:pt x="236" y="191"/>
                    <a:pt x="236" y="162"/>
                  </a:cubicBezTo>
                  <a:cubicBezTo>
                    <a:pt x="236" y="89"/>
                    <a:pt x="192" y="44"/>
                    <a:pt x="118" y="44"/>
                  </a:cubicBezTo>
                  <a:cubicBezTo>
                    <a:pt x="59" y="44"/>
                    <a:pt x="0" y="89"/>
                    <a:pt x="0" y="162"/>
                  </a:cubicBezTo>
                  <a:cubicBezTo>
                    <a:pt x="0" y="191"/>
                    <a:pt x="15" y="221"/>
                    <a:pt x="44" y="250"/>
                  </a:cubicBezTo>
                  <a:cubicBezTo>
                    <a:pt x="15" y="265"/>
                    <a:pt x="0" y="280"/>
                    <a:pt x="0" y="309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516"/>
                    <a:pt x="44" y="545"/>
                    <a:pt x="89" y="545"/>
                  </a:cubicBezTo>
                  <a:cubicBezTo>
                    <a:pt x="398" y="545"/>
                    <a:pt x="398" y="545"/>
                    <a:pt x="398" y="545"/>
                  </a:cubicBezTo>
                  <a:cubicBezTo>
                    <a:pt x="442" y="545"/>
                    <a:pt x="471" y="516"/>
                    <a:pt x="471" y="471"/>
                  </a:cubicBezTo>
                  <a:cubicBezTo>
                    <a:pt x="471" y="457"/>
                    <a:pt x="471" y="457"/>
                    <a:pt x="471" y="457"/>
                  </a:cubicBezTo>
                  <a:cubicBezTo>
                    <a:pt x="589" y="545"/>
                    <a:pt x="589" y="545"/>
                    <a:pt x="589" y="545"/>
                  </a:cubicBezTo>
                  <a:cubicBezTo>
                    <a:pt x="619" y="545"/>
                    <a:pt x="633" y="530"/>
                    <a:pt x="633" y="516"/>
                  </a:cubicBezTo>
                  <a:cubicBezTo>
                    <a:pt x="633" y="280"/>
                    <a:pt x="633" y="280"/>
                    <a:pt x="633" y="280"/>
                  </a:cubicBezTo>
                  <a:cubicBezTo>
                    <a:pt x="633" y="250"/>
                    <a:pt x="619" y="236"/>
                    <a:pt x="589" y="236"/>
                  </a:cubicBezTo>
                  <a:close/>
                  <a:moveTo>
                    <a:pt x="44" y="162"/>
                  </a:moveTo>
                  <a:lnTo>
                    <a:pt x="44" y="162"/>
                  </a:lnTo>
                  <a:cubicBezTo>
                    <a:pt x="44" y="118"/>
                    <a:pt x="74" y="74"/>
                    <a:pt x="118" y="74"/>
                  </a:cubicBezTo>
                  <a:cubicBezTo>
                    <a:pt x="162" y="74"/>
                    <a:pt x="207" y="118"/>
                    <a:pt x="207" y="162"/>
                  </a:cubicBezTo>
                  <a:cubicBezTo>
                    <a:pt x="207" y="207"/>
                    <a:pt x="162" y="236"/>
                    <a:pt x="118" y="236"/>
                  </a:cubicBezTo>
                  <a:cubicBezTo>
                    <a:pt x="74" y="236"/>
                    <a:pt x="44" y="207"/>
                    <a:pt x="44" y="162"/>
                  </a:cubicBezTo>
                  <a:close/>
                  <a:moveTo>
                    <a:pt x="442" y="471"/>
                  </a:moveTo>
                  <a:lnTo>
                    <a:pt x="442" y="471"/>
                  </a:lnTo>
                  <a:cubicBezTo>
                    <a:pt x="442" y="486"/>
                    <a:pt x="412" y="516"/>
                    <a:pt x="398" y="516"/>
                  </a:cubicBezTo>
                  <a:cubicBezTo>
                    <a:pt x="89" y="516"/>
                    <a:pt x="89" y="516"/>
                    <a:pt x="89" y="516"/>
                  </a:cubicBezTo>
                  <a:cubicBezTo>
                    <a:pt x="59" y="516"/>
                    <a:pt x="44" y="486"/>
                    <a:pt x="44" y="471"/>
                  </a:cubicBezTo>
                  <a:cubicBezTo>
                    <a:pt x="44" y="309"/>
                    <a:pt x="44" y="309"/>
                    <a:pt x="44" y="309"/>
                  </a:cubicBezTo>
                  <a:cubicBezTo>
                    <a:pt x="44" y="295"/>
                    <a:pt x="59" y="280"/>
                    <a:pt x="89" y="280"/>
                  </a:cubicBezTo>
                  <a:cubicBezTo>
                    <a:pt x="398" y="280"/>
                    <a:pt x="398" y="280"/>
                    <a:pt x="398" y="280"/>
                  </a:cubicBezTo>
                  <a:cubicBezTo>
                    <a:pt x="412" y="280"/>
                    <a:pt x="442" y="295"/>
                    <a:pt x="442" y="309"/>
                  </a:cubicBezTo>
                  <a:lnTo>
                    <a:pt x="442" y="471"/>
                  </a:lnTo>
                  <a:close/>
                  <a:moveTo>
                    <a:pt x="383" y="236"/>
                  </a:moveTo>
                  <a:lnTo>
                    <a:pt x="383" y="236"/>
                  </a:lnTo>
                  <a:cubicBezTo>
                    <a:pt x="324" y="236"/>
                    <a:pt x="280" y="191"/>
                    <a:pt x="280" y="133"/>
                  </a:cubicBezTo>
                  <a:cubicBezTo>
                    <a:pt x="280" y="89"/>
                    <a:pt x="324" y="44"/>
                    <a:pt x="383" y="44"/>
                  </a:cubicBezTo>
                  <a:cubicBezTo>
                    <a:pt x="427" y="44"/>
                    <a:pt x="471" y="89"/>
                    <a:pt x="471" y="133"/>
                  </a:cubicBezTo>
                  <a:cubicBezTo>
                    <a:pt x="471" y="191"/>
                    <a:pt x="427" y="236"/>
                    <a:pt x="383" y="236"/>
                  </a:cubicBezTo>
                  <a:close/>
                  <a:moveTo>
                    <a:pt x="589" y="516"/>
                  </a:moveTo>
                  <a:lnTo>
                    <a:pt x="589" y="516"/>
                  </a:lnTo>
                  <a:cubicBezTo>
                    <a:pt x="471" y="412"/>
                    <a:pt x="471" y="412"/>
                    <a:pt x="471" y="412"/>
                  </a:cubicBezTo>
                  <a:cubicBezTo>
                    <a:pt x="471" y="398"/>
                    <a:pt x="471" y="368"/>
                    <a:pt x="471" y="354"/>
                  </a:cubicBezTo>
                  <a:cubicBezTo>
                    <a:pt x="589" y="280"/>
                    <a:pt x="589" y="280"/>
                    <a:pt x="589" y="280"/>
                  </a:cubicBezTo>
                  <a:cubicBezTo>
                    <a:pt x="589" y="309"/>
                    <a:pt x="589" y="501"/>
                    <a:pt x="589" y="5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76847" y="1581794"/>
            <a:ext cx="3969761" cy="980342"/>
            <a:chOff x="3179797" y="2991053"/>
            <a:chExt cx="7527843" cy="1863294"/>
          </a:xfrm>
        </p:grpSpPr>
        <p:grpSp>
          <p:nvGrpSpPr>
            <p:cNvPr id="10" name="Group 73"/>
            <p:cNvGrpSpPr>
              <a:grpSpLocks/>
            </p:cNvGrpSpPr>
            <p:nvPr/>
          </p:nvGrpSpPr>
          <p:grpSpPr bwMode="auto">
            <a:xfrm>
              <a:off x="8226377" y="3668125"/>
              <a:ext cx="2481263" cy="577850"/>
              <a:chOff x="2901397" y="1460250"/>
              <a:chExt cx="930338" cy="220268"/>
            </a:xfrm>
          </p:grpSpPr>
          <p:cxnSp>
            <p:nvCxnSpPr>
              <p:cNvPr id="11" name="Straight Connector 240"/>
              <p:cNvCxnSpPr/>
              <p:nvPr/>
            </p:nvCxnSpPr>
            <p:spPr>
              <a:xfrm flipH="1" flipV="1">
                <a:off x="3592454" y="1460250"/>
                <a:ext cx="239281" cy="220268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241"/>
              <p:cNvCxnSpPr/>
              <p:nvPr/>
            </p:nvCxnSpPr>
            <p:spPr>
              <a:xfrm flipH="1">
                <a:off x="2901397" y="1463881"/>
                <a:ext cx="691057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62"/>
            <p:cNvSpPr txBox="1">
              <a:spLocks noChangeArrowheads="1"/>
            </p:cNvSpPr>
            <p:nvPr/>
          </p:nvSpPr>
          <p:spPr bwMode="auto">
            <a:xfrm>
              <a:off x="3179797" y="3629229"/>
              <a:ext cx="4637004" cy="1225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5330" tIns="82665" rIns="165330" bIns="8266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63"/>
            <p:cNvSpPr txBox="1">
              <a:spLocks noChangeArrowheads="1"/>
            </p:cNvSpPr>
            <p:nvPr/>
          </p:nvSpPr>
          <p:spPr bwMode="auto">
            <a:xfrm>
              <a:off x="5608808" y="2991053"/>
              <a:ext cx="2150844" cy="755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37770" tIns="68885" rIns="137770" bIns="6888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Corporate</a:t>
              </a:r>
              <a:endPara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56766" y="3003581"/>
            <a:ext cx="3165377" cy="980342"/>
            <a:chOff x="1814310" y="5693377"/>
            <a:chExt cx="6002492" cy="1863294"/>
          </a:xfrm>
        </p:grpSpPr>
        <p:cxnSp>
          <p:nvCxnSpPr>
            <p:cNvPr id="16" name="Straight Connector 245"/>
            <p:cNvCxnSpPr/>
            <p:nvPr/>
          </p:nvCxnSpPr>
          <p:spPr>
            <a:xfrm flipH="1">
              <a:off x="6588077" y="6293850"/>
              <a:ext cx="1228725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62"/>
            <p:cNvSpPr txBox="1">
              <a:spLocks noChangeArrowheads="1"/>
            </p:cNvSpPr>
            <p:nvPr/>
          </p:nvSpPr>
          <p:spPr bwMode="auto">
            <a:xfrm>
              <a:off x="1814310" y="6331553"/>
              <a:ext cx="4718760" cy="1225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5330" tIns="82665" rIns="165330" bIns="8266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63"/>
            <p:cNvSpPr txBox="1">
              <a:spLocks noChangeArrowheads="1"/>
            </p:cNvSpPr>
            <p:nvPr/>
          </p:nvSpPr>
          <p:spPr bwMode="auto">
            <a:xfrm>
              <a:off x="4325078" y="5693377"/>
              <a:ext cx="2150844" cy="755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37770" tIns="68885" rIns="137770" bIns="6888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Corporate</a:t>
              </a:r>
              <a:endPara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84238" y="4511392"/>
            <a:ext cx="3237905" cy="980342"/>
            <a:chOff x="1676775" y="8559213"/>
            <a:chExt cx="6140027" cy="1863294"/>
          </a:xfrm>
        </p:grpSpPr>
        <p:cxnSp>
          <p:nvCxnSpPr>
            <p:cNvPr id="18" name="Straight Connector 254"/>
            <p:cNvCxnSpPr/>
            <p:nvPr/>
          </p:nvCxnSpPr>
          <p:spPr>
            <a:xfrm flipH="1">
              <a:off x="6588077" y="9037050"/>
              <a:ext cx="1228725" cy="0"/>
            </a:xfrm>
            <a:prstGeom prst="line">
              <a:avLst/>
            </a:prstGeom>
            <a:ln w="12700">
              <a:solidFill>
                <a:schemeClr val="accent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62"/>
            <p:cNvSpPr txBox="1">
              <a:spLocks noChangeArrowheads="1"/>
            </p:cNvSpPr>
            <p:nvPr/>
          </p:nvSpPr>
          <p:spPr bwMode="auto">
            <a:xfrm>
              <a:off x="1676775" y="9197389"/>
              <a:ext cx="4741996" cy="1225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5330" tIns="82665" rIns="165330" bIns="8266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63"/>
            <p:cNvSpPr txBox="1">
              <a:spLocks noChangeArrowheads="1"/>
            </p:cNvSpPr>
            <p:nvPr/>
          </p:nvSpPr>
          <p:spPr bwMode="auto">
            <a:xfrm>
              <a:off x="4210777" y="8559213"/>
              <a:ext cx="2150844" cy="755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37770" tIns="68885" rIns="137770" bIns="6888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Corporate</a:t>
              </a:r>
              <a:endPara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246824" y="2647348"/>
            <a:ext cx="3007089" cy="1234257"/>
            <a:chOff x="15638415" y="5016305"/>
            <a:chExt cx="5702332" cy="2345899"/>
          </a:xfrm>
        </p:grpSpPr>
        <p:cxnSp>
          <p:nvCxnSpPr>
            <p:cNvPr id="17" name="Straight Connector 247"/>
            <p:cNvCxnSpPr/>
            <p:nvPr/>
          </p:nvCxnSpPr>
          <p:spPr>
            <a:xfrm flipH="1">
              <a:off x="15638415" y="6279563"/>
              <a:ext cx="1227137" cy="0"/>
            </a:xfrm>
            <a:prstGeom prst="line">
              <a:avLst/>
            </a:prstGeom>
            <a:ln w="12700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62"/>
            <p:cNvSpPr txBox="1">
              <a:spLocks noChangeArrowheads="1"/>
            </p:cNvSpPr>
            <p:nvPr/>
          </p:nvSpPr>
          <p:spPr bwMode="auto">
            <a:xfrm>
              <a:off x="16876666" y="5654481"/>
              <a:ext cx="4464081" cy="170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5330" tIns="82665" rIns="165330" bIns="8266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63"/>
            <p:cNvSpPr txBox="1">
              <a:spLocks noChangeArrowheads="1"/>
            </p:cNvSpPr>
            <p:nvPr/>
          </p:nvSpPr>
          <p:spPr bwMode="auto">
            <a:xfrm>
              <a:off x="16970647" y="5016305"/>
              <a:ext cx="2150844" cy="755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37770" tIns="68885" rIns="137770" bIns="6888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Corporate</a:t>
              </a:r>
              <a:endPara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252682" y="4191911"/>
            <a:ext cx="3001230" cy="1234257"/>
            <a:chOff x="15649527" y="7951991"/>
            <a:chExt cx="5691222" cy="2345899"/>
          </a:xfrm>
        </p:grpSpPr>
        <p:cxnSp>
          <p:nvCxnSpPr>
            <p:cNvPr id="19" name="Straight Connector 255"/>
            <p:cNvCxnSpPr/>
            <p:nvPr/>
          </p:nvCxnSpPr>
          <p:spPr>
            <a:xfrm flipH="1">
              <a:off x="15649527" y="9032288"/>
              <a:ext cx="1227138" cy="0"/>
            </a:xfrm>
            <a:prstGeom prst="line">
              <a:avLst/>
            </a:prstGeom>
            <a:ln w="12700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62"/>
            <p:cNvSpPr txBox="1">
              <a:spLocks noChangeArrowheads="1"/>
            </p:cNvSpPr>
            <p:nvPr/>
          </p:nvSpPr>
          <p:spPr bwMode="auto">
            <a:xfrm>
              <a:off x="16876664" y="8590167"/>
              <a:ext cx="4464085" cy="1707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5330" tIns="82665" rIns="165330" bIns="8266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63"/>
            <p:cNvSpPr txBox="1">
              <a:spLocks noChangeArrowheads="1"/>
            </p:cNvSpPr>
            <p:nvPr/>
          </p:nvSpPr>
          <p:spPr bwMode="auto">
            <a:xfrm>
              <a:off x="16970647" y="7951991"/>
              <a:ext cx="2150844" cy="7557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37770" tIns="68885" rIns="137770" bIns="6888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Corporate</a:t>
              </a:r>
              <a:endPara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36588" y="5517432"/>
            <a:ext cx="3941259" cy="980342"/>
            <a:chOff x="12774565" y="10471354"/>
            <a:chExt cx="7473795" cy="1863294"/>
          </a:xfrm>
        </p:grpSpPr>
        <p:grpSp>
          <p:nvGrpSpPr>
            <p:cNvPr id="13" name="Group 84"/>
            <p:cNvGrpSpPr>
              <a:grpSpLocks/>
            </p:cNvGrpSpPr>
            <p:nvPr/>
          </p:nvGrpSpPr>
          <p:grpSpPr bwMode="auto">
            <a:xfrm flipH="1" flipV="1">
              <a:off x="12774565" y="11089688"/>
              <a:ext cx="2481262" cy="587375"/>
              <a:chOff x="2901397" y="1460250"/>
              <a:chExt cx="930338" cy="220268"/>
            </a:xfrm>
          </p:grpSpPr>
          <p:cxnSp>
            <p:nvCxnSpPr>
              <p:cNvPr id="14" name="Straight Connector 243"/>
              <p:cNvCxnSpPr/>
              <p:nvPr/>
            </p:nvCxnSpPr>
            <p:spPr>
              <a:xfrm flipH="1" flipV="1">
                <a:off x="3592454" y="1460250"/>
                <a:ext cx="239281" cy="220268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244"/>
              <p:cNvCxnSpPr/>
              <p:nvPr/>
            </p:nvCxnSpPr>
            <p:spPr>
              <a:xfrm flipH="1">
                <a:off x="2901397" y="1463822"/>
                <a:ext cx="691057" cy="0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62"/>
            <p:cNvSpPr txBox="1">
              <a:spLocks noChangeArrowheads="1"/>
            </p:cNvSpPr>
            <p:nvPr/>
          </p:nvSpPr>
          <p:spPr bwMode="auto">
            <a:xfrm>
              <a:off x="15573328" y="11109530"/>
              <a:ext cx="4675032" cy="1225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65330" tIns="82665" rIns="165330" bIns="8266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63"/>
            <p:cNvSpPr txBox="1">
              <a:spLocks noChangeArrowheads="1"/>
            </p:cNvSpPr>
            <p:nvPr/>
          </p:nvSpPr>
          <p:spPr bwMode="auto">
            <a:xfrm>
              <a:off x="15667310" y="10471354"/>
              <a:ext cx="2150844" cy="7557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37770" tIns="68885" rIns="137770" bIns="68885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itchFamily="34" charset="0"/>
                  <a:ea typeface="MS PGothic" pitchFamily="34" charset="-128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Corporate</a:t>
              </a:r>
              <a:endParaRPr lang="id-ID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52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Shape 1334"/>
          <p:cNvSpPr/>
          <p:nvPr/>
        </p:nvSpPr>
        <p:spPr>
          <a:xfrm>
            <a:off x="885409" y="3281410"/>
            <a:ext cx="2009660" cy="1127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5" name="Shape 1335"/>
          <p:cNvSpPr/>
          <p:nvPr/>
        </p:nvSpPr>
        <p:spPr>
          <a:xfrm>
            <a:off x="1890239" y="2803238"/>
            <a:ext cx="2009660" cy="1605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2">
              <a:alpha val="95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6" name="Shape 1336"/>
          <p:cNvSpPr/>
          <p:nvPr/>
        </p:nvSpPr>
        <p:spPr>
          <a:xfrm>
            <a:off x="2895069" y="3113659"/>
            <a:ext cx="2009661" cy="1295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7" name="Shape 1337"/>
          <p:cNvSpPr/>
          <p:nvPr/>
        </p:nvSpPr>
        <p:spPr>
          <a:xfrm>
            <a:off x="3899900" y="2501489"/>
            <a:ext cx="2009660" cy="1907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8" name="Shape 1338"/>
          <p:cNvSpPr/>
          <p:nvPr/>
        </p:nvSpPr>
        <p:spPr>
          <a:xfrm>
            <a:off x="4904730" y="3186581"/>
            <a:ext cx="2009661" cy="1222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5">
              <a:alpha val="90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9" name="Shape 1339"/>
          <p:cNvSpPr/>
          <p:nvPr/>
        </p:nvSpPr>
        <p:spPr>
          <a:xfrm>
            <a:off x="5909560" y="3373876"/>
            <a:ext cx="2009660" cy="1035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6">
              <a:alpha val="84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0" name="Shape 1340"/>
          <p:cNvSpPr/>
          <p:nvPr/>
        </p:nvSpPr>
        <p:spPr>
          <a:xfrm>
            <a:off x="6914390" y="2803238"/>
            <a:ext cx="2009660" cy="1605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1" name="Shape 1341"/>
          <p:cNvSpPr/>
          <p:nvPr/>
        </p:nvSpPr>
        <p:spPr>
          <a:xfrm>
            <a:off x="7919221" y="3551839"/>
            <a:ext cx="2009660" cy="857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2" name="Shape 1342"/>
          <p:cNvSpPr/>
          <p:nvPr/>
        </p:nvSpPr>
        <p:spPr>
          <a:xfrm>
            <a:off x="8924052" y="2501489"/>
            <a:ext cx="2009661" cy="1907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3" name="Shape 1343"/>
          <p:cNvSpPr/>
          <p:nvPr/>
        </p:nvSpPr>
        <p:spPr>
          <a:xfrm>
            <a:off x="9928882" y="3006401"/>
            <a:ext cx="2009660" cy="1402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30186" y="2103563"/>
            <a:ext cx="9763581" cy="1345662"/>
            <a:chOff x="2901684" y="4755184"/>
            <a:chExt cx="18514642" cy="2557643"/>
          </a:xfrm>
        </p:grpSpPr>
        <p:sp>
          <p:nvSpPr>
            <p:cNvPr id="1344" name="Shape 1344"/>
            <p:cNvSpPr/>
            <p:nvPr/>
          </p:nvSpPr>
          <p:spPr>
            <a:xfrm>
              <a:off x="2901684" y="6330756"/>
              <a:ext cx="1365535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48%</a:t>
              </a:r>
            </a:p>
          </p:txBody>
        </p:sp>
        <p:sp>
          <p:nvSpPr>
            <p:cNvPr id="1345" name="Shape 1345"/>
            <p:cNvSpPr/>
            <p:nvPr/>
          </p:nvSpPr>
          <p:spPr>
            <a:xfrm>
              <a:off x="4807141" y="5371089"/>
              <a:ext cx="1365534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346" name="Shape 1346"/>
            <p:cNvSpPr/>
            <p:nvPr/>
          </p:nvSpPr>
          <p:spPr>
            <a:xfrm>
              <a:off x="6712597" y="5946525"/>
              <a:ext cx="1365534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63%</a:t>
              </a:r>
            </a:p>
          </p:txBody>
        </p:sp>
        <p:sp>
          <p:nvSpPr>
            <p:cNvPr id="1347" name="Shape 1347"/>
            <p:cNvSpPr/>
            <p:nvPr/>
          </p:nvSpPr>
          <p:spPr>
            <a:xfrm>
              <a:off x="8618053" y="4857306"/>
              <a:ext cx="1365534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88%</a:t>
              </a:r>
            </a:p>
          </p:txBody>
        </p:sp>
        <p:sp>
          <p:nvSpPr>
            <p:cNvPr id="1348" name="Shape 1348"/>
            <p:cNvSpPr/>
            <p:nvPr/>
          </p:nvSpPr>
          <p:spPr>
            <a:xfrm>
              <a:off x="10523508" y="6185810"/>
              <a:ext cx="1365535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1349" name="Shape 1349"/>
            <p:cNvSpPr/>
            <p:nvPr/>
          </p:nvSpPr>
          <p:spPr>
            <a:xfrm>
              <a:off x="12428964" y="6438885"/>
              <a:ext cx="1365535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58%</a:t>
              </a:r>
            </a:p>
          </p:txBody>
        </p:sp>
        <p:sp>
          <p:nvSpPr>
            <p:cNvPr id="1350" name="Shape 1350"/>
            <p:cNvSpPr/>
            <p:nvPr/>
          </p:nvSpPr>
          <p:spPr>
            <a:xfrm>
              <a:off x="14334421" y="5371089"/>
              <a:ext cx="1365534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  <p:sp>
          <p:nvSpPr>
            <p:cNvPr id="1351" name="Shape 1351"/>
            <p:cNvSpPr/>
            <p:nvPr/>
          </p:nvSpPr>
          <p:spPr>
            <a:xfrm>
              <a:off x="16239876" y="6793924"/>
              <a:ext cx="1365535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35%</a:t>
              </a:r>
            </a:p>
          </p:txBody>
        </p:sp>
        <p:sp>
          <p:nvSpPr>
            <p:cNvPr id="1352" name="Shape 1352"/>
            <p:cNvSpPr/>
            <p:nvPr/>
          </p:nvSpPr>
          <p:spPr>
            <a:xfrm>
              <a:off x="18145334" y="4755184"/>
              <a:ext cx="1365534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  <p:sp>
          <p:nvSpPr>
            <p:cNvPr id="1353" name="Shape 1353"/>
            <p:cNvSpPr/>
            <p:nvPr/>
          </p:nvSpPr>
          <p:spPr>
            <a:xfrm>
              <a:off x="20050791" y="5903884"/>
              <a:ext cx="1365535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65%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2398" y="4664287"/>
            <a:ext cx="11076402" cy="1238340"/>
            <a:chOff x="1730176" y="9622242"/>
            <a:chExt cx="21004141" cy="2353660"/>
          </a:xfrm>
        </p:grpSpPr>
        <p:sp>
          <p:nvSpPr>
            <p:cNvPr id="1356" name="Shape 1356"/>
            <p:cNvSpPr/>
            <p:nvPr/>
          </p:nvSpPr>
          <p:spPr>
            <a:xfrm>
              <a:off x="1730176" y="9622242"/>
              <a:ext cx="1187848" cy="118784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8" name="Shape 1358"/>
            <p:cNvSpPr/>
            <p:nvPr/>
          </p:nvSpPr>
          <p:spPr>
            <a:xfrm>
              <a:off x="3191071" y="9865178"/>
              <a:ext cx="4699077" cy="63750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Mail Marketing</a:t>
              </a:r>
            </a:p>
          </p:txBody>
        </p:sp>
        <p:sp>
          <p:nvSpPr>
            <p:cNvPr id="1361" name="Shape 1361"/>
            <p:cNvSpPr/>
            <p:nvPr/>
          </p:nvSpPr>
          <p:spPr>
            <a:xfrm>
              <a:off x="9134277" y="9622242"/>
              <a:ext cx="1187848" cy="118784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3" name="Shape 1363"/>
            <p:cNvSpPr/>
            <p:nvPr/>
          </p:nvSpPr>
          <p:spPr>
            <a:xfrm>
              <a:off x="10597504" y="9865178"/>
              <a:ext cx="4699077" cy="63750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87B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Social Marketing</a:t>
              </a:r>
            </a:p>
          </p:txBody>
        </p:sp>
        <p:sp>
          <p:nvSpPr>
            <p:cNvPr id="1366" name="Shape 1366"/>
            <p:cNvSpPr/>
            <p:nvPr/>
          </p:nvSpPr>
          <p:spPr>
            <a:xfrm>
              <a:off x="16543040" y="9622242"/>
              <a:ext cx="1187848" cy="118784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8" name="Shape 1368"/>
            <p:cNvSpPr/>
            <p:nvPr/>
          </p:nvSpPr>
          <p:spPr>
            <a:xfrm>
              <a:off x="18003936" y="9865178"/>
              <a:ext cx="4699077" cy="63750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3ABE9B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Planning </a:t>
              </a:r>
              <a:r>
                <a:rPr lang="zh-CN" altLang="en-US" sz="2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3191426" y="10810090"/>
              <a:ext cx="4789070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496900" y="10810090"/>
              <a:ext cx="4789070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945247" y="10810090"/>
              <a:ext cx="4789070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原创设计师QQ598969553      _3"/>
          <p:cNvSpPr>
            <a:spLocks noChangeArrowheads="1"/>
          </p:cNvSpPr>
          <p:nvPr/>
        </p:nvSpPr>
        <p:spPr bwMode="auto">
          <a:xfrm>
            <a:off x="5188910" y="274574"/>
            <a:ext cx="2625719" cy="432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812" spc="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添加标题文字</a:t>
            </a:r>
            <a:endParaRPr lang="en-US" altLang="zh-CN" sz="2812" spc="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410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" grpId="0" animBg="1"/>
      <p:bldP spid="1335" grpId="0" animBg="1"/>
      <p:bldP spid="1336" grpId="0" animBg="1"/>
      <p:bldP spid="1337" grpId="0" animBg="1"/>
      <p:bldP spid="1338" grpId="0" animBg="1"/>
      <p:bldP spid="1339" grpId="0" animBg="1"/>
      <p:bldP spid="1340" grpId="0" animBg="1"/>
      <p:bldP spid="1341" grpId="0" animBg="1"/>
      <p:bldP spid="1342" grpId="0" animBg="1"/>
      <p:bldP spid="134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4959" y="-344115"/>
            <a:ext cx="7232650" cy="7232650"/>
          </a:xfrm>
          <a:prstGeom prst="rect">
            <a:avLst/>
          </a:prstGeom>
        </p:spPr>
      </p:pic>
      <p:sp>
        <p:nvSpPr>
          <p:cNvPr id="5" name="文本框 6">
            <a:extLst>
              <a:ext uri="{FF2B5EF4-FFF2-40B4-BE49-F238E27FC236}">
                <a16:creationId xmlns:a16="http://schemas.microsoft.com/office/drawing/2014/main" xmlns="" id="{A97A531D-A4F1-4788-B41D-3405D6618A98}"/>
              </a:ext>
            </a:extLst>
          </p:cNvPr>
          <p:cNvSpPr txBox="1"/>
          <p:nvPr/>
        </p:nvSpPr>
        <p:spPr>
          <a:xfrm>
            <a:off x="3352722" y="4912469"/>
            <a:ext cx="6153305" cy="928344"/>
          </a:xfrm>
          <a:prstGeom prst="rect">
            <a:avLst/>
          </a:prstGeom>
          <a:noFill/>
        </p:spPr>
        <p:txBody>
          <a:bodyPr wrap="square" lIns="96406" tIns="48203" rIns="96406" bIns="48203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感谢聆听 批评指导</a:t>
            </a:r>
            <a:endParaRPr lang="zh-CN" altLang="en-US" sz="54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6" name="文本框 6">
            <a:extLst>
              <a:ext uri="{FF2B5EF4-FFF2-40B4-BE49-F238E27FC236}">
                <a16:creationId xmlns:a16="http://schemas.microsoft.com/office/drawing/2014/main" xmlns="" id="{B3EC55B2-FE7D-426A-8BF1-6163421E88FA}"/>
              </a:ext>
            </a:extLst>
          </p:cNvPr>
          <p:cNvSpPr txBox="1"/>
          <p:nvPr/>
        </p:nvSpPr>
        <p:spPr>
          <a:xfrm>
            <a:off x="4213776" y="5608370"/>
            <a:ext cx="4136872" cy="528235"/>
          </a:xfrm>
          <a:prstGeom prst="rect">
            <a:avLst/>
          </a:prstGeom>
          <a:noFill/>
        </p:spPr>
        <p:txBody>
          <a:bodyPr wrap="square" lIns="96406" tIns="48203" rIns="96406" bIns="48203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charset="0"/>
                <a:cs typeface="Arial" panose="020B0604020202020204" pitchFamily="34" charset="0"/>
              </a:rPr>
              <a:t>Annual Work Summary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91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5D20E08-F8FA-431A-AEAE-181CEC76157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0u1h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0u1hJuOc88l4AAABjAAAAHAAAAHVuaXZlcnNhbC9sb2NhbF9zZXR0aW5ncy54bWwNyr0OQEAMAODdUzTd/W0Gx2a04AEaGpH0WnFHeHu3fcPX9q8XePgKh6nDuqgQWFfbDt0dLvOQNwghkm4kpuxQDaHvslZsJZk4xhQDnEIfXzP7hMgj+TSHWwTLLvs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S7WEm3fittZAEAAO8CAAApAAAAdW5pdmVyc2FsL3NraW5fY3VzdG9taXphdGlvbl9zZXR0aW5ncy54bWyNUstqHDEQvPsrhH9gJbVeA5MFPc2CDwE7+DzsKGawrQkjmZigj4/G8bLeeE2iPnVVdzXdqj4/TMk+5zI/Tb+GMs3pJpYypfu8vUCo38+P8/J1iTmWvDkid1Ma55+79H1esYbmMqRxWEa7snmLUXh9SEmtnGoZM4wiyTz1CjnPbeM6cB3YxjlKbL/5S+KP7hL3MZXzqv3mhP3YsEs5LmWXxviyhdPq99TpBlfLME6tLm8FW6MeplbH1kCMcMl9pRoABLLcEYerlJ3UBHnMOIZqFAUKiHBOOlGJpBxaFjrRVJjvBGKSMeoq9bR1I62No7ZK6AjRbZpXna0hGIkxIoQAc5ULCAajVg1NQ4NaDwgODIiqjSYKULDBBFa988JypKgXGFdmDGB8PO5xu/fnOqL/vc7hnP8QPPsFZ9nVW5sz5ur3z8vSim/j04/HoUQ0jV8uw7fr68s3P75698CuJm3bfurp31BLAwQUAAIACACuu1hJ6GRO6OgvAADpWwAAFwAAAHVuaXZlcnNhbC91bml2ZXJzYWwucG5n7XwLVFNX2qgd+9t2BkudmY5EHmlLW2tpwRCUV0jq0EKtD1REtAKpjRitQoSAEMjD1inYGoj4CsgjpagU0KRoJQTysLUmQEKCWoyakKghOTwMMTmGcPK8CdqROnbd+9/7z733X0vXcoXss79vf+9Hzt77qzWrk+f+ccEfZ82aNXf5h++vmzXrP+JmzZqd9/wc78jPtXM2ej+eIa5L/vsstjxo1PvlWfyyVctmzWpn/Mm55T+831/Y/eEm4qxZL170/X9GQvhu66xZm6nL31+2vjjLOERgnMGTtJSs1Kz3st57veGHdV+3olucp1vrkt99bdmqFV+9si5w4by0Bc3zXnn16psftHz1/j/uHPso6vPW/T9seP+jnfta937z15Wpgc+HF0w4ou9ejaVA1ePVm0oVo+fZEPkkY1Jmj965zRR72d2+zRGcnopxmxmcLJrL2gZ33ytXUu/tg8/y/av7sn3ztouyY7E28UBNWFv87OnBpl3Hm8YbwWSMfS0p0Teyl3gsBywZcdI8Js/R6GnIzmdvxGhvJ197xvd4xbEKMJgGMWmbsl7wPdz9wtk8YVPXH3x/3zoUEKdY4/4LRLufTFufJTFDrud88PGJACyyIGEX1eNDMTHxlV893D5Qrhm+ynL/0GhAnA7ock8xPFPvCq1nCEe5CV90k6nYqZ/mswmeoxzySb5beGbKpbCNLkSbv7J0ZVCvFtajJg67u/Q8GSC9+wsQO4zQsLV4HwW9Ja8lAimuX1IyXT9FOH8K1F1UuNSKzATrL6nKVtU5wqUBq8J9A9MdcgI5olcyaE6dkimYunNAb9S+CHeNJLOuP39UYVzKsJ7nUIz2jmR4HJgQqDJHmwBLqqiIqF3oUgONIJ5qwLNZqmJPXrncUSz0LnxBpftqbr2q/ZV9vQr3XUUWYzuov7/BO/JqRChefAk6y72aI+lVdRpx+qUwStv4hk1LCgwOYvxfDS7Em3Km9hrFvxw3fJod/2XjX7zoKnWaMnnPwcikr/waMK6rGApF1VMdmcsct7g7c0OwaEsVg59HGj7apOviY2hq89scfv2y4X1w5y1rjiWPeCMgT5ytEzajuQ7Lnrn1JAwTMJo/UmjtZ7RdwncuFoZLVYlsuK2/UNcBLeHQg5T6nUu1BP5nUbbe7+OyVsVho7V4lEIguYFWZqBr4QsJHrfJ4w5kHGZ4RB6bhyoFmCoDWpeHu/QS/7MRme3anoEgbTSohxoW0NwgJVIosQQRu8kshkTK0fEAWxgXLkrhGYvrArQrBnXDlo9yo9HudzivcULic0vLZIwqYJ0r1mdCcqXAOVKyNaqnByE+Sf8SXLyU8Q0v1+8vumQ8Ej0sJJWqw5X9s/WdmZpKczu4Z05Vngq1Gr1HA1e8Cif4HW9GcfNUju+9JIk+qOH0HzQTyGzcfemHR8ctPPw96SvV4+BONlypNzqPj7vHaS6O0gQY1TTql1vZgQwkOilcWkhC83LVe1BUjbBfRwficpG18DACQOwH+13ILAMO6FJvC+nNz8yNR5symIxotsi/rUxOpkOlUSKDojRcYUvxCheiBtikyhhbsHcpvyYdVCnpVy6yBTISNHAGUggHS9ckyFe1NiIZCTQCgBDjAB3Q3o18nYGQ77teKfCZE1T6bSJe/Dn9+ar0tRW3d9JDYX8ty1NlsD5/temnAHgZ/S+8IfImjWL/ca4EVzme70BsHzaLja/ZVOgNE6VjxO4UL1Vn/L7SHa2GgYbLiMRP2IrdUVuDFoR+MsFq3OFs8OehmQqbVFfpuZUSgvMyLC/GEIBJLqkO4m0wSI5rKxVkA5JAZ/LIqGZ+AqMNMecadHZhjn6gxqQy/7HPeRzj4JHjLRXLIvO1GUs1ctuAVykKnMGBd587aLqUgQ4JFceu9bJp4Xck4sMDQ4GDa5cwKCrkVvpJnmtSsdgXO2AT+mQlcruMo1mQmDTnqzMZrGU76KG4t3qvL/ZnJmrgNhVVDU3y+slao+NiiyLHEZNypbWRGOLo6AgdDvgL8cY7oVvYiveOIyIZ8XN6MhpUw2lVKkf2Lzep9B4XwJUQZcYJS8xmEJeDsakxlj3hcMYSUcLwWShWU340ET/nJ7PgOBa0yvQ6Bc19Gv/XIG0oFNKn4uWSTXQJnc+S1GBfCOaZpjBzt/FWWWOieykdWglvl8O6gBtoGLdQ2QoV1KkTksJJE7x3FIXxDT4bBowad4Xcb47u6HpYSn4t6RWZSofWKfNuFJ9M37oxyPYVytC5y5EHrMXF7996+obwbJgSL4vR8ypUmnJiUJwkLA5QDe889DmS83MQ46jU4qiXKFQwjCQgbhjNmwhPBDLh+J3U00aAenWgRqJ119aRPgAmp3UT69XDMrGAz5JKXooR2REWq9woMYpVF4vVPba+qbh0LQ0iHhpvk/B6Jx1xlusqracOw7vbgf+wQVLMJmXxVjV4yBhfHOUPqQZqLr/CZKR/kP1+zXPlpKmebxYzXtENfqJDiPdXPfMaNxgexkAkMfKGViXiQ0KVwB6dC3G3zqIWO2y3g8rlfhk8xZQ9Wy0Li0Y6s1+SFeq0N4O4/Tn5DnU4t7cQWmLSbhsJ4vgl6PM6DIoianzugrjQJsMUsg6oai9STwpPh8SBQAJNLtnr5WagZtxgquDXOwzjDSq9MS9zF7wItVp4CrRhqf0OqCSdQTz82YgaPVmMUSAYLEmIqFmnqwRiGghom5ksxtFBX+bp9EvZOiKbWpxUtkm8jx5Milcy4H+qIKFkhbCXxYXg94eqFs3+uTPX7286qq5LjYETMlgSFiEQ9qFYNzypi2XZ1RPSrxvDsLWIBRssJAJ2Wayb0uf3Je4f3gDqpYnOydkaEMTExwTBufYA0HQjYLFkbwlTcuM4RmsEGhwMoFYKSPocsGiJxIiWH/7+jo3mbui3bdTAQ7HhcO1sUqkTUthuTjXIQWkhrifIIOkfqLZJ1vBtLi6lrna9Vpl3FSfRwCIxWtRk56pcDMZXoOx2N/QM9B4+/+nIHfKTE658gFTml+lfq6X5Mng3sqDh1UTlRYPNVxjcmvCr9+XuC5eQBdNJfL5iYDqxZ6ASF04nePPvTeAXOUdZ7tGXp5++8Z8G/09OuJAfIbh/ZTCMw8+33tzJyVy+Tv5F3Quxga1I3dIHE9Zh7VeYbOrURTj6ePTro5y+GweR38bFx5Wt9j79pEU0dUBUHLXjwyubpbC19cHB09i/P/J6YRo+WTK95DtvLM8cvHEZMU3HiuXr0gv3FDxEfeiXtKcg/3+AjEaWWAfTOQ00N9Rm4wMJSo2VXZQpAOtNqDDSah2k5xlixwMeAZ8EI/bdvpqCyaw8ALyjuHGdRG8914Qbedb77NgVyCZDKo4k3nmjh6jUpz9aXS4iOhFWVR8Rc3J+VvHty5vjymdCpc/dzxxmZw+j9NQu0cwH3OAXI/ozF4QCmaZmx5l/Gt+iehq4PUZKu+G8NB9LLmjjcphYKmTnrVcgclWofI0XjWcmmmgG7RyxraQyr7YjFMgxNS+ZyQ4hftaLwAZrUFPbglgCEXOmbeYyg88H+J7hOLVJ8gFo/UyOPnuWPo0ztTQUP0JulVdWTteaGz8CsEv+IOalJUi+G/s9oHbj0t8Dqu429sDiWL8RT8XevNw0BSKpCBabCKQ+0nCcp3XeYvmZsdikrvHfA1r9ezDoF+tTZpiBsy3pQgy3FZiKKUDPFA9nwTM6dWuDTvdkThj/KeQBChS4kkRKfjITcdl3f3niIoiu8estYMuTFDMRjmuWN4/dHQmI8wbnvScL3Gmhn9RtHiTSc7jB8YVPYgW3fmjb7yyUlzr0ewtxBO2pTyZbuer3SFCtr6j/rVa4wbPKARbNffldjdvrCF9aYsU5qsrHJnnNlTkS3v841v6m22907cQ9Tnozi2p/V3f7ZI/XueiPYbKpiYqjoU9wx3QsxTrW0tzwdvnPxGNAHcCWch4xnZkE89N63DbmvjuxfcQl+SEzyHi9ZYZ/LB+bYcGHuh6tfOgE+78bSAJPCPUTsnzdK8H80nRMxCidHy9hp3AF9TMVcX+4ZIIHsDWQvEh4KTUlodBqkUZgugZJRwHn633vQewiwfgY5FVyQW+tVEJSlGqIrj3CN6Mrango5Th/BmEpbESBPHuW7AJz3r2g0kNNd5AKFNF63xtcS0z92Xcpt7+cz9ZqSj9obgRRbTPBPhtZyXKoAXaEoi0O1BlhzvxNuZisG9VY0H1QVRH5R28z2WX8MAbLTF8vVzIkC5SArtJCbVB2rrpZGgLFQEHiQlV+ZghBmNKHkyeaJvMASRC2bS2aSV6tsyOOVRoU74qVqSkdM5nuG/D23zAgn5TU2dMWGMq5L/s+es5PeBZl0o4QW3Hfy9pe99kMFhudFRzHlj5fbSNmTrC4RNXakGhLMW8VG44DioXQkn1bbChLO0il1mPEGQ07J+KZ6SUGRDIUgDsoI8JsMDhSybDkia2kuoxoKgqt2ImSZGDQHnJIydkZvrwwXdyBCJJHCivgo/ILTJWMs122O4YNrzCH6ydxu1byUIzDUst1cH+1pN8oORjToHiL2y8J1NvX2lD5FLFYEDlmQDeZgwBvrUwF7x2P/LQSiBJuAK0kp3oho9uVsa5hfDIygTojhvUerXr3YkZZx6ZweKI+wGQQU/K7X92HC18BLdFlZQ1VNxIcG2FOg8PQAS3R2xFvn/I2bdH9Cv1SBQ41sapiC5HfGqkochfvQDUj+nIDmXqc3ghBw8RgG6chxWod1M1w0IYMXLWqbcEdCzVrUax/SVXV7qg5F9VLOdUyHV1yUxORn9ln1RmPjBtu51HDh8DO/oEaAzxNQTEoQiuAqAZPR94m9LXiD0Y3JK1LBGaY/5XDYU2bo8+mJWaI+caAariy0q9EhYiYjc0ais2aF+vZWNzHoDHS1xvsqhfrSxWhQ3tGZJIQzpiMoxIT+9owXAWNvHqRItuNmDriGI4dVtJbVPCTnIkmCWemJ60OjiOKIIkAHEfNMXSZ/9h7BL4Qvg8nlvBZqpN+FJ6rmIaSv2XzrgFLkuwtvgp+yA2OuzpVZYNIDINEtgYGTVU59PYjNpBsQCBnm4rdJHoGJiQsdNR5/vLh3zhtZKQ89NM08cWxpTAg8t4H4m7o6FFeStbJGDarnE//HOYRF/KGAt5ORV9zUkOKQuDI1wxLdWm1Xt5stVptGIMpGRLejOpX7HA4udiL6lw6q2o8n7UWvboBz5YCWXPbSpz/rcPaU5D/yyBj55VZpVHZj/VFv6yIEBRYm+CukcsnXl1OS5OX1c37Z2yRUiApVmh320Se7TcPnmgbR76KTyzcpi6bxjirs3h6mVm37sDipn80PoCfJmhWeMN/0YTizWR9GJZnnygSlU53g1drS11WpXbq5vD4fYxb4nlLVFlkhhQ091gRzVbEQd9v9M909XGcfYPdWtfExT4gepgoB7Ioq2JefMBvRln8kADuvPVcurfNXActMZK9fWT4cz+W3xGYKCar8hv7zd1+DztJDsW4k7Etvv7KIhw+68dNFTT/tVlDmygVneSHE/wKS/gWnNHXj/ZxTNcIbgPh2D5t4mRLCqXV+XHejYcVWUmkXuJp45jufjk/661yYXk4RpxFEXTuepTgnfoIJlZ3e8TzY6PE7AQVTCwynPnPrOosbR5UxliwMM4cNPU1zBUsZagz45/AWaXG85adQf4u0VlqINZ5Z76UE8zs/TUdqVZhhG6hTcAJsk2FUcmujQ9pap7sJ1DBMW+bwj/G9QrIOjgu9bYq+mSm84RRDxWikt7gwuF4B8IgNiarbMnRQ+yzNvOkfZIrch3jmFs8877FugaxAnfVBNZ5Ccsf1Jt/9Kfes3f1GHO72IfGwerBwotOBJfBtAGMonQoeiUXG/8rT2NsfVqRqUTZ/aBY6T2nQDtG/oaBvUS8UaoBG36lgUo/o3bzgIZuarxI80unazuf9XnexClV2iRak8URue2bhWLYM21bOMg5tyPIt/+k14M6gzE9i6S3W3hkJ2K1+zbcfbtpxXg+JQTPMSOQn1Fd41hawSjWGi8C4wmo5tRhbeQQ1dW58qFCu49UIUM/KZP7fX4xAC35vljViOTCGeZfUlMysb4Okp+3KSutBkskUQUtGfAmM7UhPevluK7RPTpdvyUjxXiSmVVyVTnlNSVC7FihIf1neZPBm6nCopNZrrt4znPSgMThgI+IjryhYrozLlxqrYo8XinFe+M+bn0wE8CdMNE8Doa1T+7cfApUVkqzHzh4Vw4sWPINxFNQJi6fxCwyARb60dGOREBdXAjs+UQ2Ui0Fx1fp7QEVNhz15OgqbumVfoywIa9zwf1cXEgc8uPcCHgiEBCFzK9UvT9H4sfYEY/eVrcSKhSS/eqhAFB/juRXH6EAah05tK3ucAuhptJrQv0PTKhQJW6LlVTzcvivIROVPL96XWwFjQCeUulxuQmrQQaHNpIIf/s5gSpgn6HYOjzVfo80Uoft3yQ4lM+/YjnMcg7XhpvK5PRmUunSOTLnW86ANZIwDNGl4x8iHku3y2lJvF+lr1o6R/LZiZXgGthgDqELNSQZiM3aEYfWrOK2oXIhszWCaj6gP1i0GTcgu1CzBeHNsIl4equkc8fA3TJ5K1md101vsJkJBUkNiVb8UemnvwqPGVNwyhvCXEoC4/K5rqFi+TnJu16viMF0hIDf1KRvPeUstn/dSDS9XK9SAWlN4EiNtIPb3Ub/eZCVHl7+0GQ7Khp3O+BTy0k0p6OeFJ+4RYMubyQ6Vd/qJNcJXUOHJyQYt3nQG3k4R0I1Of37tmnguDtTayczGtKLK1s/z0OJkzH2y9GZmrn1YFs0N79WTXBUw7ZcnRT9mfb1b5cKr2hf7Mm+z+OzpMAzRPp+3PYVuj2D20nYRPwCxuWhieXc4D+YPosvqJyXHxUO97yILxvwY+ncEMISRR2mZIQwkAUGcEE/Iz6r8DgmHTSmVFUVO2YIZAVMJA6L9nZno+N5kSKDKwPNOI7rpPMTRFjX9uLogg35rCgNPEeboiNt4LbRJdS6ENvRCq8viNvevNqJwumcnynUBLfgO/eQLHeE35LnEDBsnbNN97yBWOhESrMXP6hMh847t9tRH1eu3e3Q3d0Rv27brtNJ8vt3zymyMHJU9Unn/E4i6Q3bcp3r8qTrCKP0qvFtXTu8mX/o7IJ7uTudpXWgqKJmLdHvgIqGJIYsS03qGdMO0uksEt34/HEVQ8KhqwASPf1QZSQV3VKFRDtv+zNp23gPo/eiIUJK/lTpdo1NaDv62+E7GBl4UP+yYJC1Wc56GGVt2knMsz8b9Vq/M251vvthlOzyuAdF9nT9/mSTz6ch4BiIf1iwupie/SlL7uTFs+y/NPdhuuuiH5bI1+5/7k/+Jsg84rVY6daHs4+jHTcUx0JDuOClCGq7E5RCkQ9ktGMVh2/5KPZWXrwC4yFDABN86PNXutwQxgP4lk6E29f85onw3pcRR7zIdBJlxIFfC4IOweTNnUqP+idvRl/fEMjd8mtxUGu/7U8rtp6MoLSgHlUGN8cj3Hci+v4tdUeLYPrFtIlq6073stc36HGyPH+JqSYTgFKUdrz0Ub90XumxYz3jY6Vah2bQnzZ1MZn5Ydw6SCO3FQuVtkfrfsbh31lxxTwuVLb9c/mb0oFFCfQHmrqk+t/8Uk/zveQmWe8ciMhyTb/9RLtGU7C+wodacAA9rdPd5skSb7uiFLmt0fx6vQ7/10OVVzw+7YyFwqGeQW/62mz3MYLp0lOnJXDrjtEak4ifcwnj1mGEIZsjf966u5dD0t9QrZ3TiGI63w5uJDP0jrdpbJFXlfwdPytYIL8VqaQYkCxSwWj/dDW09wBXqfOrh0Uhf5Bl03vvWfbwz4JtWNeYdeDt4JNmV8HVg7H+jUO2umkRdRaXJsgHamgLF3NG1MekAC1+8eyVc2qvu2u/IKXd7Aw3tL+p1E/q3Louejxsky8vg+0il5HAZCzM/FiRYFNbizGiQ8TNbrrWkFb/Ty46OSOyC4ewhAWfRv5j22nYRVwu69X8I+lNH7ADucH6PKRm60jv3prbyKbVGoVeZ7Z8JD+iGm4XS6SOVzM/g0BKLeYil1c/k0IDrYkYX7xtr6wQFNXUqBjwIkUbgouxN1Tl8/+IxHnjpk2BA3T0LUg9Qtz2EXGoOL4ivWs58/g0kk/OKnUv1u9wvkVK6uV/m8//lEgt1B9EbAvZGpkkV+K/hyXiJzCe7SUaeXYaLJGohQa/JfFrcyMy/w6BtRhlKaYL7fb/kjTMeeB/8wmc1HI5fT8YtiRZJ+lLFTPNoYZz0Mu1sPz8TeLj5qZ7iy7K99zqNRIWEPM99FYibH23OTkOsAgQQkarxYUQDzyGyy8M9iY3uwDWJJuUyJB9Wzt73/t47mFeLv8mErd9AsMcz69dG7KQWSEZqlxGqgQlzPB2xNZKzHiTXy0U0ldYpepXEpAzafsa9hqoG4a9geO/RuR/ivS4DQHYT0OWEVVqGv+P74oMQlxPXbJibVZ9rPgyIr9Soqr8Rmc23F6oOF8ig6g8Su5VQdzqj9PcKw2lO/yOl06KV/9q1HGFI7LqSLGctPWG8AtiyHbDMoTeax9+lTCMpO19ogrSAitx/wiy9eIYaxcSGJ8v0ZPo8wqOSNRZxyS1LGIILr7sI2CNu86gMBzESKGQGtFzulPtV6c9O4Mv8Dbbb9Qnk6xm1B4550jDr0xFJDYXQBXt4Kkq5K9mzmxMLQn4L/uinH535CvnL5ceqtwolIAC4Yy3D6UCt308XWu/xmVjjf8RlPr48/8Wr03WK30FTRvNQfAYB0VT8z13xljOw7R8qzfdze/cDWXJbQVCLpigeQTyS5bWPcnlaFwTRdgE1/2rF5bp/yUYS9CT7fkBz1S+8dtxZjrxp4sHTVbBo9h/s23B+3txN2fG/FbEszGnfjsl8Q7HdV4k/jFNZApSZT3iy5hW8WrVq3fjtdCLz1l7U6hnnRTg+uTMcP+Z3wuJQDssDv44xp8GSLvK5OU7OI9Sz2Sr+ODigpDaRnDLYwS97lcv2TZCrn6K+inqp6j/l1FPxiQCvlCwc7Bws8cocnG5UzI8GhQXqlRFVJeSJuA734Q2ipxSEdk1uQpuCmcp7k0UiRwVknqTx99zG8PvEDgz7s6MPYMBfy6T4+ILR5w/L0TnuQBDKsu+nuTa0BcTGzj7dmay9MNBfXRvZyxavgoewZLmYFhbhApUrhxuOiIREGYGo/QlZf9oBK+vhsV5pDQoIp3mBmjevj7nOb4AgwPXVKej3dcIrmvWD2Oy3o0t+4nPUumXttiv81axFYWkujxoT3GQt9M2WCAdfTx/EztQkZ3h23KmNl8/R6A5VOksjxPgEM5R1NAeUHfmh5mZIw33YUAcw3ikkcj/MzH+lnE5eGE+DrUSWsLMfoVOL4e9ILIJTJk0unOE5K0/oKlFXBYmaWtG0Oxd4uuQRCcxplL7JfB9W0+YoeGX26Binqf4tJnkz/N0mlDbDUY1mlGlokuJLBSXLMvbpGEn/eLoeML6ee4KOenC+AnzmGSLX/ki0bb9K3FT0jXVW3ajkpZU5mbXBTHiky7zM+fWkyZAUX3Nj/lkNOwVrvJSMa1aNAdUgZJAJgCdcMZNiFwxbU9Q0+bYgg1MSWf4xU/m/JQHFV/aKpZmoP2/0KE3Q3lW/vF8/joi/evBgVjs30AgdQmGO4b2IsUxpCB1sFPx0ROUJSeN1Om7/Kpxd4NsvOVz5PzXovbhNZwyuV8jKNLF0tC6pfWQF0n03PpoCrXN+K8klR5K9O2vdN3QsNrzhvY8L3upJo/IZ8FxiuIa7tWAP5ebm27j+DLGGWDwG1L3gjgJQ8xIp2z7a7CC5oxn6ZL1IEosssVKc8RhyeBkJw2dZSUUGCA6wBy/gupgn32SmMvk/K58d57F70C04NM801G6rktNC/kL8tltnwTp9+CKZS/FijDDED3y7UqAKan3COR5jgx0bu2P+V5N1jIQrUnyng9rJNLvYmkJkbsMlgwMtgFYjG6GoDNPVGvZ6nDlY0lyywhqaSJw8QlW2D8ALX6CnJAF6JVPUIBfvf/Vp6ifon6K+v8EdVXjYZ09kKYjHHm8nrV60193kLci7rXZfzPezqCcDvrgX8eNBJqqLe72LUtCw2/q6jE7iPF4u3yPFRvx3J9vndWXxmt1/6Ym4pdFLgfNY4qN2cF+VAKk9r00WW8il++zDy/EQCNFH9uXP0JVf2haMDc3zMAB8wm2JefppKeT/hcmeYsnsFbrNAz+KYK/26omKjJLIT0TnkkkTm8c0fh2agiABBNv8u45BbrLYAxTOMIVOCGFKhgF5UBR7yMjL/zIV1Fmj5DHWprZ5fL5WLK5ZITf/73t/tUULGMfL2XY6Mci4EkhRbA3ABV+mOzbOqPVTMqLhODlzcxNj5yieesIqqP7xXqYo4FkqEk2uU7kXpeGvUesdcZFM+iwuZLnuygnt04UXS3UWaB2pLDSQecmg5Kvasvk5Drz14OI7XKuYiAeM1HMV+9xl8gUFKErNv0xxvM8FXI/KpeUtjXrco1Kn3ydmx0ka3ufSCm7BA026LrobbyJTFOJMhCXrQlhAksVGI/TSomMMuj0FtRqdqAeN4yGAng0qxr5oaHLnGGZDHhHYgR3alJ4Q1PF0EbciGzjcd9eeIqYiAIeRZS4N7xdge+Ht1cjLmom046lwRZKXqk2R9gCE7eIr5Dosu+qVcNK9UIlI/KIQZeNqouAX8T3UUBzkrfCyckXXV4VmiPugSRjRBGCvSERb1Wnoq9N6vq5CcrHFqmPK6i8PLE0FJ+Wtahm2WLcFrGML1hSdgnxljyNCaBBTpOZil5NF+sI0u9qPs/n3yH6tYJGiYQTgiPzMxq4XLngUYeyutfbtTT71cPcYgZRe0ottPv7V8BtmhcPEnFrgvRGVFY4i+aH1g07v5bzzNSslprPC9dXHFHl16IUZBk0qSPpdx4cB8QSFdq2omVGfIssCFFllsvNTTdgc5F35uq6Pvs+KHS4OHtr34ex4itGxgWFsgIeqlAt0m1Biyct/D8Q6dXeulSnozuG3YMDNZLjEqk6lyxUNSL1vMrLS1g61Gm5AqEgxH/dgHvM/ifiCrbxpT3co5GvV3K52XelPcx5iyNnyTGTaHF/BtdVNeXH0FHBsEhAChbrtHo1uhxy+VWRnOaNoK7CEgMS+13ETQ1XOynUYAVCVClRVzbDsrkM4sRjblBa5wmoqnzMpJcmNnc8Ng9Z8Nnm/+mkUnUj0cmUcIcKeHLRv2oEpKU5T3FBLEyZ/QTnPjWPKFQPkHiP4eweH4B8b34Y1brBWtwAf9Ry3wkqsNgQ3xtP10ZHzb+4C/byDYHLIo3AihLE/XyPb/eaPace/7iES0fIvl1vDSVjLePYctLUL1DabzHlXBqogW9ilcunDNEiEkUg5zzGki2hQHjvpz+lK1CgzKoaHUzHLiloID22zurguDbPyJpCUlm/b1+jHfP3I58jlYqLzf+CzishyP+Peu112f5Yz+ba6MwGCzZLMVCTXjzGf7RZbuyIt8/e0zfQgkt/miOeTvp/OSl7ZLjTfZVmT2FQm0+y1j89mfAU5CnIU5CnIE9BnoI8BXkK8hTkKchTkKcgT0GegjwF+beB+PYvM075LS/ZGRv66JflktGTTDb1fhM84XjUv1z2wIugQdJ03/FO+KrAQwWFlDeHd30np6sW/5svqfBOKJX4U+/tC5u+S2vFtv+yc0+a5YlAkcgx1IaZ2ofptFdopyra/Mm3Zqf7NlMrVjekN2Ab8A0EK2maGo0huPXm3vAPGmhOjcmlqe9oVS+1wWycEMe6YUgLbCgCGsFA7ZR40LfX+1jKZIYeMpDSWf4+YGDUt5f4hrBnIm9rWx+wgSI/pzZc2dOp6jGN5qA93V3gAGRm0PjkL4BwRbedHKL03cvl2xIkuvcn0W7rUQ5Z/y7TcxnuujxYjr7fuBMO9SRr8hNsgO/uA91Oz2gKzb5K2S+K4A2Rh94R4XV7fJsuNQVDnc4OESfaBSP9Gd7UPfQcZurHIQWY1+/xVx+egrekYs8bfdxllPG3G5c7KaMZFN8RLYxpU27qkO15S6njBLa62MvYuvRhlGkMJAXB6NSxZupYCaqVrS0Za2nW5G9KupLRsPZdqgFPNdiVRmMnHLqJvyVTOgHqBKAJiEe+Wak9MHWD5boRmDymjhAZhLyhznBaeGSIocs8SdZ+ZMUPLyfTBSo9sV8HKPLZLJPthNoW9iN4nRsblOCV317pwfm7UaAMqdeSKk/Y1fhBSuXrIkmK5VJcUUhc28LCRa0KYD2sLDJGr/RLHszZButtnfc251at5CTqWk4IQ8LkOFALDIN0WDQ4ucdP9l29to1fn1fibKhoLFCH00LEYWRkkJwjnL57Jf+d4Fw7Mn9M0gMs1mi6M9GAGYCEZfKXOc+K+ts6HhLE2tDmZhOjBgF02wQxChKw0bbUgLiUKOrPto6LW8vOkk53fZVewD6sPWw0Zc750dkV/A04WXw+W9yDiNq2OIj7lRl4NfTO5GANiWayTZ7ChDZT6fx6TPOQUXwrFjt5Yghom19Opo/hFCjfgiCT1t1uL5XPS2N5TncpLg+bOClj2vGoAvQpRFyast/yNQ96ufAofacubZ9aNGbL9atXXY4gECQ/BXDhYtwGrqns51o3HTUh6TQauwBbTKtJ4lhDubupkPXoY9f0VXVwHNoikvLSKHO3eeX8FuanLIq7KHuEvBJX0MquzSk/tUl8JoMwnNFmF5TGl8vHzBcHSKWDkoY0G8//wUeLFqrXLiLQAgclc2bNisEnuxmm9a2cH72Er3V5fScLWtL5p0QAt6AptXDoIDxZOLoUFgsSQjd4lobawjBUNEMKii7XSCWMZomTUCDPd5ibtAi3S5axNGTndUd0nO1XTjQTjaDvPOWgV2+sLIHTIl3I+A0tLSV1VchWxlyv/3o1xFMcpXFjz46NL/YqbSvNspC2jhqcO54TGMcdmuySrKWgGeNLE/FJMjOhJDcbFeiZV70l/r08jKVQfiuaSrCUIsQyv68gSu9LCeIRBNmgRDwvt/XqZLM/FV+C0Kr2vGsuWKweN6zQZzZIVUsK3GMc99ig7yxDstaIGfX33POXqva0MhLaJq7yRnknxizfoSe9UulIFc05N4ab7bs8kEDWBa5wl84BTtk/lrU6gja5/YYVf7ee75zrlVjf9qg5J2p30XYVB2DOCgcTQlJWC69Bl+8FXDR0huvudIZzvg1iKjyIbxFfVKr6RUW4IzI9VEh4X2YqLSTV2RGWahxK0E+8EbgZnm51BcReyCLpjyZrR9OVhHTOiHN4IYZEyQzXOuBCr+G1OtSvwxcq3khTagtI6+GlG4bwKt9O6PF5nV3GnDR4oDemBum120+7s4iBpMaeDdTPdmewRCa5Um+qFkG1IuiYiNjPrdGbvtUhWll8KU7f5ewSsFMp73otK44UDgUBUjFRBlTZQNKw6yO2QhlBUGAlPTqDxVlPEiquLcIeuJ3nFqxOXLjb5DXYgMRP+5ZtHHrTEmok+u4y7Jv3vf36OaORcGh2bKJuuzCXj6GeeUDoEUXOEeD76Lt7Hug+10JAbqA1887ULsBh3ZVFqZBjmy0G6t7JhtNS1O6EHOeROwHzTN/aS7wiL0gCr1eLiApmPw2uPTYOFk1EeQRRTfgFWIZg0l1JC2x2l9aXrb6lSdMyIBojCWZrVflFn0+IaWMk1BK6zysn94Cco9MCPGH2+MmxtU5/QwsOb233ph95rzcQso7SWLwDUWJuz4VY7NIyOWQ6CHtDkhJQ+XlkP+PckqzqSNHHkbZVULeKrFK1Ct88N4auX4sW5d1YlQh0CiMnDiviaRHBiaY9A8FYrYAztMiCb7Ifv+vN7Ta2nRrEuSL7sTt6uMIj2X5k35LyHKvnSBq8tEPg2sXJo1h3nvQKbQytgtN6PKXHFEtWu+ZNPrC9wwvN2E0pqqocfl8kIT0RT548xxIIyXTaDsLpQE5+XXI/ojXXs7po86By64ahZmQ0GkgtkwdgJXkOo3LxxM4RGatibOdZb72h7h5z5B3xbGlhww1w/epST8Qma7s3bJcJxNbBh7JZb8F821xZt/ZB2FnnyjSw17nZ1T++K95bM79y2E7aL10zX6WiS1qOSwTmtwfMRecRz2qUKXfSbKMnyGxSLuS0/L2xtkyeo2rPp3fvoH45ctcbpr8TvlnqVx/v9u22SVegHXet8P2bwqWFg5S93FYhPHnQExgltergy0LSuAemCfErrRhvw4Y9CBtn6pYN6o8+lMeYKbKoMFWHOYEs60SsO+W3F1p+ETJt1Fn89pyDBo/jXunn8Ahj7tiOhAcSOWzhS4B6BXiqkehG4RyfnoCSrxFd5KFPRpyenG5jIaPJTn4bhgDLraPNLKFdj3Xr27CO89jSw1j7SWyXPZ4GmDK04lsvCLzi+yHhfUKkW/J6mjL5X2SnTnJLkJ7Z5yhHgVUc+2n0Um+VFAtdeA69xk0xhF9xfi1HGObi9gdG/ABr0k6amloCx8VhQWDROTNuXOWJhDLXYw97Y/7qBSzJ1KJePkus3MbHaDmRnnPEHW7b8nKzlXIlEe/e5Z2WUCavMJGB+HSayeQSjCOQtDUEi0rkUim5vTlE1lj7XtZ3QrikseTqCi1XzJg9rByzP4hq389whAKxZ/cJ0l0Zh0QrdXz3kF4ZHp06Ta+mpyM4DucMJjqwmaL+jdGiyPsdtGbBcuuSGp+yzSQZp2dlESxOQnsrmlv/nMZ4IGeGtfGq0ne5nQoPOTZ3Q75K3Vzyzq2F3mgBid5Bexir3tDubBrzJCyYjrqpMI9JMzNQAEsNnE1uyRsmhufH1lzsA1sEA0XmQL12R26YsWLX4EAs9S6qwhyhN20knT6TJwrgDK/kuhZdql2PZfhkeJwFOovGjAOxtMrEMhmZYjm/n1/voCtKHX844QiIA/HeqOItzg/79szYk68Ar4JL3de09s3pHoPWWdvmO66HnG+YPlLv+eoPucdme12Yd2DMgTB45t891Y7U4nAyKafUc4E4bQa5h/aVkNVj9tpwxgNTuIbaI0/jnpmWKQ/ynd630GQLI783zq2ESnNyD4tS+pn4TqleZ2oiOd4EXZHOCqnk+eLWsXGENw31gjepCZbQuzwyfwFSyVBsCeP2Kl8nELC7okIW0tLhzAqOSVcpTHS/M6x432odCYhbCDH89NrhumRZD2GCNuXvuf2xRpPlYXjMGKE92TMCP5q4AOAssBWfG3Pow72K6NkSI/75iCf9LS3u4hT3vSSI2haCf2AiDUHs2NNt4+sKH+QXINxy/saGIbb9uq9mHvHd+tonUgZlWs9Xp9liuzDQYcwi0d+45o659YTyMbDGNSRyFHGwl5YwqjexuRc3htcSDjOvuvtFULQ2Pz48ccld87ZBmzRzvZaR6NZyzIQm9XrxgNliT/hNvXLGGINqzd38QPnW52j3ntNrcypP2+N8+feG76yxZXz35jJ5b2pKgvXUM8jWLe90cB2+u06ZXJ0z7WIIYQNFpP7A6oqRhi0Eaa/IMH0NFmqWnaqC/8cDPikPPnLUUfmnxiYflkW+a7AgW21Tq9Cb/NHJRz199hbMWbRXwmXy8pYFk/8U4JMLtckKb6nQ7hbIV6Q+KNXGvD3GZw9KqxP2y1bn5mLVlneY/Vxz0zjzzK/oNjgZ69FJXktqeM53JapUdHmjKwHY36qgecW/f7pEYnkyYXELRZM7RRvckv1un4wJ9E9JpaUUN+59jAfEeE6Z6dK1c0v5m6yu/PlQ9NJWU+/C0aWeynLgGd8NpBucgtGg9SyHr1BF9YpEGtJIhvmjE47dtenRFDfIEoUUdiRuAwgeo4hijfDoRe8kR8lVNKfXhN5tCiFM2jxubYQIO3FHSLv/CqOesZZyt2Yac6zlLz8MenuA1zxvZltJivzaMWFylVY3BqIH68vlKzJ/IXS/6NlHu+fPpo4yqS1BUWG8nInUhL/dS7cQctQSz4d6hMliKi4O8ZoX87YQ+7plT3f/hsLh9A6N5EDBBKog6w78bDf5tnDyPCfTs7neVKp19G0hThm1buO4ariDl2LdOH3Fc3jEcMyd6yTVmbHvcAR0s6O4Su4loJOT/tpQeWrW0JHbkZ4sPHVrtCg3WU6zp3hGrYz7hrhQX1t7wcU7ETy2dKIrLeG+whO+ekEc/GvfvbDpvosyOL6tNdG92Tx213Tf+P3v9rC2St+RkHc4j26TNtvHOcz06U4644tddaYpb0OZMeNCad2YR9H2AHrFkRxkpn/9qFfOns2al6YxB2VfDRIgCk75bmxOxzhv+0vjn5nmdd+u6huRnta2No9/w9HZbPoh4nrf+PIPVr/P/vsnX/wPUEsDBBQAAgAIAK67WEnWRSspTQAAAGsAAAAbAAAAdW5pdmVyc2FsL3VuaXZlcnNhbC5wbmcueG1ss7GvyM1RKEstKs7Mz7NVMtQzULK34+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+/sCAACwCAAAFAAAAAAAAAABAAAAAAB+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 (20)"/>
</p:tagLst>
</file>

<file path=ppt/theme/theme1.xml><?xml version="1.0" encoding="utf-8"?>
<a:theme xmlns:a="http://schemas.openxmlformats.org/drawingml/2006/main" name="1_自定义设计方案">
  <a:themeElements>
    <a:clrScheme name="0129红黄商务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C000"/>
      </a:accent2>
      <a:accent3>
        <a:srgbClr val="C00000"/>
      </a:accent3>
      <a:accent4>
        <a:srgbClr val="FFC000"/>
      </a:accent4>
      <a:accent5>
        <a:srgbClr val="C00000"/>
      </a:accent5>
      <a:accent6>
        <a:srgbClr val="FFC000"/>
      </a:accent6>
      <a:hlink>
        <a:srgbClr val="C00000"/>
      </a:hlink>
      <a:folHlink>
        <a:srgbClr val="FFC000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2715</Words>
  <Application>Microsoft Office PowerPoint</Application>
  <PresentationFormat>自定义</PresentationFormat>
  <Paragraphs>286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Gill Sans</vt:lpstr>
      <vt:lpstr>Glegoo</vt:lpstr>
      <vt:lpstr>Lato Light</vt:lpstr>
      <vt:lpstr>Mission Gothic Regular</vt:lpstr>
      <vt:lpstr>方正兰亭黑_GBK</vt:lpstr>
      <vt:lpstr>方正尚酷简体</vt:lpstr>
      <vt:lpstr>楷体_GB2312</vt:lpstr>
      <vt:lpstr>宋体</vt:lpstr>
      <vt:lpstr>微软雅黑</vt:lpstr>
      <vt:lpstr>造字工房悦黑体验版细体</vt:lpstr>
      <vt:lpstr>Arial</vt:lpstr>
      <vt:lpstr>Calibri</vt:lpstr>
      <vt:lpstr>Franklin Gothic Medium</vt:lpstr>
      <vt:lpstr>Impact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(20)</dc:title>
  <dc:creator/>
  <cp:lastModifiedBy/>
  <cp:revision>1</cp:revision>
  <dcterms:created xsi:type="dcterms:W3CDTF">2017-10-11T07:33:44Z</dcterms:created>
  <dcterms:modified xsi:type="dcterms:W3CDTF">2017-12-07T13:17:39Z</dcterms:modified>
</cp:coreProperties>
</file>