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7" r:id="rId4"/>
    <p:sldId id="325" r:id="rId5"/>
    <p:sldId id="326" r:id="rId6"/>
    <p:sldId id="327" r:id="rId7"/>
    <p:sldId id="328" r:id="rId8"/>
    <p:sldId id="329" r:id="rId9"/>
    <p:sldId id="330" r:id="rId10"/>
    <p:sldId id="332" r:id="rId11"/>
    <p:sldId id="333" r:id="rId12"/>
    <p:sldId id="331" r:id="rId13"/>
    <p:sldId id="334" r:id="rId14"/>
    <p:sldId id="335" r:id="rId15"/>
    <p:sldId id="336" r:id="rId16"/>
    <p:sldId id="337" r:id="rId17"/>
    <p:sldId id="338" r:id="rId18"/>
    <p:sldId id="339" r:id="rId19"/>
    <p:sldId id="340" r:id="rId20"/>
    <p:sldId id="341" r:id="rId21"/>
    <p:sldId id="342" r:id="rId22"/>
    <p:sldId id="343" r:id="rId23"/>
    <p:sldId id="344" r:id="rId24"/>
    <p:sldId id="345" r:id="rId25"/>
    <p:sldId id="346" r:id="rId26"/>
    <p:sldId id="347" r:id="rId27"/>
    <p:sldId id="348" r:id="rId28"/>
    <p:sldId id="349" r:id="rId29"/>
    <p:sldId id="350" r:id="rId30"/>
    <p:sldId id="351" r:id="rId31"/>
    <p:sldId id="352" r:id="rId32"/>
    <p:sldId id="353" r:id="rId33"/>
    <p:sldId id="354" r:id="rId34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6146"/>
    <a:srgbClr val="B1C5D7"/>
    <a:srgbClr val="F8CBAD"/>
    <a:srgbClr val="FFFFFF"/>
    <a:srgbClr val="FFE699"/>
    <a:srgbClr val="A9D18E"/>
    <a:srgbClr val="7F77AD"/>
    <a:srgbClr val="ABA268"/>
    <a:srgbClr val="486EBC"/>
    <a:srgbClr val="3482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6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7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6.jpeg"/><Relationship Id="rId4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586865" y="1483043"/>
            <a:ext cx="9018270" cy="4349115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74" name="矩形 5"/>
          <p:cNvSpPr/>
          <p:nvPr/>
        </p:nvSpPr>
        <p:spPr>
          <a:xfrm>
            <a:off x="3890328" y="2588895"/>
            <a:ext cx="4411345" cy="1105535"/>
          </a:xfrm>
          <a:prstGeom prst="rect">
            <a:avLst/>
          </a:prstGeom>
          <a:noFill/>
          <a:ln w="9525">
            <a:noFill/>
          </a:ln>
          <a:effectLst>
            <a:outerShdw blurRad="139700" dist="177800" dir="18900000" algn="bl" rotWithShape="0">
              <a:srgbClr val="5953AB">
                <a:alpha val="40000"/>
              </a:srgbClr>
            </a:outerShdw>
          </a:effectLst>
        </p:spPr>
        <p:txBody>
          <a:bodyPr wrap="square" anchor="t">
            <a:spAutoFit/>
          </a:bodyPr>
          <a:lstStyle/>
          <a:p>
            <a:pPr lvl="0" indent="0" algn="ctr"/>
            <a:r>
              <a:rPr lang="en-US" altLang="zh-CN" sz="6600" dirty="0">
                <a:solidFill>
                  <a:srgbClr val="E26146"/>
                </a:solidFill>
                <a:latin typeface="Impact" panose="020B0806030902050204" pitchFamily="2" charset="0"/>
                <a:ea typeface="微软雅黑" panose="020B0503020204020204" charset="-122"/>
              </a:rPr>
              <a:t>zoey &amp; zj</a:t>
            </a:r>
          </a:p>
        </p:txBody>
      </p:sp>
      <p:sp>
        <p:nvSpPr>
          <p:cNvPr id="3076" name="矩形 5"/>
          <p:cNvSpPr/>
          <p:nvPr/>
        </p:nvSpPr>
        <p:spPr>
          <a:xfrm>
            <a:off x="3893503" y="4504690"/>
            <a:ext cx="4404995" cy="6591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Valentine's day Wedding wedding pr 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PPT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template</a:t>
            </a:r>
          </a:p>
        </p:txBody>
      </p:sp>
      <p:sp>
        <p:nvSpPr>
          <p:cNvPr id="3081" name="矩形 5"/>
          <p:cNvSpPr/>
          <p:nvPr/>
        </p:nvSpPr>
        <p:spPr>
          <a:xfrm>
            <a:off x="2553335" y="3834130"/>
            <a:ext cx="7085330" cy="5486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情人节 婚礼 婚恋 节日策划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模板</a:t>
            </a:r>
          </a:p>
        </p:txBody>
      </p:sp>
      <p:sp>
        <p:nvSpPr>
          <p:cNvPr id="6" name="椭圆 5"/>
          <p:cNvSpPr/>
          <p:nvPr/>
        </p:nvSpPr>
        <p:spPr>
          <a:xfrm>
            <a:off x="1794000" y="1605600"/>
            <a:ext cx="8604000" cy="4104000"/>
          </a:xfrm>
          <a:prstGeom prst="ellipse">
            <a:avLst/>
          </a:prstGeom>
          <a:noFill/>
          <a:ln w="28575">
            <a:solidFill>
              <a:srgbClr val="E2614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5180330" y="1918335"/>
            <a:ext cx="1831340" cy="991870"/>
            <a:chOff x="12566" y="4101"/>
            <a:chExt cx="2884" cy="1562"/>
          </a:xfrm>
          <a:solidFill>
            <a:srgbClr val="84C8DF"/>
          </a:solidFill>
        </p:grpSpPr>
        <p:sp>
          <p:nvSpPr>
            <p:cNvPr id="31" name="花纹"/>
            <p:cNvSpPr/>
            <p:nvPr/>
          </p:nvSpPr>
          <p:spPr bwMode="auto">
            <a:xfrm rot="2700000">
              <a:off x="13888" y="4101"/>
              <a:ext cx="1562" cy="1562"/>
            </a:xfrm>
            <a:custGeom>
              <a:avLst/>
              <a:gdLst/>
              <a:ahLst/>
              <a:cxnLst/>
              <a:rect l="0" t="0" r="r" b="b"/>
              <a:pathLst>
                <a:path w="4975937" h="6796053">
                  <a:moveTo>
                    <a:pt x="2798948" y="4473725"/>
                  </a:moveTo>
                  <a:cubicBezTo>
                    <a:pt x="2720170" y="4518813"/>
                    <a:pt x="2723920" y="4687894"/>
                    <a:pt x="2716418" y="4763041"/>
                  </a:cubicBezTo>
                  <a:cubicBezTo>
                    <a:pt x="2701412" y="4894548"/>
                    <a:pt x="2675154" y="5007268"/>
                    <a:pt x="2633890" y="5135018"/>
                  </a:cubicBezTo>
                  <a:cubicBezTo>
                    <a:pt x="2588874" y="5270283"/>
                    <a:pt x="2547608" y="5416819"/>
                    <a:pt x="2483836" y="5544569"/>
                  </a:cubicBezTo>
                  <a:cubicBezTo>
                    <a:pt x="2450076" y="5608444"/>
                    <a:pt x="2405060" y="5668562"/>
                    <a:pt x="2375048" y="5736194"/>
                  </a:cubicBezTo>
                  <a:cubicBezTo>
                    <a:pt x="2390054" y="5698620"/>
                    <a:pt x="2457578" y="5661047"/>
                    <a:pt x="2483836" y="5627231"/>
                  </a:cubicBezTo>
                  <a:cubicBezTo>
                    <a:pt x="2521350" y="5582143"/>
                    <a:pt x="2551360" y="5533297"/>
                    <a:pt x="2577620" y="5484452"/>
                  </a:cubicBezTo>
                  <a:cubicBezTo>
                    <a:pt x="2633890" y="5375488"/>
                    <a:pt x="2675154" y="5259011"/>
                    <a:pt x="2705164" y="5142533"/>
                  </a:cubicBezTo>
                  <a:cubicBezTo>
                    <a:pt x="2746428" y="5003511"/>
                    <a:pt x="2855216" y="4770555"/>
                    <a:pt x="2836460" y="4593960"/>
                  </a:cubicBezTo>
                  <a:cubicBezTo>
                    <a:pt x="2832708" y="4548872"/>
                    <a:pt x="2821456" y="4507541"/>
                    <a:pt x="2798948" y="4473725"/>
                  </a:cubicBezTo>
                  <a:close/>
                  <a:moveTo>
                    <a:pt x="2003668" y="4221982"/>
                  </a:moveTo>
                  <a:cubicBezTo>
                    <a:pt x="1973658" y="4221982"/>
                    <a:pt x="1969906" y="4263313"/>
                    <a:pt x="1977410" y="4319673"/>
                  </a:cubicBezTo>
                  <a:cubicBezTo>
                    <a:pt x="1988664" y="4391063"/>
                    <a:pt x="2037430" y="4458695"/>
                    <a:pt x="2056188" y="4530085"/>
                  </a:cubicBezTo>
                  <a:cubicBezTo>
                    <a:pt x="2078694" y="4624019"/>
                    <a:pt x="2108706" y="4717952"/>
                    <a:pt x="2119960" y="4815643"/>
                  </a:cubicBezTo>
                  <a:cubicBezTo>
                    <a:pt x="2142468" y="5007268"/>
                    <a:pt x="2097452" y="5213922"/>
                    <a:pt x="2044932" y="5398033"/>
                  </a:cubicBezTo>
                  <a:cubicBezTo>
                    <a:pt x="2018674" y="5476937"/>
                    <a:pt x="1973658" y="5563356"/>
                    <a:pt x="1973658" y="5649775"/>
                  </a:cubicBezTo>
                  <a:cubicBezTo>
                    <a:pt x="2123710" y="5514510"/>
                    <a:pt x="2157472" y="5247739"/>
                    <a:pt x="2176228" y="5056114"/>
                  </a:cubicBezTo>
                  <a:cubicBezTo>
                    <a:pt x="2198736" y="4864489"/>
                    <a:pt x="2194986" y="4669107"/>
                    <a:pt x="2146218" y="4481239"/>
                  </a:cubicBezTo>
                  <a:cubicBezTo>
                    <a:pt x="2131214" y="4413607"/>
                    <a:pt x="2101202" y="4293372"/>
                    <a:pt x="2048684" y="4248284"/>
                  </a:cubicBezTo>
                  <a:cubicBezTo>
                    <a:pt x="2026176" y="4233254"/>
                    <a:pt x="2014922" y="4225740"/>
                    <a:pt x="2003668" y="4221982"/>
                  </a:cubicBezTo>
                  <a:close/>
                  <a:moveTo>
                    <a:pt x="1955356" y="4039978"/>
                  </a:moveTo>
                  <a:cubicBezTo>
                    <a:pt x="2016858" y="4044447"/>
                    <a:pt x="2090886" y="4093763"/>
                    <a:pt x="2161224" y="4210710"/>
                  </a:cubicBezTo>
                  <a:cubicBezTo>
                    <a:pt x="2348790" y="4522570"/>
                    <a:pt x="2307524" y="4905820"/>
                    <a:pt x="2236250" y="5352944"/>
                  </a:cubicBezTo>
                  <a:cubicBezTo>
                    <a:pt x="2164976" y="5796312"/>
                    <a:pt x="1722320" y="6296039"/>
                    <a:pt x="1568516" y="6378701"/>
                  </a:cubicBezTo>
                  <a:cubicBezTo>
                    <a:pt x="1414712" y="6461362"/>
                    <a:pt x="1174628" y="6720619"/>
                    <a:pt x="1617284" y="6461362"/>
                  </a:cubicBezTo>
                  <a:cubicBezTo>
                    <a:pt x="2059938" y="6202105"/>
                    <a:pt x="2285018" y="5698620"/>
                    <a:pt x="2408810" y="5401790"/>
                  </a:cubicBezTo>
                  <a:cubicBezTo>
                    <a:pt x="2532604" y="5104959"/>
                    <a:pt x="2521350" y="4808129"/>
                    <a:pt x="2570116" y="4526328"/>
                  </a:cubicBezTo>
                  <a:cubicBezTo>
                    <a:pt x="2618884" y="4240769"/>
                    <a:pt x="2952752" y="4379791"/>
                    <a:pt x="2949000" y="4548872"/>
                  </a:cubicBezTo>
                  <a:cubicBezTo>
                    <a:pt x="2945248" y="4714195"/>
                    <a:pt x="2881476" y="5059871"/>
                    <a:pt x="2768936" y="5277797"/>
                  </a:cubicBezTo>
                  <a:cubicBezTo>
                    <a:pt x="2660148" y="5495724"/>
                    <a:pt x="2337536" y="6123201"/>
                    <a:pt x="1737326" y="6506451"/>
                  </a:cubicBezTo>
                  <a:cubicBezTo>
                    <a:pt x="1133364" y="6889700"/>
                    <a:pt x="656946" y="6859641"/>
                    <a:pt x="416862" y="6607899"/>
                  </a:cubicBezTo>
                  <a:cubicBezTo>
                    <a:pt x="173028" y="6359914"/>
                    <a:pt x="255556" y="6021752"/>
                    <a:pt x="293070" y="5961635"/>
                  </a:cubicBezTo>
                  <a:cubicBezTo>
                    <a:pt x="330582" y="5905275"/>
                    <a:pt x="341836" y="5848914"/>
                    <a:pt x="270562" y="5946606"/>
                  </a:cubicBezTo>
                  <a:cubicBezTo>
                    <a:pt x="195536" y="6048054"/>
                    <a:pt x="131764" y="5999208"/>
                    <a:pt x="188032" y="5871459"/>
                  </a:cubicBezTo>
                  <a:cubicBezTo>
                    <a:pt x="248054" y="5743709"/>
                    <a:pt x="458128" y="5567113"/>
                    <a:pt x="653196" y="5503238"/>
                  </a:cubicBezTo>
                  <a:cubicBezTo>
                    <a:pt x="848264" y="5439363"/>
                    <a:pt x="990814" y="5555841"/>
                    <a:pt x="1028328" y="5661047"/>
                  </a:cubicBezTo>
                  <a:cubicBezTo>
                    <a:pt x="1065840" y="5762495"/>
                    <a:pt x="1107104" y="5976664"/>
                    <a:pt x="870772" y="6029267"/>
                  </a:cubicBezTo>
                  <a:cubicBezTo>
                    <a:pt x="634440" y="6081870"/>
                    <a:pt x="623186" y="5852672"/>
                    <a:pt x="660698" y="5773767"/>
                  </a:cubicBezTo>
                  <a:cubicBezTo>
                    <a:pt x="698212" y="5694863"/>
                    <a:pt x="656946" y="5694863"/>
                    <a:pt x="596926" y="5721165"/>
                  </a:cubicBezTo>
                  <a:cubicBezTo>
                    <a:pt x="596926" y="5721165"/>
                    <a:pt x="416862" y="5811341"/>
                    <a:pt x="368096" y="6036782"/>
                  </a:cubicBezTo>
                  <a:cubicBezTo>
                    <a:pt x="293070" y="6367429"/>
                    <a:pt x="514396" y="6547781"/>
                    <a:pt x="810750" y="6570325"/>
                  </a:cubicBezTo>
                  <a:cubicBezTo>
                    <a:pt x="1107104" y="6592870"/>
                    <a:pt x="1309676" y="6453848"/>
                    <a:pt x="1512246" y="6224649"/>
                  </a:cubicBezTo>
                  <a:cubicBezTo>
                    <a:pt x="1714818" y="5995451"/>
                    <a:pt x="1887378" y="5683591"/>
                    <a:pt x="1973658" y="5274040"/>
                  </a:cubicBezTo>
                  <a:cubicBezTo>
                    <a:pt x="2056188" y="4864489"/>
                    <a:pt x="1891130" y="4503783"/>
                    <a:pt x="1827356" y="4285857"/>
                  </a:cubicBezTo>
                  <a:cubicBezTo>
                    <a:pt x="1785154" y="4149653"/>
                    <a:pt x="1852854" y="4032530"/>
                    <a:pt x="1955356" y="4039978"/>
                  </a:cubicBezTo>
                  <a:close/>
                  <a:moveTo>
                    <a:pt x="1589858" y="3905783"/>
                  </a:moveTo>
                  <a:cubicBezTo>
                    <a:pt x="1675242" y="3903501"/>
                    <a:pt x="1749030" y="3919650"/>
                    <a:pt x="1782764" y="3933694"/>
                  </a:cubicBezTo>
                  <a:cubicBezTo>
                    <a:pt x="1756526" y="3926204"/>
                    <a:pt x="1719046" y="3926204"/>
                    <a:pt x="1674070" y="3933694"/>
                  </a:cubicBezTo>
                  <a:cubicBezTo>
                    <a:pt x="1599110" y="3948673"/>
                    <a:pt x="1509158" y="3986122"/>
                    <a:pt x="1437946" y="4038550"/>
                  </a:cubicBezTo>
                  <a:cubicBezTo>
                    <a:pt x="1336750" y="4098468"/>
                    <a:pt x="1291774" y="4173366"/>
                    <a:pt x="1239302" y="4184600"/>
                  </a:cubicBezTo>
                  <a:cubicBezTo>
                    <a:pt x="1228058" y="4184600"/>
                    <a:pt x="1220562" y="4184600"/>
                    <a:pt x="1209318" y="4180855"/>
                  </a:cubicBezTo>
                  <a:cubicBezTo>
                    <a:pt x="1149350" y="4162131"/>
                    <a:pt x="1231806" y="4001101"/>
                    <a:pt x="1392970" y="3948673"/>
                  </a:cubicBezTo>
                  <a:cubicBezTo>
                    <a:pt x="1426702" y="3929949"/>
                    <a:pt x="1464182" y="3918714"/>
                    <a:pt x="1501662" y="3914969"/>
                  </a:cubicBezTo>
                  <a:cubicBezTo>
                    <a:pt x="1531646" y="3909352"/>
                    <a:pt x="1561396" y="3906543"/>
                    <a:pt x="1589858" y="3905783"/>
                  </a:cubicBezTo>
                  <a:close/>
                  <a:moveTo>
                    <a:pt x="3300080" y="3898538"/>
                  </a:moveTo>
                  <a:cubicBezTo>
                    <a:pt x="3376220" y="3902743"/>
                    <a:pt x="3448076" y="3924581"/>
                    <a:pt x="3497270" y="3978120"/>
                  </a:cubicBezTo>
                  <a:cubicBezTo>
                    <a:pt x="3632200" y="4120889"/>
                    <a:pt x="3579728" y="4139674"/>
                    <a:pt x="3549742" y="4158460"/>
                  </a:cubicBezTo>
                  <a:cubicBezTo>
                    <a:pt x="3516010" y="4173488"/>
                    <a:pt x="3433554" y="4128403"/>
                    <a:pt x="3369836" y="4049504"/>
                  </a:cubicBezTo>
                  <a:cubicBezTo>
                    <a:pt x="3309868" y="3966848"/>
                    <a:pt x="3081236" y="3933034"/>
                    <a:pt x="2972544" y="3993148"/>
                  </a:cubicBezTo>
                  <a:cubicBezTo>
                    <a:pt x="2931314" y="4015690"/>
                    <a:pt x="2863850" y="4000662"/>
                    <a:pt x="2968796" y="3959334"/>
                  </a:cubicBezTo>
                  <a:cubicBezTo>
                    <a:pt x="3034386" y="3933504"/>
                    <a:pt x="3173180" y="3891530"/>
                    <a:pt x="3300080" y="3898538"/>
                  </a:cubicBezTo>
                  <a:close/>
                  <a:moveTo>
                    <a:pt x="254284" y="3821224"/>
                  </a:moveTo>
                  <a:cubicBezTo>
                    <a:pt x="275436" y="3818430"/>
                    <a:pt x="294746" y="3829695"/>
                    <a:pt x="300364" y="3866307"/>
                  </a:cubicBezTo>
                  <a:cubicBezTo>
                    <a:pt x="319088" y="3963938"/>
                    <a:pt x="202996" y="3960183"/>
                    <a:pt x="188018" y="3900102"/>
                  </a:cubicBezTo>
                  <a:cubicBezTo>
                    <a:pt x="178656" y="3869592"/>
                    <a:pt x="219030" y="3825881"/>
                    <a:pt x="254284" y="3821224"/>
                  </a:cubicBezTo>
                  <a:close/>
                  <a:moveTo>
                    <a:pt x="2126298" y="3750910"/>
                  </a:moveTo>
                  <a:cubicBezTo>
                    <a:pt x="2160426" y="3758250"/>
                    <a:pt x="2186710" y="3815868"/>
                    <a:pt x="2157954" y="3836018"/>
                  </a:cubicBezTo>
                  <a:cubicBezTo>
                    <a:pt x="2116642" y="3862337"/>
                    <a:pt x="2041524" y="3809699"/>
                    <a:pt x="2094106" y="3760821"/>
                  </a:cubicBezTo>
                  <a:cubicBezTo>
                    <a:pt x="2099740" y="3755651"/>
                    <a:pt x="2105550" y="3752537"/>
                    <a:pt x="2111330" y="3751098"/>
                  </a:cubicBezTo>
                  <a:cubicBezTo>
                    <a:pt x="2116388" y="3749838"/>
                    <a:pt x="2121424" y="3749861"/>
                    <a:pt x="2126298" y="3750910"/>
                  </a:cubicBezTo>
                  <a:close/>
                  <a:moveTo>
                    <a:pt x="2859040" y="3750688"/>
                  </a:moveTo>
                  <a:cubicBezTo>
                    <a:pt x="2885212" y="3752091"/>
                    <a:pt x="2908244" y="3782963"/>
                    <a:pt x="2874744" y="3805414"/>
                  </a:cubicBezTo>
                  <a:cubicBezTo>
                    <a:pt x="2830076" y="3835350"/>
                    <a:pt x="2811464" y="3786705"/>
                    <a:pt x="2833798" y="3760511"/>
                  </a:cubicBezTo>
                  <a:cubicBezTo>
                    <a:pt x="2841242" y="3753027"/>
                    <a:pt x="2850316" y="3750220"/>
                    <a:pt x="2859040" y="3750688"/>
                  </a:cubicBezTo>
                  <a:close/>
                  <a:moveTo>
                    <a:pt x="1324806" y="3733414"/>
                  </a:moveTo>
                  <a:cubicBezTo>
                    <a:pt x="1488418" y="3730421"/>
                    <a:pt x="1630416" y="3762822"/>
                    <a:pt x="1692276" y="3790997"/>
                  </a:cubicBezTo>
                  <a:cubicBezTo>
                    <a:pt x="1647286" y="3779727"/>
                    <a:pt x="1579804" y="3779727"/>
                    <a:pt x="1501072" y="3794754"/>
                  </a:cubicBezTo>
                  <a:cubicBezTo>
                    <a:pt x="1362356" y="3821051"/>
                    <a:pt x="1193646" y="3888671"/>
                    <a:pt x="1058678" y="3986344"/>
                  </a:cubicBezTo>
                  <a:cubicBezTo>
                    <a:pt x="916212" y="4080261"/>
                    <a:pt x="777496" y="4170422"/>
                    <a:pt x="680020" y="4189205"/>
                  </a:cubicBezTo>
                  <a:cubicBezTo>
                    <a:pt x="627532" y="4200475"/>
                    <a:pt x="586292" y="4189205"/>
                    <a:pt x="560048" y="4147882"/>
                  </a:cubicBezTo>
                  <a:cubicBezTo>
                    <a:pt x="500064" y="4053965"/>
                    <a:pt x="698766" y="3911211"/>
                    <a:pt x="972450" y="3806024"/>
                  </a:cubicBezTo>
                  <a:cubicBezTo>
                    <a:pt x="1032434" y="3779727"/>
                    <a:pt x="1092420" y="3760944"/>
                    <a:pt x="1156156" y="3749674"/>
                  </a:cubicBezTo>
                  <a:cubicBezTo>
                    <a:pt x="1213330" y="3739343"/>
                    <a:pt x="1270268" y="3734412"/>
                    <a:pt x="1324806" y="3733414"/>
                  </a:cubicBezTo>
                  <a:close/>
                  <a:moveTo>
                    <a:pt x="3414732" y="3666127"/>
                  </a:moveTo>
                  <a:cubicBezTo>
                    <a:pt x="3432360" y="3666347"/>
                    <a:pt x="3448896" y="3667757"/>
                    <a:pt x="3463908" y="3670575"/>
                  </a:cubicBezTo>
                  <a:cubicBezTo>
                    <a:pt x="3587752" y="3693125"/>
                    <a:pt x="3557728" y="3787085"/>
                    <a:pt x="3467660" y="3775809"/>
                  </a:cubicBezTo>
                  <a:cubicBezTo>
                    <a:pt x="3381346" y="3760776"/>
                    <a:pt x="3272514" y="3779568"/>
                    <a:pt x="3058602" y="3828426"/>
                  </a:cubicBezTo>
                  <a:cubicBezTo>
                    <a:pt x="2844692" y="3881044"/>
                    <a:pt x="2702084" y="4102787"/>
                    <a:pt x="2657050" y="4185471"/>
                  </a:cubicBezTo>
                  <a:cubicBezTo>
                    <a:pt x="2612016" y="4271913"/>
                    <a:pt x="2608264" y="4245605"/>
                    <a:pt x="2630780" y="4185471"/>
                  </a:cubicBezTo>
                  <a:cubicBezTo>
                    <a:pt x="2683320" y="4035136"/>
                    <a:pt x="2942264" y="3805876"/>
                    <a:pt x="3032332" y="3760776"/>
                  </a:cubicBezTo>
                  <a:cubicBezTo>
                    <a:pt x="3114426" y="3721313"/>
                    <a:pt x="3291338" y="3664585"/>
                    <a:pt x="3414732" y="3666127"/>
                  </a:cubicBezTo>
                  <a:close/>
                  <a:moveTo>
                    <a:pt x="2585766" y="3644361"/>
                  </a:moveTo>
                  <a:cubicBezTo>
                    <a:pt x="2634116" y="3636912"/>
                    <a:pt x="2652712" y="3715127"/>
                    <a:pt x="2596924" y="3726301"/>
                  </a:cubicBezTo>
                  <a:cubicBezTo>
                    <a:pt x="2541134" y="3733750"/>
                    <a:pt x="2522538" y="3651810"/>
                    <a:pt x="2585766" y="3644361"/>
                  </a:cubicBezTo>
                  <a:close/>
                  <a:moveTo>
                    <a:pt x="3057948" y="3581355"/>
                  </a:moveTo>
                  <a:cubicBezTo>
                    <a:pt x="3113190" y="3572172"/>
                    <a:pt x="3178492" y="3648097"/>
                    <a:pt x="3102922" y="3680930"/>
                  </a:cubicBezTo>
                  <a:cubicBezTo>
                    <a:pt x="3016556" y="3714700"/>
                    <a:pt x="2994024" y="3617141"/>
                    <a:pt x="3035330" y="3590875"/>
                  </a:cubicBezTo>
                  <a:cubicBezTo>
                    <a:pt x="3042370" y="3585716"/>
                    <a:pt x="3050056" y="3582667"/>
                    <a:pt x="3057948" y="3581355"/>
                  </a:cubicBezTo>
                  <a:close/>
                  <a:moveTo>
                    <a:pt x="3948042" y="3535312"/>
                  </a:moveTo>
                  <a:cubicBezTo>
                    <a:pt x="4011612" y="3535312"/>
                    <a:pt x="3989176" y="3662312"/>
                    <a:pt x="3914388" y="3643636"/>
                  </a:cubicBezTo>
                  <a:cubicBezTo>
                    <a:pt x="3843338" y="3624959"/>
                    <a:pt x="3869514" y="3539047"/>
                    <a:pt x="3948042" y="3535312"/>
                  </a:cubicBezTo>
                  <a:close/>
                  <a:moveTo>
                    <a:pt x="1377866" y="3516262"/>
                  </a:moveTo>
                  <a:cubicBezTo>
                    <a:pt x="1580584" y="3516262"/>
                    <a:pt x="1820840" y="3565067"/>
                    <a:pt x="1948476" y="3711482"/>
                  </a:cubicBezTo>
                  <a:cubicBezTo>
                    <a:pt x="2076114" y="3854142"/>
                    <a:pt x="2132424" y="4000557"/>
                    <a:pt x="2181226" y="4071887"/>
                  </a:cubicBezTo>
                  <a:cubicBezTo>
                    <a:pt x="2128670" y="3996803"/>
                    <a:pt x="2049836" y="3854142"/>
                    <a:pt x="1914690" y="3737761"/>
                  </a:cubicBezTo>
                  <a:cubicBezTo>
                    <a:pt x="1779546" y="3617626"/>
                    <a:pt x="1565568" y="3602609"/>
                    <a:pt x="1377866" y="3617626"/>
                  </a:cubicBezTo>
                  <a:cubicBezTo>
                    <a:pt x="1310294" y="3621380"/>
                    <a:pt x="1246476" y="3628889"/>
                    <a:pt x="1186412" y="3640151"/>
                  </a:cubicBezTo>
                  <a:cubicBezTo>
                    <a:pt x="1077546" y="3658923"/>
                    <a:pt x="983694" y="3688956"/>
                    <a:pt x="904860" y="3715236"/>
                  </a:cubicBezTo>
                  <a:cubicBezTo>
                    <a:pt x="826026" y="3741516"/>
                    <a:pt x="762208" y="3764041"/>
                    <a:pt x="717160" y="3771549"/>
                  </a:cubicBezTo>
                  <a:cubicBezTo>
                    <a:pt x="683374" y="3779058"/>
                    <a:pt x="660850" y="3775304"/>
                    <a:pt x="653342" y="3760287"/>
                  </a:cubicBezTo>
                  <a:cubicBezTo>
                    <a:pt x="627064" y="3730253"/>
                    <a:pt x="829780" y="3591347"/>
                    <a:pt x="1118840" y="3538787"/>
                  </a:cubicBezTo>
                  <a:cubicBezTo>
                    <a:pt x="1197674" y="3523771"/>
                    <a:pt x="1287770" y="3516262"/>
                    <a:pt x="1377866" y="3516262"/>
                  </a:cubicBezTo>
                  <a:close/>
                  <a:moveTo>
                    <a:pt x="1975962" y="3514471"/>
                  </a:moveTo>
                  <a:cubicBezTo>
                    <a:pt x="2022996" y="3515526"/>
                    <a:pt x="2063714" y="3572467"/>
                    <a:pt x="2015976" y="3606210"/>
                  </a:cubicBezTo>
                  <a:cubicBezTo>
                    <a:pt x="1952326" y="3651200"/>
                    <a:pt x="1881188" y="3591213"/>
                    <a:pt x="1929862" y="3534975"/>
                  </a:cubicBezTo>
                  <a:cubicBezTo>
                    <a:pt x="1943902" y="3519978"/>
                    <a:pt x="1960284" y="3514120"/>
                    <a:pt x="1975962" y="3514471"/>
                  </a:cubicBezTo>
                  <a:close/>
                  <a:moveTo>
                    <a:pt x="498272" y="3498079"/>
                  </a:moveTo>
                  <a:cubicBezTo>
                    <a:pt x="549346" y="3494155"/>
                    <a:pt x="595664" y="3520260"/>
                    <a:pt x="605526" y="3595049"/>
                  </a:cubicBezTo>
                  <a:cubicBezTo>
                    <a:pt x="631826" y="3798249"/>
                    <a:pt x="402644" y="3802012"/>
                    <a:pt x="350044" y="3681597"/>
                  </a:cubicBezTo>
                  <a:cubicBezTo>
                    <a:pt x="314822" y="3594579"/>
                    <a:pt x="413152" y="3504620"/>
                    <a:pt x="498272" y="3498079"/>
                  </a:cubicBezTo>
                  <a:close/>
                  <a:moveTo>
                    <a:pt x="2713258" y="3438884"/>
                  </a:moveTo>
                  <a:cubicBezTo>
                    <a:pt x="2755990" y="3436455"/>
                    <a:pt x="2791868" y="3509629"/>
                    <a:pt x="2732486" y="3539394"/>
                  </a:cubicBezTo>
                  <a:cubicBezTo>
                    <a:pt x="2668390" y="3573412"/>
                    <a:pt x="2649538" y="3475138"/>
                    <a:pt x="2694782" y="3444900"/>
                  </a:cubicBezTo>
                  <a:cubicBezTo>
                    <a:pt x="2700908" y="3441120"/>
                    <a:pt x="2707154" y="3439231"/>
                    <a:pt x="2713258" y="3438884"/>
                  </a:cubicBezTo>
                  <a:close/>
                  <a:moveTo>
                    <a:pt x="3353260" y="3422599"/>
                  </a:moveTo>
                  <a:cubicBezTo>
                    <a:pt x="3428094" y="3433035"/>
                    <a:pt x="3498984" y="3556817"/>
                    <a:pt x="3377692" y="3579846"/>
                  </a:cubicBezTo>
                  <a:cubicBezTo>
                    <a:pt x="3242818" y="3609925"/>
                    <a:pt x="3235324" y="3459530"/>
                    <a:pt x="3321494" y="3425691"/>
                  </a:cubicBezTo>
                  <a:cubicBezTo>
                    <a:pt x="3331798" y="3421931"/>
                    <a:pt x="3342568" y="3421109"/>
                    <a:pt x="3353260" y="3422599"/>
                  </a:cubicBezTo>
                  <a:close/>
                  <a:moveTo>
                    <a:pt x="3642862" y="3387992"/>
                  </a:moveTo>
                  <a:cubicBezTo>
                    <a:pt x="3653082" y="3385305"/>
                    <a:pt x="3663596" y="3385246"/>
                    <a:pt x="3673932" y="3388526"/>
                  </a:cubicBezTo>
                  <a:cubicBezTo>
                    <a:pt x="3824288" y="3429779"/>
                    <a:pt x="3767904" y="3621038"/>
                    <a:pt x="3632584" y="3587286"/>
                  </a:cubicBezTo>
                  <a:cubicBezTo>
                    <a:pt x="3514180" y="3554472"/>
                    <a:pt x="3571326" y="3406809"/>
                    <a:pt x="3642862" y="3387992"/>
                  </a:cubicBezTo>
                  <a:close/>
                  <a:moveTo>
                    <a:pt x="1782332" y="3363049"/>
                  </a:moveTo>
                  <a:cubicBezTo>
                    <a:pt x="1826102" y="3364300"/>
                    <a:pt x="1870240" y="3403476"/>
                    <a:pt x="1846698" y="3452961"/>
                  </a:cubicBezTo>
                  <a:cubicBezTo>
                    <a:pt x="1809034" y="3532138"/>
                    <a:pt x="1692276" y="3475583"/>
                    <a:pt x="1718640" y="3407718"/>
                  </a:cubicBezTo>
                  <a:cubicBezTo>
                    <a:pt x="1729940" y="3375199"/>
                    <a:pt x="1756070" y="3362297"/>
                    <a:pt x="1782332" y="3363049"/>
                  </a:cubicBezTo>
                  <a:close/>
                  <a:moveTo>
                    <a:pt x="2348284" y="3354988"/>
                  </a:moveTo>
                  <a:cubicBezTo>
                    <a:pt x="2369642" y="3348588"/>
                    <a:pt x="2388394" y="3384855"/>
                    <a:pt x="2371724" y="3418984"/>
                  </a:cubicBezTo>
                  <a:cubicBezTo>
                    <a:pt x="2353204" y="3460700"/>
                    <a:pt x="2305050" y="3426569"/>
                    <a:pt x="2327276" y="3377270"/>
                  </a:cubicBezTo>
                  <a:cubicBezTo>
                    <a:pt x="2333758" y="3363996"/>
                    <a:pt x="2341166" y="3357122"/>
                    <a:pt x="2348284" y="3354988"/>
                  </a:cubicBezTo>
                  <a:close/>
                  <a:moveTo>
                    <a:pt x="830530" y="3333668"/>
                  </a:moveTo>
                  <a:cubicBezTo>
                    <a:pt x="863022" y="3337441"/>
                    <a:pt x="894526" y="3357270"/>
                    <a:pt x="908606" y="3392368"/>
                  </a:cubicBezTo>
                  <a:cubicBezTo>
                    <a:pt x="946152" y="3485958"/>
                    <a:pt x="754668" y="3549600"/>
                    <a:pt x="735896" y="3452265"/>
                  </a:cubicBezTo>
                  <a:cubicBezTo>
                    <a:pt x="719468" y="3365694"/>
                    <a:pt x="776374" y="3327380"/>
                    <a:pt x="830530" y="3333668"/>
                  </a:cubicBezTo>
                  <a:close/>
                  <a:moveTo>
                    <a:pt x="1503182" y="3290295"/>
                  </a:moveTo>
                  <a:cubicBezTo>
                    <a:pt x="1543050" y="3293586"/>
                    <a:pt x="1582448" y="3324616"/>
                    <a:pt x="1580572" y="3384795"/>
                  </a:cubicBezTo>
                  <a:cubicBezTo>
                    <a:pt x="1573068" y="3505150"/>
                    <a:pt x="1419224" y="3463777"/>
                    <a:pt x="1422978" y="3362228"/>
                  </a:cubicBezTo>
                  <a:cubicBezTo>
                    <a:pt x="1422978" y="3311451"/>
                    <a:pt x="1463314" y="3287004"/>
                    <a:pt x="1503182" y="3290295"/>
                  </a:cubicBezTo>
                  <a:close/>
                  <a:moveTo>
                    <a:pt x="2181338" y="3284850"/>
                  </a:moveTo>
                  <a:cubicBezTo>
                    <a:pt x="2227932" y="3282268"/>
                    <a:pt x="2269120" y="3354124"/>
                    <a:pt x="2206514" y="3373947"/>
                  </a:cubicBezTo>
                  <a:cubicBezTo>
                    <a:pt x="2134966" y="3400375"/>
                    <a:pt x="2116138" y="3321087"/>
                    <a:pt x="2161326" y="3290881"/>
                  </a:cubicBezTo>
                  <a:cubicBezTo>
                    <a:pt x="2167916" y="3287106"/>
                    <a:pt x="2174682" y="3285218"/>
                    <a:pt x="2181338" y="3284850"/>
                  </a:cubicBezTo>
                  <a:close/>
                  <a:moveTo>
                    <a:pt x="1203016" y="3271386"/>
                  </a:moveTo>
                  <a:cubicBezTo>
                    <a:pt x="1245632" y="3268113"/>
                    <a:pt x="1289654" y="3291490"/>
                    <a:pt x="1295274" y="3358818"/>
                  </a:cubicBezTo>
                  <a:cubicBezTo>
                    <a:pt x="1306512" y="3497212"/>
                    <a:pt x="1122934" y="3433625"/>
                    <a:pt x="1119188" y="3343856"/>
                  </a:cubicBezTo>
                  <a:cubicBezTo>
                    <a:pt x="1119188" y="3304582"/>
                    <a:pt x="1160400" y="3274658"/>
                    <a:pt x="1203016" y="3271386"/>
                  </a:cubicBezTo>
                  <a:close/>
                  <a:moveTo>
                    <a:pt x="2881420" y="3171228"/>
                  </a:moveTo>
                  <a:cubicBezTo>
                    <a:pt x="2946260" y="3179070"/>
                    <a:pt x="2979118" y="3281998"/>
                    <a:pt x="2896974" y="3301680"/>
                  </a:cubicBezTo>
                  <a:cubicBezTo>
                    <a:pt x="2806854" y="3324175"/>
                    <a:pt x="2795588" y="3192954"/>
                    <a:pt x="2851914" y="3174208"/>
                  </a:cubicBezTo>
                  <a:cubicBezTo>
                    <a:pt x="2862240" y="3170928"/>
                    <a:pt x="2872156" y="3170107"/>
                    <a:pt x="2881420" y="3171228"/>
                  </a:cubicBezTo>
                  <a:close/>
                  <a:moveTo>
                    <a:pt x="2384388" y="3120836"/>
                  </a:moveTo>
                  <a:cubicBezTo>
                    <a:pt x="2416516" y="3117545"/>
                    <a:pt x="2443920" y="3133529"/>
                    <a:pt x="2428800" y="3193708"/>
                  </a:cubicBezTo>
                  <a:cubicBezTo>
                    <a:pt x="2398562" y="3317826"/>
                    <a:pt x="2300288" y="3216275"/>
                    <a:pt x="2311628" y="3163619"/>
                  </a:cubicBezTo>
                  <a:cubicBezTo>
                    <a:pt x="2315406" y="3146694"/>
                    <a:pt x="2352260" y="3124127"/>
                    <a:pt x="2384388" y="3120836"/>
                  </a:cubicBezTo>
                  <a:close/>
                  <a:moveTo>
                    <a:pt x="2046378" y="3072077"/>
                  </a:moveTo>
                  <a:cubicBezTo>
                    <a:pt x="2096838" y="3064227"/>
                    <a:pt x="2125468" y="3145076"/>
                    <a:pt x="2079660" y="3171343"/>
                  </a:cubicBezTo>
                  <a:cubicBezTo>
                    <a:pt x="2027308" y="3205113"/>
                    <a:pt x="1963738" y="3118811"/>
                    <a:pt x="2023570" y="3081288"/>
                  </a:cubicBezTo>
                  <a:cubicBezTo>
                    <a:pt x="2031516" y="3076128"/>
                    <a:pt x="2039170" y="3073198"/>
                    <a:pt x="2046378" y="3072077"/>
                  </a:cubicBezTo>
                  <a:close/>
                  <a:moveTo>
                    <a:pt x="3053896" y="2891697"/>
                  </a:moveTo>
                  <a:cubicBezTo>
                    <a:pt x="3127514" y="2905061"/>
                    <a:pt x="3175742" y="3020642"/>
                    <a:pt x="3080922" y="3043758"/>
                  </a:cubicBezTo>
                  <a:cubicBezTo>
                    <a:pt x="2976294" y="3070176"/>
                    <a:pt x="2946400" y="2911666"/>
                    <a:pt x="3021134" y="2892795"/>
                  </a:cubicBezTo>
                  <a:cubicBezTo>
                    <a:pt x="3032344" y="2889965"/>
                    <a:pt x="3043380" y="2889788"/>
                    <a:pt x="3053896" y="2891697"/>
                  </a:cubicBezTo>
                  <a:close/>
                  <a:moveTo>
                    <a:pt x="2457994" y="2811541"/>
                  </a:moveTo>
                  <a:cubicBezTo>
                    <a:pt x="2494360" y="2814346"/>
                    <a:pt x="2524586" y="2842397"/>
                    <a:pt x="2507584" y="2896627"/>
                  </a:cubicBezTo>
                  <a:cubicBezTo>
                    <a:pt x="2477358" y="3005089"/>
                    <a:pt x="2352676" y="2975169"/>
                    <a:pt x="2371566" y="2877927"/>
                  </a:cubicBezTo>
                  <a:cubicBezTo>
                    <a:pt x="2379124" y="2831177"/>
                    <a:pt x="2421628" y="2808736"/>
                    <a:pt x="2457994" y="2811541"/>
                  </a:cubicBezTo>
                  <a:close/>
                  <a:moveTo>
                    <a:pt x="1931082" y="2803024"/>
                  </a:moveTo>
                  <a:cubicBezTo>
                    <a:pt x="1985698" y="2792388"/>
                    <a:pt x="2029928" y="2882819"/>
                    <a:pt x="1970956" y="2915703"/>
                  </a:cubicBezTo>
                  <a:cubicBezTo>
                    <a:pt x="1899818" y="2949526"/>
                    <a:pt x="1839912" y="2866847"/>
                    <a:pt x="1907308" y="2814232"/>
                  </a:cubicBezTo>
                  <a:cubicBezTo>
                    <a:pt x="1915264" y="2808125"/>
                    <a:pt x="1923278" y="2804543"/>
                    <a:pt x="1931082" y="2803024"/>
                  </a:cubicBezTo>
                  <a:close/>
                  <a:moveTo>
                    <a:pt x="4693182" y="2651524"/>
                  </a:moveTo>
                  <a:cubicBezTo>
                    <a:pt x="4765774" y="2653112"/>
                    <a:pt x="4831450" y="2663221"/>
                    <a:pt x="4882112" y="2685790"/>
                  </a:cubicBezTo>
                  <a:cubicBezTo>
                    <a:pt x="5084764" y="2779828"/>
                    <a:pt x="4912134" y="2930291"/>
                    <a:pt x="4803302" y="2877629"/>
                  </a:cubicBezTo>
                  <a:cubicBezTo>
                    <a:pt x="4694472" y="2824967"/>
                    <a:pt x="4578134" y="2798636"/>
                    <a:pt x="4090270" y="2892675"/>
                  </a:cubicBezTo>
                  <a:cubicBezTo>
                    <a:pt x="3598652" y="2990475"/>
                    <a:pt x="3204608" y="3362868"/>
                    <a:pt x="3140810" y="3445622"/>
                  </a:cubicBezTo>
                  <a:cubicBezTo>
                    <a:pt x="3080766" y="3532137"/>
                    <a:pt x="3043238" y="3483237"/>
                    <a:pt x="3088272" y="3426814"/>
                  </a:cubicBezTo>
                  <a:cubicBezTo>
                    <a:pt x="3332204" y="3110846"/>
                    <a:pt x="3906382" y="2821206"/>
                    <a:pt x="4071506" y="2761021"/>
                  </a:cubicBezTo>
                  <a:cubicBezTo>
                    <a:pt x="4195350" y="2718704"/>
                    <a:pt x="4475402" y="2646764"/>
                    <a:pt x="4693182" y="2651524"/>
                  </a:cubicBezTo>
                  <a:close/>
                  <a:moveTo>
                    <a:pt x="3310914" y="2623601"/>
                  </a:moveTo>
                  <a:cubicBezTo>
                    <a:pt x="3418090" y="2621709"/>
                    <a:pt x="3456802" y="2766941"/>
                    <a:pt x="3351376" y="2806217"/>
                  </a:cubicBezTo>
                  <a:cubicBezTo>
                    <a:pt x="3227124" y="2851101"/>
                    <a:pt x="3178176" y="2664080"/>
                    <a:pt x="3261010" y="2634157"/>
                  </a:cubicBezTo>
                  <a:cubicBezTo>
                    <a:pt x="3278894" y="2627144"/>
                    <a:pt x="3295602" y="2623871"/>
                    <a:pt x="3310914" y="2623601"/>
                  </a:cubicBezTo>
                  <a:close/>
                  <a:moveTo>
                    <a:pt x="1797376" y="2571574"/>
                  </a:moveTo>
                  <a:cubicBezTo>
                    <a:pt x="1854416" y="2578620"/>
                    <a:pt x="1904570" y="2649065"/>
                    <a:pt x="1850884" y="2694150"/>
                  </a:cubicBezTo>
                  <a:cubicBezTo>
                    <a:pt x="1783070" y="2754263"/>
                    <a:pt x="1670050" y="2656579"/>
                    <a:pt x="1741630" y="2588951"/>
                  </a:cubicBezTo>
                  <a:cubicBezTo>
                    <a:pt x="1758582" y="2573923"/>
                    <a:pt x="1778362" y="2569227"/>
                    <a:pt x="1797376" y="2571574"/>
                  </a:cubicBezTo>
                  <a:close/>
                  <a:moveTo>
                    <a:pt x="3895096" y="2528560"/>
                  </a:moveTo>
                  <a:cubicBezTo>
                    <a:pt x="3966342" y="2547331"/>
                    <a:pt x="4033838" y="2648698"/>
                    <a:pt x="3771352" y="2738801"/>
                  </a:cubicBezTo>
                  <a:cubicBezTo>
                    <a:pt x="3505118" y="2832659"/>
                    <a:pt x="3107640" y="3211844"/>
                    <a:pt x="2908902" y="3478399"/>
                  </a:cubicBezTo>
                  <a:cubicBezTo>
                    <a:pt x="2710164" y="3744955"/>
                    <a:pt x="2578922" y="4187964"/>
                    <a:pt x="2571422" y="4278067"/>
                  </a:cubicBezTo>
                  <a:cubicBezTo>
                    <a:pt x="2563922" y="4368171"/>
                    <a:pt x="2511424" y="4371925"/>
                    <a:pt x="2526424" y="4285576"/>
                  </a:cubicBezTo>
                  <a:cubicBezTo>
                    <a:pt x="2668916" y="3508434"/>
                    <a:pt x="3272632" y="2960305"/>
                    <a:pt x="3403874" y="2828904"/>
                  </a:cubicBezTo>
                  <a:cubicBezTo>
                    <a:pt x="3538866" y="2701258"/>
                    <a:pt x="3823850" y="2509788"/>
                    <a:pt x="3895096" y="2528560"/>
                  </a:cubicBezTo>
                  <a:close/>
                  <a:moveTo>
                    <a:pt x="2541242" y="2457488"/>
                  </a:moveTo>
                  <a:cubicBezTo>
                    <a:pt x="2583980" y="2465269"/>
                    <a:pt x="2623960" y="2516364"/>
                    <a:pt x="2605146" y="2570393"/>
                  </a:cubicBezTo>
                  <a:cubicBezTo>
                    <a:pt x="2571280" y="2660601"/>
                    <a:pt x="2432050" y="2604221"/>
                    <a:pt x="2473442" y="2498979"/>
                  </a:cubicBezTo>
                  <a:cubicBezTo>
                    <a:pt x="2488964" y="2463742"/>
                    <a:pt x="2515600" y="2452818"/>
                    <a:pt x="2541242" y="2457488"/>
                  </a:cubicBezTo>
                  <a:close/>
                  <a:moveTo>
                    <a:pt x="278592" y="2425670"/>
                  </a:moveTo>
                  <a:cubicBezTo>
                    <a:pt x="447294" y="2423910"/>
                    <a:pt x="674578" y="2456998"/>
                    <a:pt x="908192" y="2547111"/>
                  </a:cubicBezTo>
                  <a:cubicBezTo>
                    <a:pt x="1392312" y="2704807"/>
                    <a:pt x="1733822" y="3144103"/>
                    <a:pt x="1835150" y="3313062"/>
                  </a:cubicBezTo>
                  <a:cubicBezTo>
                    <a:pt x="1707552" y="3136593"/>
                    <a:pt x="1287232" y="2817447"/>
                    <a:pt x="840642" y="2738598"/>
                  </a:cubicBezTo>
                  <a:cubicBezTo>
                    <a:pt x="409062" y="2629713"/>
                    <a:pt x="7506" y="2663505"/>
                    <a:pt x="0" y="2517073"/>
                  </a:cubicBezTo>
                  <a:cubicBezTo>
                    <a:pt x="0" y="2479526"/>
                    <a:pt x="48788" y="2453244"/>
                    <a:pt x="131350" y="2438225"/>
                  </a:cubicBezTo>
                  <a:cubicBezTo>
                    <a:pt x="172632" y="2430716"/>
                    <a:pt x="222358" y="2426257"/>
                    <a:pt x="278592" y="2425670"/>
                  </a:cubicBezTo>
                  <a:close/>
                  <a:moveTo>
                    <a:pt x="3622480" y="2332020"/>
                  </a:moveTo>
                  <a:cubicBezTo>
                    <a:pt x="3734646" y="2344976"/>
                    <a:pt x="3811546" y="2520325"/>
                    <a:pt x="3666792" y="2569489"/>
                  </a:cubicBezTo>
                  <a:cubicBezTo>
                    <a:pt x="3505116" y="2625676"/>
                    <a:pt x="3475038" y="2370962"/>
                    <a:pt x="3572794" y="2337251"/>
                  </a:cubicBezTo>
                  <a:cubicBezTo>
                    <a:pt x="3589714" y="2331631"/>
                    <a:pt x="3606456" y="2330169"/>
                    <a:pt x="3622480" y="2332020"/>
                  </a:cubicBezTo>
                  <a:close/>
                  <a:moveTo>
                    <a:pt x="1587194" y="2315359"/>
                  </a:moveTo>
                  <a:cubicBezTo>
                    <a:pt x="1643996" y="2311485"/>
                    <a:pt x="1667138" y="2393185"/>
                    <a:pt x="1625062" y="2449530"/>
                  </a:cubicBezTo>
                  <a:cubicBezTo>
                    <a:pt x="1565222" y="2520901"/>
                    <a:pt x="1460500" y="2408211"/>
                    <a:pt x="1520340" y="2351866"/>
                  </a:cubicBezTo>
                  <a:cubicBezTo>
                    <a:pt x="1545586" y="2327450"/>
                    <a:pt x="1568260" y="2316650"/>
                    <a:pt x="1587194" y="2315359"/>
                  </a:cubicBezTo>
                  <a:close/>
                  <a:moveTo>
                    <a:pt x="2134312" y="2185612"/>
                  </a:moveTo>
                  <a:cubicBezTo>
                    <a:pt x="2186388" y="2195036"/>
                    <a:pt x="2191694" y="2333861"/>
                    <a:pt x="2142728" y="2337156"/>
                  </a:cubicBezTo>
                  <a:cubicBezTo>
                    <a:pt x="2086770" y="2344689"/>
                    <a:pt x="2049464" y="2220401"/>
                    <a:pt x="2109152" y="2190269"/>
                  </a:cubicBezTo>
                  <a:cubicBezTo>
                    <a:pt x="2118478" y="2185561"/>
                    <a:pt x="2126872" y="2184266"/>
                    <a:pt x="2134312" y="2185612"/>
                  </a:cubicBezTo>
                  <a:close/>
                  <a:moveTo>
                    <a:pt x="3971696" y="2144554"/>
                  </a:moveTo>
                  <a:cubicBezTo>
                    <a:pt x="4082416" y="2145528"/>
                    <a:pt x="4191694" y="2342848"/>
                    <a:pt x="4007644" y="2382231"/>
                  </a:cubicBezTo>
                  <a:cubicBezTo>
                    <a:pt x="3797300" y="2427238"/>
                    <a:pt x="3842374" y="2209700"/>
                    <a:pt x="3925008" y="2157190"/>
                  </a:cubicBezTo>
                  <a:cubicBezTo>
                    <a:pt x="3940032" y="2148283"/>
                    <a:pt x="3955880" y="2144415"/>
                    <a:pt x="3971696" y="2144554"/>
                  </a:cubicBezTo>
                  <a:close/>
                  <a:moveTo>
                    <a:pt x="1336620" y="2100427"/>
                  </a:moveTo>
                  <a:cubicBezTo>
                    <a:pt x="1405966" y="2108502"/>
                    <a:pt x="1468908" y="2170479"/>
                    <a:pt x="1422068" y="2261689"/>
                  </a:cubicBezTo>
                  <a:cubicBezTo>
                    <a:pt x="1347124" y="2411364"/>
                    <a:pt x="1174750" y="2242980"/>
                    <a:pt x="1227212" y="2149431"/>
                  </a:cubicBezTo>
                  <a:cubicBezTo>
                    <a:pt x="1251100" y="2110140"/>
                    <a:pt x="1295012" y="2095582"/>
                    <a:pt x="1336620" y="2100427"/>
                  </a:cubicBezTo>
                  <a:close/>
                  <a:moveTo>
                    <a:pt x="273798" y="2087464"/>
                  </a:moveTo>
                  <a:cubicBezTo>
                    <a:pt x="346902" y="2088389"/>
                    <a:pt x="512294" y="2115924"/>
                    <a:pt x="732270" y="2175105"/>
                  </a:cubicBezTo>
                  <a:cubicBezTo>
                    <a:pt x="1036204" y="2242740"/>
                    <a:pt x="1418936" y="2475701"/>
                    <a:pt x="1715366" y="2806363"/>
                  </a:cubicBezTo>
                  <a:cubicBezTo>
                    <a:pt x="2394528" y="3448896"/>
                    <a:pt x="2432050" y="4519787"/>
                    <a:pt x="2409536" y="4876750"/>
                  </a:cubicBezTo>
                  <a:cubicBezTo>
                    <a:pt x="2428298" y="4493484"/>
                    <a:pt x="2308224" y="3448896"/>
                    <a:pt x="1632816" y="2866483"/>
                  </a:cubicBezTo>
                  <a:cubicBezTo>
                    <a:pt x="1036204" y="2216437"/>
                    <a:pt x="203200" y="2197650"/>
                    <a:pt x="233218" y="2099955"/>
                  </a:cubicBezTo>
                  <a:cubicBezTo>
                    <a:pt x="233218" y="2096198"/>
                    <a:pt x="240722" y="2092440"/>
                    <a:pt x="248228" y="2088682"/>
                  </a:cubicBezTo>
                  <a:cubicBezTo>
                    <a:pt x="254794" y="2087743"/>
                    <a:pt x="263354" y="2087332"/>
                    <a:pt x="273798" y="2087464"/>
                  </a:cubicBezTo>
                  <a:close/>
                  <a:moveTo>
                    <a:pt x="4585402" y="2069655"/>
                  </a:moveTo>
                  <a:cubicBezTo>
                    <a:pt x="4672012" y="2077195"/>
                    <a:pt x="4668248" y="2163913"/>
                    <a:pt x="4589168" y="2175223"/>
                  </a:cubicBezTo>
                  <a:cubicBezTo>
                    <a:pt x="4510088" y="2182764"/>
                    <a:pt x="4525150" y="2062114"/>
                    <a:pt x="4585402" y="2069655"/>
                  </a:cubicBezTo>
                  <a:close/>
                  <a:moveTo>
                    <a:pt x="2642622" y="2049120"/>
                  </a:moveTo>
                  <a:cubicBezTo>
                    <a:pt x="2703282" y="2051730"/>
                    <a:pt x="2759186" y="2114074"/>
                    <a:pt x="2717038" y="2205826"/>
                  </a:cubicBezTo>
                  <a:cubicBezTo>
                    <a:pt x="2653348" y="2352626"/>
                    <a:pt x="2503488" y="2220882"/>
                    <a:pt x="2548446" y="2115486"/>
                  </a:cubicBezTo>
                  <a:cubicBezTo>
                    <a:pt x="2568116" y="2067492"/>
                    <a:pt x="2606224" y="2047554"/>
                    <a:pt x="2642622" y="2049120"/>
                  </a:cubicBezTo>
                  <a:close/>
                  <a:moveTo>
                    <a:pt x="4350368" y="1979517"/>
                  </a:moveTo>
                  <a:cubicBezTo>
                    <a:pt x="4444710" y="2003763"/>
                    <a:pt x="4551592" y="2183317"/>
                    <a:pt x="4397616" y="2212968"/>
                  </a:cubicBezTo>
                  <a:cubicBezTo>
                    <a:pt x="4221642" y="2243090"/>
                    <a:pt x="4176712" y="2020942"/>
                    <a:pt x="4311500" y="1979524"/>
                  </a:cubicBezTo>
                  <a:cubicBezTo>
                    <a:pt x="4323668" y="1975759"/>
                    <a:pt x="4336890" y="1976053"/>
                    <a:pt x="4350368" y="1979517"/>
                  </a:cubicBezTo>
                  <a:close/>
                  <a:moveTo>
                    <a:pt x="1031296" y="1940510"/>
                  </a:moveTo>
                  <a:cubicBezTo>
                    <a:pt x="1097114" y="1947967"/>
                    <a:pt x="1150268" y="2017323"/>
                    <a:pt x="1096234" y="2092557"/>
                  </a:cubicBezTo>
                  <a:cubicBezTo>
                    <a:pt x="1013538" y="2212930"/>
                    <a:pt x="855664" y="2122650"/>
                    <a:pt x="919564" y="2006038"/>
                  </a:cubicBezTo>
                  <a:cubicBezTo>
                    <a:pt x="947756" y="1953845"/>
                    <a:pt x="991806" y="1936035"/>
                    <a:pt x="1031296" y="1940510"/>
                  </a:cubicBezTo>
                  <a:close/>
                  <a:moveTo>
                    <a:pt x="2093994" y="1921145"/>
                  </a:moveTo>
                  <a:cubicBezTo>
                    <a:pt x="2148614" y="1932459"/>
                    <a:pt x="2160190" y="2048895"/>
                    <a:pt x="2090738" y="2058770"/>
                  </a:cubicBezTo>
                  <a:cubicBezTo>
                    <a:pt x="2011364" y="2070055"/>
                    <a:pt x="2018922" y="1942157"/>
                    <a:pt x="2068060" y="1923349"/>
                  </a:cubicBezTo>
                  <a:cubicBezTo>
                    <a:pt x="2077510" y="1920057"/>
                    <a:pt x="2086190" y="1919528"/>
                    <a:pt x="2093994" y="1921145"/>
                  </a:cubicBezTo>
                  <a:close/>
                  <a:moveTo>
                    <a:pt x="1821358" y="1893739"/>
                  </a:moveTo>
                  <a:cubicBezTo>
                    <a:pt x="1829706" y="1893194"/>
                    <a:pt x="1838486" y="1894342"/>
                    <a:pt x="1847250" y="1896873"/>
                  </a:cubicBezTo>
                  <a:cubicBezTo>
                    <a:pt x="1899840" y="1912059"/>
                    <a:pt x="1951904" y="1977038"/>
                    <a:pt x="1906876" y="2025067"/>
                  </a:cubicBezTo>
                  <a:cubicBezTo>
                    <a:pt x="1846840" y="2089105"/>
                    <a:pt x="1719264" y="1949728"/>
                    <a:pt x="1798060" y="1900758"/>
                  </a:cubicBezTo>
                  <a:cubicBezTo>
                    <a:pt x="1805096" y="1896520"/>
                    <a:pt x="1813012" y="1894283"/>
                    <a:pt x="1821358" y="1893739"/>
                  </a:cubicBezTo>
                  <a:close/>
                  <a:moveTo>
                    <a:pt x="737488" y="1752371"/>
                  </a:moveTo>
                  <a:cubicBezTo>
                    <a:pt x="814086" y="1754568"/>
                    <a:pt x="880412" y="1826336"/>
                    <a:pt x="826412" y="1920075"/>
                  </a:cubicBezTo>
                  <a:cubicBezTo>
                    <a:pt x="740012" y="2070055"/>
                    <a:pt x="533400" y="1995065"/>
                    <a:pt x="612288" y="1833836"/>
                  </a:cubicBezTo>
                  <a:cubicBezTo>
                    <a:pt x="641872" y="1774780"/>
                    <a:pt x="691528" y="1751053"/>
                    <a:pt x="737488" y="1752371"/>
                  </a:cubicBezTo>
                  <a:close/>
                  <a:moveTo>
                    <a:pt x="2292856" y="1691757"/>
                  </a:moveTo>
                  <a:cubicBezTo>
                    <a:pt x="2364092" y="1684291"/>
                    <a:pt x="2382838" y="1814939"/>
                    <a:pt x="2307854" y="1818672"/>
                  </a:cubicBezTo>
                  <a:cubicBezTo>
                    <a:pt x="2206624" y="1822405"/>
                    <a:pt x="2221622" y="1699223"/>
                    <a:pt x="2292856" y="1691757"/>
                  </a:cubicBezTo>
                  <a:close/>
                  <a:moveTo>
                    <a:pt x="2011816" y="1668616"/>
                  </a:moveTo>
                  <a:cubicBezTo>
                    <a:pt x="2090058" y="1657305"/>
                    <a:pt x="2116138" y="1815658"/>
                    <a:pt x="2034170" y="1826969"/>
                  </a:cubicBezTo>
                  <a:cubicBezTo>
                    <a:pt x="1941026" y="1838280"/>
                    <a:pt x="1933576" y="1683697"/>
                    <a:pt x="2011816" y="1668616"/>
                  </a:cubicBezTo>
                  <a:close/>
                  <a:moveTo>
                    <a:pt x="2749864" y="1650973"/>
                  </a:moveTo>
                  <a:cubicBezTo>
                    <a:pt x="2817426" y="1645514"/>
                    <a:pt x="2896540" y="1767368"/>
                    <a:pt x="2851732" y="1840621"/>
                  </a:cubicBezTo>
                  <a:cubicBezTo>
                    <a:pt x="2795722" y="1938292"/>
                    <a:pt x="2646364" y="1806812"/>
                    <a:pt x="2691170" y="1705385"/>
                  </a:cubicBezTo>
                  <a:cubicBezTo>
                    <a:pt x="2706106" y="1668758"/>
                    <a:pt x="2727344" y="1652793"/>
                    <a:pt x="2749864" y="1650973"/>
                  </a:cubicBezTo>
                  <a:close/>
                  <a:moveTo>
                    <a:pt x="1615402" y="1646689"/>
                  </a:moveTo>
                  <a:cubicBezTo>
                    <a:pt x="1677492" y="1629001"/>
                    <a:pt x="1780856" y="1763923"/>
                    <a:pt x="1711948" y="1829738"/>
                  </a:cubicBezTo>
                  <a:cubicBezTo>
                    <a:pt x="1636944" y="1904955"/>
                    <a:pt x="1531938" y="1754520"/>
                    <a:pt x="1591942" y="1664259"/>
                  </a:cubicBezTo>
                  <a:cubicBezTo>
                    <a:pt x="1598504" y="1654858"/>
                    <a:pt x="1606532" y="1649216"/>
                    <a:pt x="1615402" y="1646689"/>
                  </a:cubicBezTo>
                  <a:close/>
                  <a:moveTo>
                    <a:pt x="66188" y="1641821"/>
                  </a:moveTo>
                  <a:cubicBezTo>
                    <a:pt x="72642" y="1641542"/>
                    <a:pt x="79076" y="1642538"/>
                    <a:pt x="85068" y="1644647"/>
                  </a:cubicBezTo>
                  <a:cubicBezTo>
                    <a:pt x="109036" y="1653083"/>
                    <a:pt x="125956" y="1679327"/>
                    <a:pt x="109036" y="1713071"/>
                  </a:cubicBezTo>
                  <a:cubicBezTo>
                    <a:pt x="78958" y="1784305"/>
                    <a:pt x="0" y="1743064"/>
                    <a:pt x="18800" y="1683076"/>
                  </a:cubicBezTo>
                  <a:cubicBezTo>
                    <a:pt x="27260" y="1654957"/>
                    <a:pt x="46822" y="1642655"/>
                    <a:pt x="66188" y="1641821"/>
                  </a:cubicBezTo>
                  <a:close/>
                  <a:moveTo>
                    <a:pt x="367162" y="1590068"/>
                  </a:moveTo>
                  <a:cubicBezTo>
                    <a:pt x="448700" y="1584114"/>
                    <a:pt x="529318" y="1659384"/>
                    <a:pt x="477534" y="1769936"/>
                  </a:cubicBezTo>
                  <a:cubicBezTo>
                    <a:pt x="394680" y="1943055"/>
                    <a:pt x="206376" y="1837678"/>
                    <a:pt x="247802" y="1698430"/>
                  </a:cubicBezTo>
                  <a:cubicBezTo>
                    <a:pt x="268986" y="1626454"/>
                    <a:pt x="318240" y="1593641"/>
                    <a:pt x="367162" y="1590068"/>
                  </a:cubicBezTo>
                  <a:close/>
                  <a:moveTo>
                    <a:pt x="2352676" y="1412974"/>
                  </a:moveTo>
                  <a:cubicBezTo>
                    <a:pt x="2465388" y="1427982"/>
                    <a:pt x="2416546" y="1566817"/>
                    <a:pt x="2341404" y="1555560"/>
                  </a:cubicBezTo>
                  <a:cubicBezTo>
                    <a:pt x="2247478" y="1544303"/>
                    <a:pt x="2239964" y="1401717"/>
                    <a:pt x="2352676" y="1412974"/>
                  </a:cubicBezTo>
                  <a:close/>
                  <a:moveTo>
                    <a:pt x="1937038" y="1391335"/>
                  </a:moveTo>
                  <a:cubicBezTo>
                    <a:pt x="2038350" y="1376317"/>
                    <a:pt x="2038350" y="1567800"/>
                    <a:pt x="1974562" y="1579064"/>
                  </a:cubicBezTo>
                  <a:cubicBezTo>
                    <a:pt x="1831976" y="1612855"/>
                    <a:pt x="1831976" y="1406353"/>
                    <a:pt x="1937038" y="1391335"/>
                  </a:cubicBezTo>
                  <a:close/>
                  <a:moveTo>
                    <a:pt x="1357422" y="1383498"/>
                  </a:moveTo>
                  <a:cubicBezTo>
                    <a:pt x="1430632" y="1390541"/>
                    <a:pt x="1519606" y="1494787"/>
                    <a:pt x="1463560" y="1582127"/>
                  </a:cubicBezTo>
                  <a:cubicBezTo>
                    <a:pt x="1388830" y="1698580"/>
                    <a:pt x="1231900" y="1506996"/>
                    <a:pt x="1295420" y="1413081"/>
                  </a:cubicBezTo>
                  <a:cubicBezTo>
                    <a:pt x="1310366" y="1389602"/>
                    <a:pt x="1333018" y="1381151"/>
                    <a:pt x="1357422" y="1383498"/>
                  </a:cubicBezTo>
                  <a:close/>
                  <a:moveTo>
                    <a:pt x="364598" y="1340594"/>
                  </a:moveTo>
                  <a:cubicBezTo>
                    <a:pt x="542524" y="1341159"/>
                    <a:pt x="860432" y="1426151"/>
                    <a:pt x="1152496" y="1623234"/>
                  </a:cubicBezTo>
                  <a:cubicBezTo>
                    <a:pt x="1598796" y="1901028"/>
                    <a:pt x="1891328" y="2404060"/>
                    <a:pt x="1970088" y="2595513"/>
                  </a:cubicBezTo>
                  <a:cubicBezTo>
                    <a:pt x="1865076" y="2392798"/>
                    <a:pt x="1478782" y="1991123"/>
                    <a:pt x="1047484" y="1795917"/>
                  </a:cubicBezTo>
                  <a:cubicBezTo>
                    <a:pt x="623684" y="1578186"/>
                    <a:pt x="211138" y="1536893"/>
                    <a:pt x="222390" y="1401750"/>
                  </a:cubicBezTo>
                  <a:cubicBezTo>
                    <a:pt x="222390" y="1371718"/>
                    <a:pt x="252392" y="1352948"/>
                    <a:pt x="297398" y="1345440"/>
                  </a:cubicBezTo>
                  <a:cubicBezTo>
                    <a:pt x="316620" y="1342156"/>
                    <a:pt x="339180" y="1340513"/>
                    <a:pt x="364598" y="1340594"/>
                  </a:cubicBezTo>
                  <a:close/>
                  <a:moveTo>
                    <a:pt x="2970968" y="1222516"/>
                  </a:moveTo>
                  <a:cubicBezTo>
                    <a:pt x="2991938" y="1227063"/>
                    <a:pt x="3014906" y="1237740"/>
                    <a:pt x="3039750" y="1256043"/>
                  </a:cubicBezTo>
                  <a:cubicBezTo>
                    <a:pt x="3238500" y="1402472"/>
                    <a:pt x="2979750" y="1582691"/>
                    <a:pt x="2867250" y="1515109"/>
                  </a:cubicBezTo>
                  <a:cubicBezTo>
                    <a:pt x="2775374" y="1459260"/>
                    <a:pt x="2824184" y="1190690"/>
                    <a:pt x="2970968" y="1222516"/>
                  </a:cubicBezTo>
                  <a:close/>
                  <a:moveTo>
                    <a:pt x="1041310" y="1197711"/>
                  </a:moveTo>
                  <a:cubicBezTo>
                    <a:pt x="1106036" y="1185724"/>
                    <a:pt x="1206644" y="1275280"/>
                    <a:pt x="1178502" y="1345797"/>
                  </a:cubicBezTo>
                  <a:cubicBezTo>
                    <a:pt x="1137228" y="1439818"/>
                    <a:pt x="968376" y="1368362"/>
                    <a:pt x="994640" y="1248013"/>
                  </a:cubicBezTo>
                  <a:cubicBezTo>
                    <a:pt x="1002146" y="1216986"/>
                    <a:pt x="1019734" y="1201707"/>
                    <a:pt x="1041310" y="1197711"/>
                  </a:cubicBezTo>
                  <a:close/>
                  <a:moveTo>
                    <a:pt x="1869726" y="1037481"/>
                  </a:moveTo>
                  <a:cubicBezTo>
                    <a:pt x="2023362" y="1011190"/>
                    <a:pt x="2038352" y="1274097"/>
                    <a:pt x="1907198" y="1292876"/>
                  </a:cubicBezTo>
                  <a:cubicBezTo>
                    <a:pt x="1749814" y="1319167"/>
                    <a:pt x="1716088" y="1060016"/>
                    <a:pt x="1869726" y="1037481"/>
                  </a:cubicBezTo>
                  <a:close/>
                  <a:moveTo>
                    <a:pt x="743534" y="1034020"/>
                  </a:moveTo>
                  <a:cubicBezTo>
                    <a:pt x="750764" y="1033084"/>
                    <a:pt x="758314" y="1033346"/>
                    <a:pt x="765906" y="1034661"/>
                  </a:cubicBezTo>
                  <a:cubicBezTo>
                    <a:pt x="816514" y="1043428"/>
                    <a:pt x="868952" y="1098950"/>
                    <a:pt x="840828" y="1157394"/>
                  </a:cubicBezTo>
                  <a:cubicBezTo>
                    <a:pt x="795830" y="1250905"/>
                    <a:pt x="668338" y="1168615"/>
                    <a:pt x="694586" y="1078845"/>
                  </a:cubicBezTo>
                  <a:cubicBezTo>
                    <a:pt x="703024" y="1050442"/>
                    <a:pt x="721842" y="1036831"/>
                    <a:pt x="743534" y="1034020"/>
                  </a:cubicBezTo>
                  <a:close/>
                  <a:moveTo>
                    <a:pt x="472486" y="971821"/>
                  </a:moveTo>
                  <a:cubicBezTo>
                    <a:pt x="515962" y="961775"/>
                    <a:pt x="588070" y="1010418"/>
                    <a:pt x="571104" y="1052717"/>
                  </a:cubicBezTo>
                  <a:cubicBezTo>
                    <a:pt x="548482" y="1109116"/>
                    <a:pt x="412750" y="1142955"/>
                    <a:pt x="442912" y="1003839"/>
                  </a:cubicBezTo>
                  <a:cubicBezTo>
                    <a:pt x="446682" y="985039"/>
                    <a:pt x="457994" y="975169"/>
                    <a:pt x="472486" y="971821"/>
                  </a:cubicBezTo>
                  <a:close/>
                  <a:moveTo>
                    <a:pt x="3738254" y="898475"/>
                  </a:moveTo>
                  <a:cubicBezTo>
                    <a:pt x="3749514" y="898475"/>
                    <a:pt x="3757020" y="898475"/>
                    <a:pt x="3757020" y="902231"/>
                  </a:cubicBezTo>
                  <a:cubicBezTo>
                    <a:pt x="3802064" y="943547"/>
                    <a:pt x="3254052" y="1379241"/>
                    <a:pt x="2935006" y="2074098"/>
                  </a:cubicBezTo>
                  <a:cubicBezTo>
                    <a:pt x="2612204" y="2768955"/>
                    <a:pt x="2510860" y="3636587"/>
                    <a:pt x="2473324" y="3967113"/>
                  </a:cubicBezTo>
                  <a:cubicBezTo>
                    <a:pt x="2503352" y="3617807"/>
                    <a:pt x="2544642" y="2750175"/>
                    <a:pt x="2844922" y="2025270"/>
                  </a:cubicBezTo>
                  <a:cubicBezTo>
                    <a:pt x="3126434" y="1352949"/>
                    <a:pt x="3633156" y="917255"/>
                    <a:pt x="3738254" y="898475"/>
                  </a:cubicBezTo>
                  <a:close/>
                  <a:moveTo>
                    <a:pt x="3208316" y="772828"/>
                  </a:moveTo>
                  <a:cubicBezTo>
                    <a:pt x="3245194" y="769715"/>
                    <a:pt x="3286704" y="786162"/>
                    <a:pt x="3327978" y="831273"/>
                  </a:cubicBezTo>
                  <a:cubicBezTo>
                    <a:pt x="3489324" y="1015479"/>
                    <a:pt x="3226666" y="1192166"/>
                    <a:pt x="3132860" y="1083146"/>
                  </a:cubicBezTo>
                  <a:cubicBezTo>
                    <a:pt x="3028734" y="967548"/>
                    <a:pt x="3097682" y="782168"/>
                    <a:pt x="3208316" y="772828"/>
                  </a:cubicBezTo>
                  <a:close/>
                  <a:moveTo>
                    <a:pt x="1820516" y="763648"/>
                  </a:moveTo>
                  <a:cubicBezTo>
                    <a:pt x="1932880" y="752428"/>
                    <a:pt x="1947864" y="935691"/>
                    <a:pt x="1846734" y="954391"/>
                  </a:cubicBezTo>
                  <a:cubicBezTo>
                    <a:pt x="1738114" y="973091"/>
                    <a:pt x="1708150" y="774869"/>
                    <a:pt x="1820516" y="763648"/>
                  </a:cubicBezTo>
                  <a:close/>
                  <a:moveTo>
                    <a:pt x="2566650" y="755359"/>
                  </a:moveTo>
                  <a:cubicBezTo>
                    <a:pt x="2682876" y="770403"/>
                    <a:pt x="2630386" y="981028"/>
                    <a:pt x="2514160" y="965983"/>
                  </a:cubicBezTo>
                  <a:cubicBezTo>
                    <a:pt x="2330450" y="943416"/>
                    <a:pt x="2454174" y="736553"/>
                    <a:pt x="2566650" y="755359"/>
                  </a:cubicBezTo>
                  <a:close/>
                  <a:moveTo>
                    <a:pt x="4701842" y="728256"/>
                  </a:moveTo>
                  <a:cubicBezTo>
                    <a:pt x="4714506" y="730134"/>
                    <a:pt x="4724828" y="734831"/>
                    <a:pt x="4732332" y="744224"/>
                  </a:cubicBezTo>
                  <a:cubicBezTo>
                    <a:pt x="4773612" y="781795"/>
                    <a:pt x="4642266" y="932082"/>
                    <a:pt x="4413346" y="1067340"/>
                  </a:cubicBezTo>
                  <a:cubicBezTo>
                    <a:pt x="4199438" y="1191326"/>
                    <a:pt x="3932992" y="1420513"/>
                    <a:pt x="3655286" y="1679757"/>
                  </a:cubicBezTo>
                  <a:cubicBezTo>
                    <a:pt x="3381334" y="1939001"/>
                    <a:pt x="3114888" y="2235817"/>
                    <a:pt x="2931002" y="2528876"/>
                  </a:cubicBezTo>
                  <a:cubicBezTo>
                    <a:pt x="2743362" y="2818177"/>
                    <a:pt x="2657050" y="3111236"/>
                    <a:pt x="2660802" y="3276551"/>
                  </a:cubicBezTo>
                  <a:cubicBezTo>
                    <a:pt x="2608264" y="2915864"/>
                    <a:pt x="2976034" y="2085531"/>
                    <a:pt x="3520186" y="1529471"/>
                  </a:cubicBezTo>
                  <a:cubicBezTo>
                    <a:pt x="3779128" y="1247683"/>
                    <a:pt x="4053080" y="992196"/>
                    <a:pt x="4308270" y="875724"/>
                  </a:cubicBezTo>
                  <a:cubicBezTo>
                    <a:pt x="4469638" y="800581"/>
                    <a:pt x="4582222" y="744224"/>
                    <a:pt x="4657276" y="729195"/>
                  </a:cubicBezTo>
                  <a:cubicBezTo>
                    <a:pt x="4674164" y="727316"/>
                    <a:pt x="4689176" y="726377"/>
                    <a:pt x="4701842" y="728256"/>
                  </a:cubicBezTo>
                  <a:close/>
                  <a:moveTo>
                    <a:pt x="1072572" y="592639"/>
                  </a:moveTo>
                  <a:cubicBezTo>
                    <a:pt x="1196864" y="605834"/>
                    <a:pt x="1409528" y="731514"/>
                    <a:pt x="1524480" y="931945"/>
                  </a:cubicBezTo>
                  <a:cubicBezTo>
                    <a:pt x="1719664" y="1206071"/>
                    <a:pt x="1805996" y="1566565"/>
                    <a:pt x="1809750" y="1701751"/>
                  </a:cubicBezTo>
                  <a:cubicBezTo>
                    <a:pt x="1787228" y="1555300"/>
                    <a:pt x="1584536" y="1262398"/>
                    <a:pt x="1370584" y="1055865"/>
                  </a:cubicBezTo>
                  <a:cubicBezTo>
                    <a:pt x="1152878" y="834311"/>
                    <a:pt x="965200" y="774229"/>
                    <a:pt x="968954" y="646554"/>
                  </a:cubicBezTo>
                  <a:cubicBezTo>
                    <a:pt x="972708" y="616512"/>
                    <a:pt x="991474" y="597737"/>
                    <a:pt x="1025256" y="593982"/>
                  </a:cubicBezTo>
                  <a:cubicBezTo>
                    <a:pt x="1038862" y="591165"/>
                    <a:pt x="1054816" y="590754"/>
                    <a:pt x="1072572" y="592639"/>
                  </a:cubicBezTo>
                  <a:close/>
                  <a:moveTo>
                    <a:pt x="1777728" y="514812"/>
                  </a:moveTo>
                  <a:cubicBezTo>
                    <a:pt x="1821964" y="526702"/>
                    <a:pt x="1834662" y="624688"/>
                    <a:pt x="1775680" y="631220"/>
                  </a:cubicBezTo>
                  <a:cubicBezTo>
                    <a:pt x="1715762" y="634953"/>
                    <a:pt x="1697038" y="530435"/>
                    <a:pt x="1756956" y="515504"/>
                  </a:cubicBezTo>
                  <a:cubicBezTo>
                    <a:pt x="1764446" y="513171"/>
                    <a:pt x="1771408" y="513113"/>
                    <a:pt x="1777728" y="514812"/>
                  </a:cubicBezTo>
                  <a:close/>
                  <a:moveTo>
                    <a:pt x="3642430" y="447811"/>
                  </a:moveTo>
                  <a:cubicBezTo>
                    <a:pt x="3681784" y="444404"/>
                    <a:pt x="3721136" y="458971"/>
                    <a:pt x="3752994" y="500324"/>
                  </a:cubicBezTo>
                  <a:cubicBezTo>
                    <a:pt x="3876676" y="661973"/>
                    <a:pt x="3629312" y="876253"/>
                    <a:pt x="3490638" y="725881"/>
                  </a:cubicBezTo>
                  <a:cubicBezTo>
                    <a:pt x="3406310" y="630019"/>
                    <a:pt x="3524370" y="458032"/>
                    <a:pt x="3642430" y="447811"/>
                  </a:cubicBezTo>
                  <a:close/>
                  <a:moveTo>
                    <a:pt x="2702758" y="387303"/>
                  </a:moveTo>
                  <a:cubicBezTo>
                    <a:pt x="2852738" y="391061"/>
                    <a:pt x="2781498" y="684166"/>
                    <a:pt x="2635266" y="646588"/>
                  </a:cubicBezTo>
                  <a:cubicBezTo>
                    <a:pt x="2459038" y="601495"/>
                    <a:pt x="2556526" y="387303"/>
                    <a:pt x="2702758" y="387303"/>
                  </a:cubicBezTo>
                  <a:close/>
                  <a:moveTo>
                    <a:pt x="3874998" y="336963"/>
                  </a:moveTo>
                  <a:cubicBezTo>
                    <a:pt x="3904402" y="335448"/>
                    <a:pt x="3935860" y="347563"/>
                    <a:pt x="3955654" y="377059"/>
                  </a:cubicBezTo>
                  <a:cubicBezTo>
                    <a:pt x="4008438" y="451969"/>
                    <a:pt x="3850084" y="538116"/>
                    <a:pt x="3808612" y="440732"/>
                  </a:cubicBezTo>
                  <a:cubicBezTo>
                    <a:pt x="3782690" y="379868"/>
                    <a:pt x="3825990" y="339487"/>
                    <a:pt x="3874998" y="336963"/>
                  </a:cubicBezTo>
                  <a:close/>
                  <a:moveTo>
                    <a:pt x="3365772" y="230717"/>
                  </a:moveTo>
                  <a:cubicBezTo>
                    <a:pt x="3384536" y="226963"/>
                    <a:pt x="3399546" y="230717"/>
                    <a:pt x="3410804" y="241980"/>
                  </a:cubicBezTo>
                  <a:cubicBezTo>
                    <a:pt x="3508376" y="320819"/>
                    <a:pt x="3144362" y="715016"/>
                    <a:pt x="2859154" y="1244366"/>
                  </a:cubicBezTo>
                  <a:cubicBezTo>
                    <a:pt x="2555182" y="1762454"/>
                    <a:pt x="2363794" y="2423203"/>
                    <a:pt x="2322512" y="2686001"/>
                  </a:cubicBezTo>
                  <a:cubicBezTo>
                    <a:pt x="2348782" y="2408186"/>
                    <a:pt x="2420084" y="1717403"/>
                    <a:pt x="2682776" y="1146756"/>
                  </a:cubicBezTo>
                  <a:cubicBezTo>
                    <a:pt x="2896680" y="636177"/>
                    <a:pt x="3223168" y="256997"/>
                    <a:pt x="3365772" y="230717"/>
                  </a:cubicBezTo>
                  <a:close/>
                  <a:moveTo>
                    <a:pt x="2368338" y="214265"/>
                  </a:moveTo>
                  <a:cubicBezTo>
                    <a:pt x="2375850" y="214265"/>
                    <a:pt x="2383362" y="214265"/>
                    <a:pt x="2387118" y="214265"/>
                  </a:cubicBezTo>
                  <a:cubicBezTo>
                    <a:pt x="2567414" y="229292"/>
                    <a:pt x="2439704" y="725169"/>
                    <a:pt x="2319508" y="1123374"/>
                  </a:cubicBezTo>
                  <a:cubicBezTo>
                    <a:pt x="2338288" y="1104591"/>
                    <a:pt x="2364582" y="1089564"/>
                    <a:pt x="2402144" y="1085807"/>
                  </a:cubicBezTo>
                  <a:cubicBezTo>
                    <a:pt x="2574926" y="1074538"/>
                    <a:pt x="2514828" y="1299938"/>
                    <a:pt x="2413412" y="1307450"/>
                  </a:cubicBezTo>
                  <a:cubicBezTo>
                    <a:pt x="2353314" y="1311207"/>
                    <a:pt x="2304484" y="1247344"/>
                    <a:pt x="2300728" y="1187237"/>
                  </a:cubicBezTo>
                  <a:cubicBezTo>
                    <a:pt x="2251898" y="1356287"/>
                    <a:pt x="2206824" y="1502797"/>
                    <a:pt x="2195556" y="1577930"/>
                  </a:cubicBezTo>
                  <a:cubicBezTo>
                    <a:pt x="2210580" y="1288667"/>
                    <a:pt x="2154238" y="255588"/>
                    <a:pt x="2368338" y="214265"/>
                  </a:cubicBezTo>
                  <a:close/>
                  <a:moveTo>
                    <a:pt x="2903050" y="1921"/>
                  </a:moveTo>
                  <a:cubicBezTo>
                    <a:pt x="2921672" y="5064"/>
                    <a:pt x="2939906" y="12155"/>
                    <a:pt x="2956790" y="23877"/>
                  </a:cubicBezTo>
                  <a:cubicBezTo>
                    <a:pt x="3095624" y="117652"/>
                    <a:pt x="2874240" y="353965"/>
                    <a:pt x="2784186" y="282696"/>
                  </a:cubicBezTo>
                  <a:cubicBezTo>
                    <a:pt x="2623306" y="151411"/>
                    <a:pt x="2772696" y="-20080"/>
                    <a:pt x="2903050" y="19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花纹"/>
            <p:cNvSpPr/>
            <p:nvPr/>
          </p:nvSpPr>
          <p:spPr bwMode="auto">
            <a:xfrm rot="18900000" flipH="1">
              <a:off x="12566" y="4101"/>
              <a:ext cx="1562" cy="1562"/>
            </a:xfrm>
            <a:custGeom>
              <a:avLst/>
              <a:gdLst/>
              <a:ahLst/>
              <a:cxnLst/>
              <a:rect l="0" t="0" r="r" b="b"/>
              <a:pathLst>
                <a:path w="4975937" h="6796053">
                  <a:moveTo>
                    <a:pt x="2798948" y="4473725"/>
                  </a:moveTo>
                  <a:cubicBezTo>
                    <a:pt x="2720170" y="4518813"/>
                    <a:pt x="2723920" y="4687894"/>
                    <a:pt x="2716418" y="4763041"/>
                  </a:cubicBezTo>
                  <a:cubicBezTo>
                    <a:pt x="2701412" y="4894548"/>
                    <a:pt x="2675154" y="5007268"/>
                    <a:pt x="2633890" y="5135018"/>
                  </a:cubicBezTo>
                  <a:cubicBezTo>
                    <a:pt x="2588874" y="5270283"/>
                    <a:pt x="2547608" y="5416819"/>
                    <a:pt x="2483836" y="5544569"/>
                  </a:cubicBezTo>
                  <a:cubicBezTo>
                    <a:pt x="2450076" y="5608444"/>
                    <a:pt x="2405060" y="5668562"/>
                    <a:pt x="2375048" y="5736194"/>
                  </a:cubicBezTo>
                  <a:cubicBezTo>
                    <a:pt x="2390054" y="5698620"/>
                    <a:pt x="2457578" y="5661047"/>
                    <a:pt x="2483836" y="5627231"/>
                  </a:cubicBezTo>
                  <a:cubicBezTo>
                    <a:pt x="2521350" y="5582143"/>
                    <a:pt x="2551360" y="5533297"/>
                    <a:pt x="2577620" y="5484452"/>
                  </a:cubicBezTo>
                  <a:cubicBezTo>
                    <a:pt x="2633890" y="5375488"/>
                    <a:pt x="2675154" y="5259011"/>
                    <a:pt x="2705164" y="5142533"/>
                  </a:cubicBezTo>
                  <a:cubicBezTo>
                    <a:pt x="2746428" y="5003511"/>
                    <a:pt x="2855216" y="4770555"/>
                    <a:pt x="2836460" y="4593960"/>
                  </a:cubicBezTo>
                  <a:cubicBezTo>
                    <a:pt x="2832708" y="4548872"/>
                    <a:pt x="2821456" y="4507541"/>
                    <a:pt x="2798948" y="4473725"/>
                  </a:cubicBezTo>
                  <a:close/>
                  <a:moveTo>
                    <a:pt x="2003668" y="4221982"/>
                  </a:moveTo>
                  <a:cubicBezTo>
                    <a:pt x="1973658" y="4221982"/>
                    <a:pt x="1969906" y="4263313"/>
                    <a:pt x="1977410" y="4319673"/>
                  </a:cubicBezTo>
                  <a:cubicBezTo>
                    <a:pt x="1988664" y="4391063"/>
                    <a:pt x="2037430" y="4458695"/>
                    <a:pt x="2056188" y="4530085"/>
                  </a:cubicBezTo>
                  <a:cubicBezTo>
                    <a:pt x="2078694" y="4624019"/>
                    <a:pt x="2108706" y="4717952"/>
                    <a:pt x="2119960" y="4815643"/>
                  </a:cubicBezTo>
                  <a:cubicBezTo>
                    <a:pt x="2142468" y="5007268"/>
                    <a:pt x="2097452" y="5213922"/>
                    <a:pt x="2044932" y="5398033"/>
                  </a:cubicBezTo>
                  <a:cubicBezTo>
                    <a:pt x="2018674" y="5476937"/>
                    <a:pt x="1973658" y="5563356"/>
                    <a:pt x="1973658" y="5649775"/>
                  </a:cubicBezTo>
                  <a:cubicBezTo>
                    <a:pt x="2123710" y="5514510"/>
                    <a:pt x="2157472" y="5247739"/>
                    <a:pt x="2176228" y="5056114"/>
                  </a:cubicBezTo>
                  <a:cubicBezTo>
                    <a:pt x="2198736" y="4864489"/>
                    <a:pt x="2194986" y="4669107"/>
                    <a:pt x="2146218" y="4481239"/>
                  </a:cubicBezTo>
                  <a:cubicBezTo>
                    <a:pt x="2131214" y="4413607"/>
                    <a:pt x="2101202" y="4293372"/>
                    <a:pt x="2048684" y="4248284"/>
                  </a:cubicBezTo>
                  <a:cubicBezTo>
                    <a:pt x="2026176" y="4233254"/>
                    <a:pt x="2014922" y="4225740"/>
                    <a:pt x="2003668" y="4221982"/>
                  </a:cubicBezTo>
                  <a:close/>
                  <a:moveTo>
                    <a:pt x="1955356" y="4039978"/>
                  </a:moveTo>
                  <a:cubicBezTo>
                    <a:pt x="2016858" y="4044447"/>
                    <a:pt x="2090886" y="4093763"/>
                    <a:pt x="2161224" y="4210710"/>
                  </a:cubicBezTo>
                  <a:cubicBezTo>
                    <a:pt x="2348790" y="4522570"/>
                    <a:pt x="2307524" y="4905820"/>
                    <a:pt x="2236250" y="5352944"/>
                  </a:cubicBezTo>
                  <a:cubicBezTo>
                    <a:pt x="2164976" y="5796312"/>
                    <a:pt x="1722320" y="6296039"/>
                    <a:pt x="1568516" y="6378701"/>
                  </a:cubicBezTo>
                  <a:cubicBezTo>
                    <a:pt x="1414712" y="6461362"/>
                    <a:pt x="1174628" y="6720619"/>
                    <a:pt x="1617284" y="6461362"/>
                  </a:cubicBezTo>
                  <a:cubicBezTo>
                    <a:pt x="2059938" y="6202105"/>
                    <a:pt x="2285018" y="5698620"/>
                    <a:pt x="2408810" y="5401790"/>
                  </a:cubicBezTo>
                  <a:cubicBezTo>
                    <a:pt x="2532604" y="5104959"/>
                    <a:pt x="2521350" y="4808129"/>
                    <a:pt x="2570116" y="4526328"/>
                  </a:cubicBezTo>
                  <a:cubicBezTo>
                    <a:pt x="2618884" y="4240769"/>
                    <a:pt x="2952752" y="4379791"/>
                    <a:pt x="2949000" y="4548872"/>
                  </a:cubicBezTo>
                  <a:cubicBezTo>
                    <a:pt x="2945248" y="4714195"/>
                    <a:pt x="2881476" y="5059871"/>
                    <a:pt x="2768936" y="5277797"/>
                  </a:cubicBezTo>
                  <a:cubicBezTo>
                    <a:pt x="2660148" y="5495724"/>
                    <a:pt x="2337536" y="6123201"/>
                    <a:pt x="1737326" y="6506451"/>
                  </a:cubicBezTo>
                  <a:cubicBezTo>
                    <a:pt x="1133364" y="6889700"/>
                    <a:pt x="656946" y="6859641"/>
                    <a:pt x="416862" y="6607899"/>
                  </a:cubicBezTo>
                  <a:cubicBezTo>
                    <a:pt x="173028" y="6359914"/>
                    <a:pt x="255556" y="6021752"/>
                    <a:pt x="293070" y="5961635"/>
                  </a:cubicBezTo>
                  <a:cubicBezTo>
                    <a:pt x="330582" y="5905275"/>
                    <a:pt x="341836" y="5848914"/>
                    <a:pt x="270562" y="5946606"/>
                  </a:cubicBezTo>
                  <a:cubicBezTo>
                    <a:pt x="195536" y="6048054"/>
                    <a:pt x="131764" y="5999208"/>
                    <a:pt x="188032" y="5871459"/>
                  </a:cubicBezTo>
                  <a:cubicBezTo>
                    <a:pt x="248054" y="5743709"/>
                    <a:pt x="458128" y="5567113"/>
                    <a:pt x="653196" y="5503238"/>
                  </a:cubicBezTo>
                  <a:cubicBezTo>
                    <a:pt x="848264" y="5439363"/>
                    <a:pt x="990814" y="5555841"/>
                    <a:pt x="1028328" y="5661047"/>
                  </a:cubicBezTo>
                  <a:cubicBezTo>
                    <a:pt x="1065840" y="5762495"/>
                    <a:pt x="1107104" y="5976664"/>
                    <a:pt x="870772" y="6029267"/>
                  </a:cubicBezTo>
                  <a:cubicBezTo>
                    <a:pt x="634440" y="6081870"/>
                    <a:pt x="623186" y="5852672"/>
                    <a:pt x="660698" y="5773767"/>
                  </a:cubicBezTo>
                  <a:cubicBezTo>
                    <a:pt x="698212" y="5694863"/>
                    <a:pt x="656946" y="5694863"/>
                    <a:pt x="596926" y="5721165"/>
                  </a:cubicBezTo>
                  <a:cubicBezTo>
                    <a:pt x="596926" y="5721165"/>
                    <a:pt x="416862" y="5811341"/>
                    <a:pt x="368096" y="6036782"/>
                  </a:cubicBezTo>
                  <a:cubicBezTo>
                    <a:pt x="293070" y="6367429"/>
                    <a:pt x="514396" y="6547781"/>
                    <a:pt x="810750" y="6570325"/>
                  </a:cubicBezTo>
                  <a:cubicBezTo>
                    <a:pt x="1107104" y="6592870"/>
                    <a:pt x="1309676" y="6453848"/>
                    <a:pt x="1512246" y="6224649"/>
                  </a:cubicBezTo>
                  <a:cubicBezTo>
                    <a:pt x="1714818" y="5995451"/>
                    <a:pt x="1887378" y="5683591"/>
                    <a:pt x="1973658" y="5274040"/>
                  </a:cubicBezTo>
                  <a:cubicBezTo>
                    <a:pt x="2056188" y="4864489"/>
                    <a:pt x="1891130" y="4503783"/>
                    <a:pt x="1827356" y="4285857"/>
                  </a:cubicBezTo>
                  <a:cubicBezTo>
                    <a:pt x="1785154" y="4149653"/>
                    <a:pt x="1852854" y="4032530"/>
                    <a:pt x="1955356" y="4039978"/>
                  </a:cubicBezTo>
                  <a:close/>
                  <a:moveTo>
                    <a:pt x="1589858" y="3905783"/>
                  </a:moveTo>
                  <a:cubicBezTo>
                    <a:pt x="1675242" y="3903501"/>
                    <a:pt x="1749030" y="3919650"/>
                    <a:pt x="1782764" y="3933694"/>
                  </a:cubicBezTo>
                  <a:cubicBezTo>
                    <a:pt x="1756526" y="3926204"/>
                    <a:pt x="1719046" y="3926204"/>
                    <a:pt x="1674070" y="3933694"/>
                  </a:cubicBezTo>
                  <a:cubicBezTo>
                    <a:pt x="1599110" y="3948673"/>
                    <a:pt x="1509158" y="3986122"/>
                    <a:pt x="1437946" y="4038550"/>
                  </a:cubicBezTo>
                  <a:cubicBezTo>
                    <a:pt x="1336750" y="4098468"/>
                    <a:pt x="1291774" y="4173366"/>
                    <a:pt x="1239302" y="4184600"/>
                  </a:cubicBezTo>
                  <a:cubicBezTo>
                    <a:pt x="1228058" y="4184600"/>
                    <a:pt x="1220562" y="4184600"/>
                    <a:pt x="1209318" y="4180855"/>
                  </a:cubicBezTo>
                  <a:cubicBezTo>
                    <a:pt x="1149350" y="4162131"/>
                    <a:pt x="1231806" y="4001101"/>
                    <a:pt x="1392970" y="3948673"/>
                  </a:cubicBezTo>
                  <a:cubicBezTo>
                    <a:pt x="1426702" y="3929949"/>
                    <a:pt x="1464182" y="3918714"/>
                    <a:pt x="1501662" y="3914969"/>
                  </a:cubicBezTo>
                  <a:cubicBezTo>
                    <a:pt x="1531646" y="3909352"/>
                    <a:pt x="1561396" y="3906543"/>
                    <a:pt x="1589858" y="3905783"/>
                  </a:cubicBezTo>
                  <a:close/>
                  <a:moveTo>
                    <a:pt x="3300080" y="3898538"/>
                  </a:moveTo>
                  <a:cubicBezTo>
                    <a:pt x="3376220" y="3902743"/>
                    <a:pt x="3448076" y="3924581"/>
                    <a:pt x="3497270" y="3978120"/>
                  </a:cubicBezTo>
                  <a:cubicBezTo>
                    <a:pt x="3632200" y="4120889"/>
                    <a:pt x="3579728" y="4139674"/>
                    <a:pt x="3549742" y="4158460"/>
                  </a:cubicBezTo>
                  <a:cubicBezTo>
                    <a:pt x="3516010" y="4173488"/>
                    <a:pt x="3433554" y="4128403"/>
                    <a:pt x="3369836" y="4049504"/>
                  </a:cubicBezTo>
                  <a:cubicBezTo>
                    <a:pt x="3309868" y="3966848"/>
                    <a:pt x="3081236" y="3933034"/>
                    <a:pt x="2972544" y="3993148"/>
                  </a:cubicBezTo>
                  <a:cubicBezTo>
                    <a:pt x="2931314" y="4015690"/>
                    <a:pt x="2863850" y="4000662"/>
                    <a:pt x="2968796" y="3959334"/>
                  </a:cubicBezTo>
                  <a:cubicBezTo>
                    <a:pt x="3034386" y="3933504"/>
                    <a:pt x="3173180" y="3891530"/>
                    <a:pt x="3300080" y="3898538"/>
                  </a:cubicBezTo>
                  <a:close/>
                  <a:moveTo>
                    <a:pt x="254284" y="3821224"/>
                  </a:moveTo>
                  <a:cubicBezTo>
                    <a:pt x="275436" y="3818430"/>
                    <a:pt x="294746" y="3829695"/>
                    <a:pt x="300364" y="3866307"/>
                  </a:cubicBezTo>
                  <a:cubicBezTo>
                    <a:pt x="319088" y="3963938"/>
                    <a:pt x="202996" y="3960183"/>
                    <a:pt x="188018" y="3900102"/>
                  </a:cubicBezTo>
                  <a:cubicBezTo>
                    <a:pt x="178656" y="3869592"/>
                    <a:pt x="219030" y="3825881"/>
                    <a:pt x="254284" y="3821224"/>
                  </a:cubicBezTo>
                  <a:close/>
                  <a:moveTo>
                    <a:pt x="2126298" y="3750910"/>
                  </a:moveTo>
                  <a:cubicBezTo>
                    <a:pt x="2160426" y="3758250"/>
                    <a:pt x="2186710" y="3815868"/>
                    <a:pt x="2157954" y="3836018"/>
                  </a:cubicBezTo>
                  <a:cubicBezTo>
                    <a:pt x="2116642" y="3862337"/>
                    <a:pt x="2041524" y="3809699"/>
                    <a:pt x="2094106" y="3760821"/>
                  </a:cubicBezTo>
                  <a:cubicBezTo>
                    <a:pt x="2099740" y="3755651"/>
                    <a:pt x="2105550" y="3752537"/>
                    <a:pt x="2111330" y="3751098"/>
                  </a:cubicBezTo>
                  <a:cubicBezTo>
                    <a:pt x="2116388" y="3749838"/>
                    <a:pt x="2121424" y="3749861"/>
                    <a:pt x="2126298" y="3750910"/>
                  </a:cubicBezTo>
                  <a:close/>
                  <a:moveTo>
                    <a:pt x="2859040" y="3750688"/>
                  </a:moveTo>
                  <a:cubicBezTo>
                    <a:pt x="2885212" y="3752091"/>
                    <a:pt x="2908244" y="3782963"/>
                    <a:pt x="2874744" y="3805414"/>
                  </a:cubicBezTo>
                  <a:cubicBezTo>
                    <a:pt x="2830076" y="3835350"/>
                    <a:pt x="2811464" y="3786705"/>
                    <a:pt x="2833798" y="3760511"/>
                  </a:cubicBezTo>
                  <a:cubicBezTo>
                    <a:pt x="2841242" y="3753027"/>
                    <a:pt x="2850316" y="3750220"/>
                    <a:pt x="2859040" y="3750688"/>
                  </a:cubicBezTo>
                  <a:close/>
                  <a:moveTo>
                    <a:pt x="1324806" y="3733414"/>
                  </a:moveTo>
                  <a:cubicBezTo>
                    <a:pt x="1488418" y="3730421"/>
                    <a:pt x="1630416" y="3762822"/>
                    <a:pt x="1692276" y="3790997"/>
                  </a:cubicBezTo>
                  <a:cubicBezTo>
                    <a:pt x="1647286" y="3779727"/>
                    <a:pt x="1579804" y="3779727"/>
                    <a:pt x="1501072" y="3794754"/>
                  </a:cubicBezTo>
                  <a:cubicBezTo>
                    <a:pt x="1362356" y="3821051"/>
                    <a:pt x="1193646" y="3888671"/>
                    <a:pt x="1058678" y="3986344"/>
                  </a:cubicBezTo>
                  <a:cubicBezTo>
                    <a:pt x="916212" y="4080261"/>
                    <a:pt x="777496" y="4170422"/>
                    <a:pt x="680020" y="4189205"/>
                  </a:cubicBezTo>
                  <a:cubicBezTo>
                    <a:pt x="627532" y="4200475"/>
                    <a:pt x="586292" y="4189205"/>
                    <a:pt x="560048" y="4147882"/>
                  </a:cubicBezTo>
                  <a:cubicBezTo>
                    <a:pt x="500064" y="4053965"/>
                    <a:pt x="698766" y="3911211"/>
                    <a:pt x="972450" y="3806024"/>
                  </a:cubicBezTo>
                  <a:cubicBezTo>
                    <a:pt x="1032434" y="3779727"/>
                    <a:pt x="1092420" y="3760944"/>
                    <a:pt x="1156156" y="3749674"/>
                  </a:cubicBezTo>
                  <a:cubicBezTo>
                    <a:pt x="1213330" y="3739343"/>
                    <a:pt x="1270268" y="3734412"/>
                    <a:pt x="1324806" y="3733414"/>
                  </a:cubicBezTo>
                  <a:close/>
                  <a:moveTo>
                    <a:pt x="3414732" y="3666127"/>
                  </a:moveTo>
                  <a:cubicBezTo>
                    <a:pt x="3432360" y="3666347"/>
                    <a:pt x="3448896" y="3667757"/>
                    <a:pt x="3463908" y="3670575"/>
                  </a:cubicBezTo>
                  <a:cubicBezTo>
                    <a:pt x="3587752" y="3693125"/>
                    <a:pt x="3557728" y="3787085"/>
                    <a:pt x="3467660" y="3775809"/>
                  </a:cubicBezTo>
                  <a:cubicBezTo>
                    <a:pt x="3381346" y="3760776"/>
                    <a:pt x="3272514" y="3779568"/>
                    <a:pt x="3058602" y="3828426"/>
                  </a:cubicBezTo>
                  <a:cubicBezTo>
                    <a:pt x="2844692" y="3881044"/>
                    <a:pt x="2702084" y="4102787"/>
                    <a:pt x="2657050" y="4185471"/>
                  </a:cubicBezTo>
                  <a:cubicBezTo>
                    <a:pt x="2612016" y="4271913"/>
                    <a:pt x="2608264" y="4245605"/>
                    <a:pt x="2630780" y="4185471"/>
                  </a:cubicBezTo>
                  <a:cubicBezTo>
                    <a:pt x="2683320" y="4035136"/>
                    <a:pt x="2942264" y="3805876"/>
                    <a:pt x="3032332" y="3760776"/>
                  </a:cubicBezTo>
                  <a:cubicBezTo>
                    <a:pt x="3114426" y="3721313"/>
                    <a:pt x="3291338" y="3664585"/>
                    <a:pt x="3414732" y="3666127"/>
                  </a:cubicBezTo>
                  <a:close/>
                  <a:moveTo>
                    <a:pt x="2585766" y="3644361"/>
                  </a:moveTo>
                  <a:cubicBezTo>
                    <a:pt x="2634116" y="3636912"/>
                    <a:pt x="2652712" y="3715127"/>
                    <a:pt x="2596924" y="3726301"/>
                  </a:cubicBezTo>
                  <a:cubicBezTo>
                    <a:pt x="2541134" y="3733750"/>
                    <a:pt x="2522538" y="3651810"/>
                    <a:pt x="2585766" y="3644361"/>
                  </a:cubicBezTo>
                  <a:close/>
                  <a:moveTo>
                    <a:pt x="3057948" y="3581355"/>
                  </a:moveTo>
                  <a:cubicBezTo>
                    <a:pt x="3113190" y="3572172"/>
                    <a:pt x="3178492" y="3648097"/>
                    <a:pt x="3102922" y="3680930"/>
                  </a:cubicBezTo>
                  <a:cubicBezTo>
                    <a:pt x="3016556" y="3714700"/>
                    <a:pt x="2994024" y="3617141"/>
                    <a:pt x="3035330" y="3590875"/>
                  </a:cubicBezTo>
                  <a:cubicBezTo>
                    <a:pt x="3042370" y="3585716"/>
                    <a:pt x="3050056" y="3582667"/>
                    <a:pt x="3057948" y="3581355"/>
                  </a:cubicBezTo>
                  <a:close/>
                  <a:moveTo>
                    <a:pt x="3948042" y="3535312"/>
                  </a:moveTo>
                  <a:cubicBezTo>
                    <a:pt x="4011612" y="3535312"/>
                    <a:pt x="3989176" y="3662312"/>
                    <a:pt x="3914388" y="3643636"/>
                  </a:cubicBezTo>
                  <a:cubicBezTo>
                    <a:pt x="3843338" y="3624959"/>
                    <a:pt x="3869514" y="3539047"/>
                    <a:pt x="3948042" y="3535312"/>
                  </a:cubicBezTo>
                  <a:close/>
                  <a:moveTo>
                    <a:pt x="1377866" y="3516262"/>
                  </a:moveTo>
                  <a:cubicBezTo>
                    <a:pt x="1580584" y="3516262"/>
                    <a:pt x="1820840" y="3565067"/>
                    <a:pt x="1948476" y="3711482"/>
                  </a:cubicBezTo>
                  <a:cubicBezTo>
                    <a:pt x="2076114" y="3854142"/>
                    <a:pt x="2132424" y="4000557"/>
                    <a:pt x="2181226" y="4071887"/>
                  </a:cubicBezTo>
                  <a:cubicBezTo>
                    <a:pt x="2128670" y="3996803"/>
                    <a:pt x="2049836" y="3854142"/>
                    <a:pt x="1914690" y="3737761"/>
                  </a:cubicBezTo>
                  <a:cubicBezTo>
                    <a:pt x="1779546" y="3617626"/>
                    <a:pt x="1565568" y="3602609"/>
                    <a:pt x="1377866" y="3617626"/>
                  </a:cubicBezTo>
                  <a:cubicBezTo>
                    <a:pt x="1310294" y="3621380"/>
                    <a:pt x="1246476" y="3628889"/>
                    <a:pt x="1186412" y="3640151"/>
                  </a:cubicBezTo>
                  <a:cubicBezTo>
                    <a:pt x="1077546" y="3658923"/>
                    <a:pt x="983694" y="3688956"/>
                    <a:pt x="904860" y="3715236"/>
                  </a:cubicBezTo>
                  <a:cubicBezTo>
                    <a:pt x="826026" y="3741516"/>
                    <a:pt x="762208" y="3764041"/>
                    <a:pt x="717160" y="3771549"/>
                  </a:cubicBezTo>
                  <a:cubicBezTo>
                    <a:pt x="683374" y="3779058"/>
                    <a:pt x="660850" y="3775304"/>
                    <a:pt x="653342" y="3760287"/>
                  </a:cubicBezTo>
                  <a:cubicBezTo>
                    <a:pt x="627064" y="3730253"/>
                    <a:pt x="829780" y="3591347"/>
                    <a:pt x="1118840" y="3538787"/>
                  </a:cubicBezTo>
                  <a:cubicBezTo>
                    <a:pt x="1197674" y="3523771"/>
                    <a:pt x="1287770" y="3516262"/>
                    <a:pt x="1377866" y="3516262"/>
                  </a:cubicBezTo>
                  <a:close/>
                  <a:moveTo>
                    <a:pt x="1975962" y="3514471"/>
                  </a:moveTo>
                  <a:cubicBezTo>
                    <a:pt x="2022996" y="3515526"/>
                    <a:pt x="2063714" y="3572467"/>
                    <a:pt x="2015976" y="3606210"/>
                  </a:cubicBezTo>
                  <a:cubicBezTo>
                    <a:pt x="1952326" y="3651200"/>
                    <a:pt x="1881188" y="3591213"/>
                    <a:pt x="1929862" y="3534975"/>
                  </a:cubicBezTo>
                  <a:cubicBezTo>
                    <a:pt x="1943902" y="3519978"/>
                    <a:pt x="1960284" y="3514120"/>
                    <a:pt x="1975962" y="3514471"/>
                  </a:cubicBezTo>
                  <a:close/>
                  <a:moveTo>
                    <a:pt x="498272" y="3498079"/>
                  </a:moveTo>
                  <a:cubicBezTo>
                    <a:pt x="549346" y="3494155"/>
                    <a:pt x="595664" y="3520260"/>
                    <a:pt x="605526" y="3595049"/>
                  </a:cubicBezTo>
                  <a:cubicBezTo>
                    <a:pt x="631826" y="3798249"/>
                    <a:pt x="402644" y="3802012"/>
                    <a:pt x="350044" y="3681597"/>
                  </a:cubicBezTo>
                  <a:cubicBezTo>
                    <a:pt x="314822" y="3594579"/>
                    <a:pt x="413152" y="3504620"/>
                    <a:pt x="498272" y="3498079"/>
                  </a:cubicBezTo>
                  <a:close/>
                  <a:moveTo>
                    <a:pt x="2713258" y="3438884"/>
                  </a:moveTo>
                  <a:cubicBezTo>
                    <a:pt x="2755990" y="3436455"/>
                    <a:pt x="2791868" y="3509629"/>
                    <a:pt x="2732486" y="3539394"/>
                  </a:cubicBezTo>
                  <a:cubicBezTo>
                    <a:pt x="2668390" y="3573412"/>
                    <a:pt x="2649538" y="3475138"/>
                    <a:pt x="2694782" y="3444900"/>
                  </a:cubicBezTo>
                  <a:cubicBezTo>
                    <a:pt x="2700908" y="3441120"/>
                    <a:pt x="2707154" y="3439231"/>
                    <a:pt x="2713258" y="3438884"/>
                  </a:cubicBezTo>
                  <a:close/>
                  <a:moveTo>
                    <a:pt x="3353260" y="3422599"/>
                  </a:moveTo>
                  <a:cubicBezTo>
                    <a:pt x="3428094" y="3433035"/>
                    <a:pt x="3498984" y="3556817"/>
                    <a:pt x="3377692" y="3579846"/>
                  </a:cubicBezTo>
                  <a:cubicBezTo>
                    <a:pt x="3242818" y="3609925"/>
                    <a:pt x="3235324" y="3459530"/>
                    <a:pt x="3321494" y="3425691"/>
                  </a:cubicBezTo>
                  <a:cubicBezTo>
                    <a:pt x="3331798" y="3421931"/>
                    <a:pt x="3342568" y="3421109"/>
                    <a:pt x="3353260" y="3422599"/>
                  </a:cubicBezTo>
                  <a:close/>
                  <a:moveTo>
                    <a:pt x="3642862" y="3387992"/>
                  </a:moveTo>
                  <a:cubicBezTo>
                    <a:pt x="3653082" y="3385305"/>
                    <a:pt x="3663596" y="3385246"/>
                    <a:pt x="3673932" y="3388526"/>
                  </a:cubicBezTo>
                  <a:cubicBezTo>
                    <a:pt x="3824288" y="3429779"/>
                    <a:pt x="3767904" y="3621038"/>
                    <a:pt x="3632584" y="3587286"/>
                  </a:cubicBezTo>
                  <a:cubicBezTo>
                    <a:pt x="3514180" y="3554472"/>
                    <a:pt x="3571326" y="3406809"/>
                    <a:pt x="3642862" y="3387992"/>
                  </a:cubicBezTo>
                  <a:close/>
                  <a:moveTo>
                    <a:pt x="1782332" y="3363049"/>
                  </a:moveTo>
                  <a:cubicBezTo>
                    <a:pt x="1826102" y="3364300"/>
                    <a:pt x="1870240" y="3403476"/>
                    <a:pt x="1846698" y="3452961"/>
                  </a:cubicBezTo>
                  <a:cubicBezTo>
                    <a:pt x="1809034" y="3532138"/>
                    <a:pt x="1692276" y="3475583"/>
                    <a:pt x="1718640" y="3407718"/>
                  </a:cubicBezTo>
                  <a:cubicBezTo>
                    <a:pt x="1729940" y="3375199"/>
                    <a:pt x="1756070" y="3362297"/>
                    <a:pt x="1782332" y="3363049"/>
                  </a:cubicBezTo>
                  <a:close/>
                  <a:moveTo>
                    <a:pt x="2348284" y="3354988"/>
                  </a:moveTo>
                  <a:cubicBezTo>
                    <a:pt x="2369642" y="3348588"/>
                    <a:pt x="2388394" y="3384855"/>
                    <a:pt x="2371724" y="3418984"/>
                  </a:cubicBezTo>
                  <a:cubicBezTo>
                    <a:pt x="2353204" y="3460700"/>
                    <a:pt x="2305050" y="3426569"/>
                    <a:pt x="2327276" y="3377270"/>
                  </a:cubicBezTo>
                  <a:cubicBezTo>
                    <a:pt x="2333758" y="3363996"/>
                    <a:pt x="2341166" y="3357122"/>
                    <a:pt x="2348284" y="3354988"/>
                  </a:cubicBezTo>
                  <a:close/>
                  <a:moveTo>
                    <a:pt x="830530" y="3333668"/>
                  </a:moveTo>
                  <a:cubicBezTo>
                    <a:pt x="863022" y="3337441"/>
                    <a:pt x="894526" y="3357270"/>
                    <a:pt x="908606" y="3392368"/>
                  </a:cubicBezTo>
                  <a:cubicBezTo>
                    <a:pt x="946152" y="3485958"/>
                    <a:pt x="754668" y="3549600"/>
                    <a:pt x="735896" y="3452265"/>
                  </a:cubicBezTo>
                  <a:cubicBezTo>
                    <a:pt x="719468" y="3365694"/>
                    <a:pt x="776374" y="3327380"/>
                    <a:pt x="830530" y="3333668"/>
                  </a:cubicBezTo>
                  <a:close/>
                  <a:moveTo>
                    <a:pt x="1503182" y="3290295"/>
                  </a:moveTo>
                  <a:cubicBezTo>
                    <a:pt x="1543050" y="3293586"/>
                    <a:pt x="1582448" y="3324616"/>
                    <a:pt x="1580572" y="3384795"/>
                  </a:cubicBezTo>
                  <a:cubicBezTo>
                    <a:pt x="1573068" y="3505150"/>
                    <a:pt x="1419224" y="3463777"/>
                    <a:pt x="1422978" y="3362228"/>
                  </a:cubicBezTo>
                  <a:cubicBezTo>
                    <a:pt x="1422978" y="3311451"/>
                    <a:pt x="1463314" y="3287004"/>
                    <a:pt x="1503182" y="3290295"/>
                  </a:cubicBezTo>
                  <a:close/>
                  <a:moveTo>
                    <a:pt x="2181338" y="3284850"/>
                  </a:moveTo>
                  <a:cubicBezTo>
                    <a:pt x="2227932" y="3282268"/>
                    <a:pt x="2269120" y="3354124"/>
                    <a:pt x="2206514" y="3373947"/>
                  </a:cubicBezTo>
                  <a:cubicBezTo>
                    <a:pt x="2134966" y="3400375"/>
                    <a:pt x="2116138" y="3321087"/>
                    <a:pt x="2161326" y="3290881"/>
                  </a:cubicBezTo>
                  <a:cubicBezTo>
                    <a:pt x="2167916" y="3287106"/>
                    <a:pt x="2174682" y="3285218"/>
                    <a:pt x="2181338" y="3284850"/>
                  </a:cubicBezTo>
                  <a:close/>
                  <a:moveTo>
                    <a:pt x="1203016" y="3271386"/>
                  </a:moveTo>
                  <a:cubicBezTo>
                    <a:pt x="1245632" y="3268113"/>
                    <a:pt x="1289654" y="3291490"/>
                    <a:pt x="1295274" y="3358818"/>
                  </a:cubicBezTo>
                  <a:cubicBezTo>
                    <a:pt x="1306512" y="3497212"/>
                    <a:pt x="1122934" y="3433625"/>
                    <a:pt x="1119188" y="3343856"/>
                  </a:cubicBezTo>
                  <a:cubicBezTo>
                    <a:pt x="1119188" y="3304582"/>
                    <a:pt x="1160400" y="3274658"/>
                    <a:pt x="1203016" y="3271386"/>
                  </a:cubicBezTo>
                  <a:close/>
                  <a:moveTo>
                    <a:pt x="2881420" y="3171228"/>
                  </a:moveTo>
                  <a:cubicBezTo>
                    <a:pt x="2946260" y="3179070"/>
                    <a:pt x="2979118" y="3281998"/>
                    <a:pt x="2896974" y="3301680"/>
                  </a:cubicBezTo>
                  <a:cubicBezTo>
                    <a:pt x="2806854" y="3324175"/>
                    <a:pt x="2795588" y="3192954"/>
                    <a:pt x="2851914" y="3174208"/>
                  </a:cubicBezTo>
                  <a:cubicBezTo>
                    <a:pt x="2862240" y="3170928"/>
                    <a:pt x="2872156" y="3170107"/>
                    <a:pt x="2881420" y="3171228"/>
                  </a:cubicBezTo>
                  <a:close/>
                  <a:moveTo>
                    <a:pt x="2384388" y="3120836"/>
                  </a:moveTo>
                  <a:cubicBezTo>
                    <a:pt x="2416516" y="3117545"/>
                    <a:pt x="2443920" y="3133529"/>
                    <a:pt x="2428800" y="3193708"/>
                  </a:cubicBezTo>
                  <a:cubicBezTo>
                    <a:pt x="2398562" y="3317826"/>
                    <a:pt x="2300288" y="3216275"/>
                    <a:pt x="2311628" y="3163619"/>
                  </a:cubicBezTo>
                  <a:cubicBezTo>
                    <a:pt x="2315406" y="3146694"/>
                    <a:pt x="2352260" y="3124127"/>
                    <a:pt x="2384388" y="3120836"/>
                  </a:cubicBezTo>
                  <a:close/>
                  <a:moveTo>
                    <a:pt x="2046378" y="3072077"/>
                  </a:moveTo>
                  <a:cubicBezTo>
                    <a:pt x="2096838" y="3064227"/>
                    <a:pt x="2125468" y="3145076"/>
                    <a:pt x="2079660" y="3171343"/>
                  </a:cubicBezTo>
                  <a:cubicBezTo>
                    <a:pt x="2027308" y="3205113"/>
                    <a:pt x="1963738" y="3118811"/>
                    <a:pt x="2023570" y="3081288"/>
                  </a:cubicBezTo>
                  <a:cubicBezTo>
                    <a:pt x="2031516" y="3076128"/>
                    <a:pt x="2039170" y="3073198"/>
                    <a:pt x="2046378" y="3072077"/>
                  </a:cubicBezTo>
                  <a:close/>
                  <a:moveTo>
                    <a:pt x="3053896" y="2891697"/>
                  </a:moveTo>
                  <a:cubicBezTo>
                    <a:pt x="3127514" y="2905061"/>
                    <a:pt x="3175742" y="3020642"/>
                    <a:pt x="3080922" y="3043758"/>
                  </a:cubicBezTo>
                  <a:cubicBezTo>
                    <a:pt x="2976294" y="3070176"/>
                    <a:pt x="2946400" y="2911666"/>
                    <a:pt x="3021134" y="2892795"/>
                  </a:cubicBezTo>
                  <a:cubicBezTo>
                    <a:pt x="3032344" y="2889965"/>
                    <a:pt x="3043380" y="2889788"/>
                    <a:pt x="3053896" y="2891697"/>
                  </a:cubicBezTo>
                  <a:close/>
                  <a:moveTo>
                    <a:pt x="2457994" y="2811541"/>
                  </a:moveTo>
                  <a:cubicBezTo>
                    <a:pt x="2494360" y="2814346"/>
                    <a:pt x="2524586" y="2842397"/>
                    <a:pt x="2507584" y="2896627"/>
                  </a:cubicBezTo>
                  <a:cubicBezTo>
                    <a:pt x="2477358" y="3005089"/>
                    <a:pt x="2352676" y="2975169"/>
                    <a:pt x="2371566" y="2877927"/>
                  </a:cubicBezTo>
                  <a:cubicBezTo>
                    <a:pt x="2379124" y="2831177"/>
                    <a:pt x="2421628" y="2808736"/>
                    <a:pt x="2457994" y="2811541"/>
                  </a:cubicBezTo>
                  <a:close/>
                  <a:moveTo>
                    <a:pt x="1931082" y="2803024"/>
                  </a:moveTo>
                  <a:cubicBezTo>
                    <a:pt x="1985698" y="2792388"/>
                    <a:pt x="2029928" y="2882819"/>
                    <a:pt x="1970956" y="2915703"/>
                  </a:cubicBezTo>
                  <a:cubicBezTo>
                    <a:pt x="1899818" y="2949526"/>
                    <a:pt x="1839912" y="2866847"/>
                    <a:pt x="1907308" y="2814232"/>
                  </a:cubicBezTo>
                  <a:cubicBezTo>
                    <a:pt x="1915264" y="2808125"/>
                    <a:pt x="1923278" y="2804543"/>
                    <a:pt x="1931082" y="2803024"/>
                  </a:cubicBezTo>
                  <a:close/>
                  <a:moveTo>
                    <a:pt x="4693182" y="2651524"/>
                  </a:moveTo>
                  <a:cubicBezTo>
                    <a:pt x="4765774" y="2653112"/>
                    <a:pt x="4831450" y="2663221"/>
                    <a:pt x="4882112" y="2685790"/>
                  </a:cubicBezTo>
                  <a:cubicBezTo>
                    <a:pt x="5084764" y="2779828"/>
                    <a:pt x="4912134" y="2930291"/>
                    <a:pt x="4803302" y="2877629"/>
                  </a:cubicBezTo>
                  <a:cubicBezTo>
                    <a:pt x="4694472" y="2824967"/>
                    <a:pt x="4578134" y="2798636"/>
                    <a:pt x="4090270" y="2892675"/>
                  </a:cubicBezTo>
                  <a:cubicBezTo>
                    <a:pt x="3598652" y="2990475"/>
                    <a:pt x="3204608" y="3362868"/>
                    <a:pt x="3140810" y="3445622"/>
                  </a:cubicBezTo>
                  <a:cubicBezTo>
                    <a:pt x="3080766" y="3532137"/>
                    <a:pt x="3043238" y="3483237"/>
                    <a:pt x="3088272" y="3426814"/>
                  </a:cubicBezTo>
                  <a:cubicBezTo>
                    <a:pt x="3332204" y="3110846"/>
                    <a:pt x="3906382" y="2821206"/>
                    <a:pt x="4071506" y="2761021"/>
                  </a:cubicBezTo>
                  <a:cubicBezTo>
                    <a:pt x="4195350" y="2718704"/>
                    <a:pt x="4475402" y="2646764"/>
                    <a:pt x="4693182" y="2651524"/>
                  </a:cubicBezTo>
                  <a:close/>
                  <a:moveTo>
                    <a:pt x="3310914" y="2623601"/>
                  </a:moveTo>
                  <a:cubicBezTo>
                    <a:pt x="3418090" y="2621709"/>
                    <a:pt x="3456802" y="2766941"/>
                    <a:pt x="3351376" y="2806217"/>
                  </a:cubicBezTo>
                  <a:cubicBezTo>
                    <a:pt x="3227124" y="2851101"/>
                    <a:pt x="3178176" y="2664080"/>
                    <a:pt x="3261010" y="2634157"/>
                  </a:cubicBezTo>
                  <a:cubicBezTo>
                    <a:pt x="3278894" y="2627144"/>
                    <a:pt x="3295602" y="2623871"/>
                    <a:pt x="3310914" y="2623601"/>
                  </a:cubicBezTo>
                  <a:close/>
                  <a:moveTo>
                    <a:pt x="1797376" y="2571574"/>
                  </a:moveTo>
                  <a:cubicBezTo>
                    <a:pt x="1854416" y="2578620"/>
                    <a:pt x="1904570" y="2649065"/>
                    <a:pt x="1850884" y="2694150"/>
                  </a:cubicBezTo>
                  <a:cubicBezTo>
                    <a:pt x="1783070" y="2754263"/>
                    <a:pt x="1670050" y="2656579"/>
                    <a:pt x="1741630" y="2588951"/>
                  </a:cubicBezTo>
                  <a:cubicBezTo>
                    <a:pt x="1758582" y="2573923"/>
                    <a:pt x="1778362" y="2569227"/>
                    <a:pt x="1797376" y="2571574"/>
                  </a:cubicBezTo>
                  <a:close/>
                  <a:moveTo>
                    <a:pt x="3895096" y="2528560"/>
                  </a:moveTo>
                  <a:cubicBezTo>
                    <a:pt x="3966342" y="2547331"/>
                    <a:pt x="4033838" y="2648698"/>
                    <a:pt x="3771352" y="2738801"/>
                  </a:cubicBezTo>
                  <a:cubicBezTo>
                    <a:pt x="3505118" y="2832659"/>
                    <a:pt x="3107640" y="3211844"/>
                    <a:pt x="2908902" y="3478399"/>
                  </a:cubicBezTo>
                  <a:cubicBezTo>
                    <a:pt x="2710164" y="3744955"/>
                    <a:pt x="2578922" y="4187964"/>
                    <a:pt x="2571422" y="4278067"/>
                  </a:cubicBezTo>
                  <a:cubicBezTo>
                    <a:pt x="2563922" y="4368171"/>
                    <a:pt x="2511424" y="4371925"/>
                    <a:pt x="2526424" y="4285576"/>
                  </a:cubicBezTo>
                  <a:cubicBezTo>
                    <a:pt x="2668916" y="3508434"/>
                    <a:pt x="3272632" y="2960305"/>
                    <a:pt x="3403874" y="2828904"/>
                  </a:cubicBezTo>
                  <a:cubicBezTo>
                    <a:pt x="3538866" y="2701258"/>
                    <a:pt x="3823850" y="2509788"/>
                    <a:pt x="3895096" y="2528560"/>
                  </a:cubicBezTo>
                  <a:close/>
                  <a:moveTo>
                    <a:pt x="2541242" y="2457488"/>
                  </a:moveTo>
                  <a:cubicBezTo>
                    <a:pt x="2583980" y="2465269"/>
                    <a:pt x="2623960" y="2516364"/>
                    <a:pt x="2605146" y="2570393"/>
                  </a:cubicBezTo>
                  <a:cubicBezTo>
                    <a:pt x="2571280" y="2660601"/>
                    <a:pt x="2432050" y="2604221"/>
                    <a:pt x="2473442" y="2498979"/>
                  </a:cubicBezTo>
                  <a:cubicBezTo>
                    <a:pt x="2488964" y="2463742"/>
                    <a:pt x="2515600" y="2452818"/>
                    <a:pt x="2541242" y="2457488"/>
                  </a:cubicBezTo>
                  <a:close/>
                  <a:moveTo>
                    <a:pt x="278592" y="2425670"/>
                  </a:moveTo>
                  <a:cubicBezTo>
                    <a:pt x="447294" y="2423910"/>
                    <a:pt x="674578" y="2456998"/>
                    <a:pt x="908192" y="2547111"/>
                  </a:cubicBezTo>
                  <a:cubicBezTo>
                    <a:pt x="1392312" y="2704807"/>
                    <a:pt x="1733822" y="3144103"/>
                    <a:pt x="1835150" y="3313062"/>
                  </a:cubicBezTo>
                  <a:cubicBezTo>
                    <a:pt x="1707552" y="3136593"/>
                    <a:pt x="1287232" y="2817447"/>
                    <a:pt x="840642" y="2738598"/>
                  </a:cubicBezTo>
                  <a:cubicBezTo>
                    <a:pt x="409062" y="2629713"/>
                    <a:pt x="7506" y="2663505"/>
                    <a:pt x="0" y="2517073"/>
                  </a:cubicBezTo>
                  <a:cubicBezTo>
                    <a:pt x="0" y="2479526"/>
                    <a:pt x="48788" y="2453244"/>
                    <a:pt x="131350" y="2438225"/>
                  </a:cubicBezTo>
                  <a:cubicBezTo>
                    <a:pt x="172632" y="2430716"/>
                    <a:pt x="222358" y="2426257"/>
                    <a:pt x="278592" y="2425670"/>
                  </a:cubicBezTo>
                  <a:close/>
                  <a:moveTo>
                    <a:pt x="3622480" y="2332020"/>
                  </a:moveTo>
                  <a:cubicBezTo>
                    <a:pt x="3734646" y="2344976"/>
                    <a:pt x="3811546" y="2520325"/>
                    <a:pt x="3666792" y="2569489"/>
                  </a:cubicBezTo>
                  <a:cubicBezTo>
                    <a:pt x="3505116" y="2625676"/>
                    <a:pt x="3475038" y="2370962"/>
                    <a:pt x="3572794" y="2337251"/>
                  </a:cubicBezTo>
                  <a:cubicBezTo>
                    <a:pt x="3589714" y="2331631"/>
                    <a:pt x="3606456" y="2330169"/>
                    <a:pt x="3622480" y="2332020"/>
                  </a:cubicBezTo>
                  <a:close/>
                  <a:moveTo>
                    <a:pt x="1587194" y="2315359"/>
                  </a:moveTo>
                  <a:cubicBezTo>
                    <a:pt x="1643996" y="2311485"/>
                    <a:pt x="1667138" y="2393185"/>
                    <a:pt x="1625062" y="2449530"/>
                  </a:cubicBezTo>
                  <a:cubicBezTo>
                    <a:pt x="1565222" y="2520901"/>
                    <a:pt x="1460500" y="2408211"/>
                    <a:pt x="1520340" y="2351866"/>
                  </a:cubicBezTo>
                  <a:cubicBezTo>
                    <a:pt x="1545586" y="2327450"/>
                    <a:pt x="1568260" y="2316650"/>
                    <a:pt x="1587194" y="2315359"/>
                  </a:cubicBezTo>
                  <a:close/>
                  <a:moveTo>
                    <a:pt x="2134312" y="2185612"/>
                  </a:moveTo>
                  <a:cubicBezTo>
                    <a:pt x="2186388" y="2195036"/>
                    <a:pt x="2191694" y="2333861"/>
                    <a:pt x="2142728" y="2337156"/>
                  </a:cubicBezTo>
                  <a:cubicBezTo>
                    <a:pt x="2086770" y="2344689"/>
                    <a:pt x="2049464" y="2220401"/>
                    <a:pt x="2109152" y="2190269"/>
                  </a:cubicBezTo>
                  <a:cubicBezTo>
                    <a:pt x="2118478" y="2185561"/>
                    <a:pt x="2126872" y="2184266"/>
                    <a:pt x="2134312" y="2185612"/>
                  </a:cubicBezTo>
                  <a:close/>
                  <a:moveTo>
                    <a:pt x="3971696" y="2144554"/>
                  </a:moveTo>
                  <a:cubicBezTo>
                    <a:pt x="4082416" y="2145528"/>
                    <a:pt x="4191694" y="2342848"/>
                    <a:pt x="4007644" y="2382231"/>
                  </a:cubicBezTo>
                  <a:cubicBezTo>
                    <a:pt x="3797300" y="2427238"/>
                    <a:pt x="3842374" y="2209700"/>
                    <a:pt x="3925008" y="2157190"/>
                  </a:cubicBezTo>
                  <a:cubicBezTo>
                    <a:pt x="3940032" y="2148283"/>
                    <a:pt x="3955880" y="2144415"/>
                    <a:pt x="3971696" y="2144554"/>
                  </a:cubicBezTo>
                  <a:close/>
                  <a:moveTo>
                    <a:pt x="1336620" y="2100427"/>
                  </a:moveTo>
                  <a:cubicBezTo>
                    <a:pt x="1405966" y="2108502"/>
                    <a:pt x="1468908" y="2170479"/>
                    <a:pt x="1422068" y="2261689"/>
                  </a:cubicBezTo>
                  <a:cubicBezTo>
                    <a:pt x="1347124" y="2411364"/>
                    <a:pt x="1174750" y="2242980"/>
                    <a:pt x="1227212" y="2149431"/>
                  </a:cubicBezTo>
                  <a:cubicBezTo>
                    <a:pt x="1251100" y="2110140"/>
                    <a:pt x="1295012" y="2095582"/>
                    <a:pt x="1336620" y="2100427"/>
                  </a:cubicBezTo>
                  <a:close/>
                  <a:moveTo>
                    <a:pt x="273798" y="2087464"/>
                  </a:moveTo>
                  <a:cubicBezTo>
                    <a:pt x="346902" y="2088389"/>
                    <a:pt x="512294" y="2115924"/>
                    <a:pt x="732270" y="2175105"/>
                  </a:cubicBezTo>
                  <a:cubicBezTo>
                    <a:pt x="1036204" y="2242740"/>
                    <a:pt x="1418936" y="2475701"/>
                    <a:pt x="1715366" y="2806363"/>
                  </a:cubicBezTo>
                  <a:cubicBezTo>
                    <a:pt x="2394528" y="3448896"/>
                    <a:pt x="2432050" y="4519787"/>
                    <a:pt x="2409536" y="4876750"/>
                  </a:cubicBezTo>
                  <a:cubicBezTo>
                    <a:pt x="2428298" y="4493484"/>
                    <a:pt x="2308224" y="3448896"/>
                    <a:pt x="1632816" y="2866483"/>
                  </a:cubicBezTo>
                  <a:cubicBezTo>
                    <a:pt x="1036204" y="2216437"/>
                    <a:pt x="203200" y="2197650"/>
                    <a:pt x="233218" y="2099955"/>
                  </a:cubicBezTo>
                  <a:cubicBezTo>
                    <a:pt x="233218" y="2096198"/>
                    <a:pt x="240722" y="2092440"/>
                    <a:pt x="248228" y="2088682"/>
                  </a:cubicBezTo>
                  <a:cubicBezTo>
                    <a:pt x="254794" y="2087743"/>
                    <a:pt x="263354" y="2087332"/>
                    <a:pt x="273798" y="2087464"/>
                  </a:cubicBezTo>
                  <a:close/>
                  <a:moveTo>
                    <a:pt x="4585402" y="2069655"/>
                  </a:moveTo>
                  <a:cubicBezTo>
                    <a:pt x="4672012" y="2077195"/>
                    <a:pt x="4668248" y="2163913"/>
                    <a:pt x="4589168" y="2175223"/>
                  </a:cubicBezTo>
                  <a:cubicBezTo>
                    <a:pt x="4510088" y="2182764"/>
                    <a:pt x="4525150" y="2062114"/>
                    <a:pt x="4585402" y="2069655"/>
                  </a:cubicBezTo>
                  <a:close/>
                  <a:moveTo>
                    <a:pt x="2642622" y="2049120"/>
                  </a:moveTo>
                  <a:cubicBezTo>
                    <a:pt x="2703282" y="2051730"/>
                    <a:pt x="2759186" y="2114074"/>
                    <a:pt x="2717038" y="2205826"/>
                  </a:cubicBezTo>
                  <a:cubicBezTo>
                    <a:pt x="2653348" y="2352626"/>
                    <a:pt x="2503488" y="2220882"/>
                    <a:pt x="2548446" y="2115486"/>
                  </a:cubicBezTo>
                  <a:cubicBezTo>
                    <a:pt x="2568116" y="2067492"/>
                    <a:pt x="2606224" y="2047554"/>
                    <a:pt x="2642622" y="2049120"/>
                  </a:cubicBezTo>
                  <a:close/>
                  <a:moveTo>
                    <a:pt x="4350368" y="1979517"/>
                  </a:moveTo>
                  <a:cubicBezTo>
                    <a:pt x="4444710" y="2003763"/>
                    <a:pt x="4551592" y="2183317"/>
                    <a:pt x="4397616" y="2212968"/>
                  </a:cubicBezTo>
                  <a:cubicBezTo>
                    <a:pt x="4221642" y="2243090"/>
                    <a:pt x="4176712" y="2020942"/>
                    <a:pt x="4311500" y="1979524"/>
                  </a:cubicBezTo>
                  <a:cubicBezTo>
                    <a:pt x="4323668" y="1975759"/>
                    <a:pt x="4336890" y="1976053"/>
                    <a:pt x="4350368" y="1979517"/>
                  </a:cubicBezTo>
                  <a:close/>
                  <a:moveTo>
                    <a:pt x="1031296" y="1940510"/>
                  </a:moveTo>
                  <a:cubicBezTo>
                    <a:pt x="1097114" y="1947967"/>
                    <a:pt x="1150268" y="2017323"/>
                    <a:pt x="1096234" y="2092557"/>
                  </a:cubicBezTo>
                  <a:cubicBezTo>
                    <a:pt x="1013538" y="2212930"/>
                    <a:pt x="855664" y="2122650"/>
                    <a:pt x="919564" y="2006038"/>
                  </a:cubicBezTo>
                  <a:cubicBezTo>
                    <a:pt x="947756" y="1953845"/>
                    <a:pt x="991806" y="1936035"/>
                    <a:pt x="1031296" y="1940510"/>
                  </a:cubicBezTo>
                  <a:close/>
                  <a:moveTo>
                    <a:pt x="2093994" y="1921145"/>
                  </a:moveTo>
                  <a:cubicBezTo>
                    <a:pt x="2148614" y="1932459"/>
                    <a:pt x="2160190" y="2048895"/>
                    <a:pt x="2090738" y="2058770"/>
                  </a:cubicBezTo>
                  <a:cubicBezTo>
                    <a:pt x="2011364" y="2070055"/>
                    <a:pt x="2018922" y="1942157"/>
                    <a:pt x="2068060" y="1923349"/>
                  </a:cubicBezTo>
                  <a:cubicBezTo>
                    <a:pt x="2077510" y="1920057"/>
                    <a:pt x="2086190" y="1919528"/>
                    <a:pt x="2093994" y="1921145"/>
                  </a:cubicBezTo>
                  <a:close/>
                  <a:moveTo>
                    <a:pt x="1821358" y="1893739"/>
                  </a:moveTo>
                  <a:cubicBezTo>
                    <a:pt x="1829706" y="1893194"/>
                    <a:pt x="1838486" y="1894342"/>
                    <a:pt x="1847250" y="1896873"/>
                  </a:cubicBezTo>
                  <a:cubicBezTo>
                    <a:pt x="1899840" y="1912059"/>
                    <a:pt x="1951904" y="1977038"/>
                    <a:pt x="1906876" y="2025067"/>
                  </a:cubicBezTo>
                  <a:cubicBezTo>
                    <a:pt x="1846840" y="2089105"/>
                    <a:pt x="1719264" y="1949728"/>
                    <a:pt x="1798060" y="1900758"/>
                  </a:cubicBezTo>
                  <a:cubicBezTo>
                    <a:pt x="1805096" y="1896520"/>
                    <a:pt x="1813012" y="1894283"/>
                    <a:pt x="1821358" y="1893739"/>
                  </a:cubicBezTo>
                  <a:close/>
                  <a:moveTo>
                    <a:pt x="737488" y="1752371"/>
                  </a:moveTo>
                  <a:cubicBezTo>
                    <a:pt x="814086" y="1754568"/>
                    <a:pt x="880412" y="1826336"/>
                    <a:pt x="826412" y="1920075"/>
                  </a:cubicBezTo>
                  <a:cubicBezTo>
                    <a:pt x="740012" y="2070055"/>
                    <a:pt x="533400" y="1995065"/>
                    <a:pt x="612288" y="1833836"/>
                  </a:cubicBezTo>
                  <a:cubicBezTo>
                    <a:pt x="641872" y="1774780"/>
                    <a:pt x="691528" y="1751053"/>
                    <a:pt x="737488" y="1752371"/>
                  </a:cubicBezTo>
                  <a:close/>
                  <a:moveTo>
                    <a:pt x="2292856" y="1691757"/>
                  </a:moveTo>
                  <a:cubicBezTo>
                    <a:pt x="2364092" y="1684291"/>
                    <a:pt x="2382838" y="1814939"/>
                    <a:pt x="2307854" y="1818672"/>
                  </a:cubicBezTo>
                  <a:cubicBezTo>
                    <a:pt x="2206624" y="1822405"/>
                    <a:pt x="2221622" y="1699223"/>
                    <a:pt x="2292856" y="1691757"/>
                  </a:cubicBezTo>
                  <a:close/>
                  <a:moveTo>
                    <a:pt x="2011816" y="1668616"/>
                  </a:moveTo>
                  <a:cubicBezTo>
                    <a:pt x="2090058" y="1657305"/>
                    <a:pt x="2116138" y="1815658"/>
                    <a:pt x="2034170" y="1826969"/>
                  </a:cubicBezTo>
                  <a:cubicBezTo>
                    <a:pt x="1941026" y="1838280"/>
                    <a:pt x="1933576" y="1683697"/>
                    <a:pt x="2011816" y="1668616"/>
                  </a:cubicBezTo>
                  <a:close/>
                  <a:moveTo>
                    <a:pt x="2749864" y="1650973"/>
                  </a:moveTo>
                  <a:cubicBezTo>
                    <a:pt x="2817426" y="1645514"/>
                    <a:pt x="2896540" y="1767368"/>
                    <a:pt x="2851732" y="1840621"/>
                  </a:cubicBezTo>
                  <a:cubicBezTo>
                    <a:pt x="2795722" y="1938292"/>
                    <a:pt x="2646364" y="1806812"/>
                    <a:pt x="2691170" y="1705385"/>
                  </a:cubicBezTo>
                  <a:cubicBezTo>
                    <a:pt x="2706106" y="1668758"/>
                    <a:pt x="2727344" y="1652793"/>
                    <a:pt x="2749864" y="1650973"/>
                  </a:cubicBezTo>
                  <a:close/>
                  <a:moveTo>
                    <a:pt x="1615402" y="1646689"/>
                  </a:moveTo>
                  <a:cubicBezTo>
                    <a:pt x="1677492" y="1629001"/>
                    <a:pt x="1780856" y="1763923"/>
                    <a:pt x="1711948" y="1829738"/>
                  </a:cubicBezTo>
                  <a:cubicBezTo>
                    <a:pt x="1636944" y="1904955"/>
                    <a:pt x="1531938" y="1754520"/>
                    <a:pt x="1591942" y="1664259"/>
                  </a:cubicBezTo>
                  <a:cubicBezTo>
                    <a:pt x="1598504" y="1654858"/>
                    <a:pt x="1606532" y="1649216"/>
                    <a:pt x="1615402" y="1646689"/>
                  </a:cubicBezTo>
                  <a:close/>
                  <a:moveTo>
                    <a:pt x="66188" y="1641821"/>
                  </a:moveTo>
                  <a:cubicBezTo>
                    <a:pt x="72642" y="1641542"/>
                    <a:pt x="79076" y="1642538"/>
                    <a:pt x="85068" y="1644647"/>
                  </a:cubicBezTo>
                  <a:cubicBezTo>
                    <a:pt x="109036" y="1653083"/>
                    <a:pt x="125956" y="1679327"/>
                    <a:pt x="109036" y="1713071"/>
                  </a:cubicBezTo>
                  <a:cubicBezTo>
                    <a:pt x="78958" y="1784305"/>
                    <a:pt x="0" y="1743064"/>
                    <a:pt x="18800" y="1683076"/>
                  </a:cubicBezTo>
                  <a:cubicBezTo>
                    <a:pt x="27260" y="1654957"/>
                    <a:pt x="46822" y="1642655"/>
                    <a:pt x="66188" y="1641821"/>
                  </a:cubicBezTo>
                  <a:close/>
                  <a:moveTo>
                    <a:pt x="367162" y="1590068"/>
                  </a:moveTo>
                  <a:cubicBezTo>
                    <a:pt x="448700" y="1584114"/>
                    <a:pt x="529318" y="1659384"/>
                    <a:pt x="477534" y="1769936"/>
                  </a:cubicBezTo>
                  <a:cubicBezTo>
                    <a:pt x="394680" y="1943055"/>
                    <a:pt x="206376" y="1837678"/>
                    <a:pt x="247802" y="1698430"/>
                  </a:cubicBezTo>
                  <a:cubicBezTo>
                    <a:pt x="268986" y="1626454"/>
                    <a:pt x="318240" y="1593641"/>
                    <a:pt x="367162" y="1590068"/>
                  </a:cubicBezTo>
                  <a:close/>
                  <a:moveTo>
                    <a:pt x="2352676" y="1412974"/>
                  </a:moveTo>
                  <a:cubicBezTo>
                    <a:pt x="2465388" y="1427982"/>
                    <a:pt x="2416546" y="1566817"/>
                    <a:pt x="2341404" y="1555560"/>
                  </a:cubicBezTo>
                  <a:cubicBezTo>
                    <a:pt x="2247478" y="1544303"/>
                    <a:pt x="2239964" y="1401717"/>
                    <a:pt x="2352676" y="1412974"/>
                  </a:cubicBezTo>
                  <a:close/>
                  <a:moveTo>
                    <a:pt x="1937038" y="1391335"/>
                  </a:moveTo>
                  <a:cubicBezTo>
                    <a:pt x="2038350" y="1376317"/>
                    <a:pt x="2038350" y="1567800"/>
                    <a:pt x="1974562" y="1579064"/>
                  </a:cubicBezTo>
                  <a:cubicBezTo>
                    <a:pt x="1831976" y="1612855"/>
                    <a:pt x="1831976" y="1406353"/>
                    <a:pt x="1937038" y="1391335"/>
                  </a:cubicBezTo>
                  <a:close/>
                  <a:moveTo>
                    <a:pt x="1357422" y="1383498"/>
                  </a:moveTo>
                  <a:cubicBezTo>
                    <a:pt x="1430632" y="1390541"/>
                    <a:pt x="1519606" y="1494787"/>
                    <a:pt x="1463560" y="1582127"/>
                  </a:cubicBezTo>
                  <a:cubicBezTo>
                    <a:pt x="1388830" y="1698580"/>
                    <a:pt x="1231900" y="1506996"/>
                    <a:pt x="1295420" y="1413081"/>
                  </a:cubicBezTo>
                  <a:cubicBezTo>
                    <a:pt x="1310366" y="1389602"/>
                    <a:pt x="1333018" y="1381151"/>
                    <a:pt x="1357422" y="1383498"/>
                  </a:cubicBezTo>
                  <a:close/>
                  <a:moveTo>
                    <a:pt x="364598" y="1340594"/>
                  </a:moveTo>
                  <a:cubicBezTo>
                    <a:pt x="542524" y="1341159"/>
                    <a:pt x="860432" y="1426151"/>
                    <a:pt x="1152496" y="1623234"/>
                  </a:cubicBezTo>
                  <a:cubicBezTo>
                    <a:pt x="1598796" y="1901028"/>
                    <a:pt x="1891328" y="2404060"/>
                    <a:pt x="1970088" y="2595513"/>
                  </a:cubicBezTo>
                  <a:cubicBezTo>
                    <a:pt x="1865076" y="2392798"/>
                    <a:pt x="1478782" y="1991123"/>
                    <a:pt x="1047484" y="1795917"/>
                  </a:cubicBezTo>
                  <a:cubicBezTo>
                    <a:pt x="623684" y="1578186"/>
                    <a:pt x="211138" y="1536893"/>
                    <a:pt x="222390" y="1401750"/>
                  </a:cubicBezTo>
                  <a:cubicBezTo>
                    <a:pt x="222390" y="1371718"/>
                    <a:pt x="252392" y="1352948"/>
                    <a:pt x="297398" y="1345440"/>
                  </a:cubicBezTo>
                  <a:cubicBezTo>
                    <a:pt x="316620" y="1342156"/>
                    <a:pt x="339180" y="1340513"/>
                    <a:pt x="364598" y="1340594"/>
                  </a:cubicBezTo>
                  <a:close/>
                  <a:moveTo>
                    <a:pt x="2970968" y="1222516"/>
                  </a:moveTo>
                  <a:cubicBezTo>
                    <a:pt x="2991938" y="1227063"/>
                    <a:pt x="3014906" y="1237740"/>
                    <a:pt x="3039750" y="1256043"/>
                  </a:cubicBezTo>
                  <a:cubicBezTo>
                    <a:pt x="3238500" y="1402472"/>
                    <a:pt x="2979750" y="1582691"/>
                    <a:pt x="2867250" y="1515109"/>
                  </a:cubicBezTo>
                  <a:cubicBezTo>
                    <a:pt x="2775374" y="1459260"/>
                    <a:pt x="2824184" y="1190690"/>
                    <a:pt x="2970968" y="1222516"/>
                  </a:cubicBezTo>
                  <a:close/>
                  <a:moveTo>
                    <a:pt x="1041310" y="1197711"/>
                  </a:moveTo>
                  <a:cubicBezTo>
                    <a:pt x="1106036" y="1185724"/>
                    <a:pt x="1206644" y="1275280"/>
                    <a:pt x="1178502" y="1345797"/>
                  </a:cubicBezTo>
                  <a:cubicBezTo>
                    <a:pt x="1137228" y="1439818"/>
                    <a:pt x="968376" y="1368362"/>
                    <a:pt x="994640" y="1248013"/>
                  </a:cubicBezTo>
                  <a:cubicBezTo>
                    <a:pt x="1002146" y="1216986"/>
                    <a:pt x="1019734" y="1201707"/>
                    <a:pt x="1041310" y="1197711"/>
                  </a:cubicBezTo>
                  <a:close/>
                  <a:moveTo>
                    <a:pt x="1869726" y="1037481"/>
                  </a:moveTo>
                  <a:cubicBezTo>
                    <a:pt x="2023362" y="1011190"/>
                    <a:pt x="2038352" y="1274097"/>
                    <a:pt x="1907198" y="1292876"/>
                  </a:cubicBezTo>
                  <a:cubicBezTo>
                    <a:pt x="1749814" y="1319167"/>
                    <a:pt x="1716088" y="1060016"/>
                    <a:pt x="1869726" y="1037481"/>
                  </a:cubicBezTo>
                  <a:close/>
                  <a:moveTo>
                    <a:pt x="743534" y="1034020"/>
                  </a:moveTo>
                  <a:cubicBezTo>
                    <a:pt x="750764" y="1033084"/>
                    <a:pt x="758314" y="1033346"/>
                    <a:pt x="765906" y="1034661"/>
                  </a:cubicBezTo>
                  <a:cubicBezTo>
                    <a:pt x="816514" y="1043428"/>
                    <a:pt x="868952" y="1098950"/>
                    <a:pt x="840828" y="1157394"/>
                  </a:cubicBezTo>
                  <a:cubicBezTo>
                    <a:pt x="795830" y="1250905"/>
                    <a:pt x="668338" y="1168615"/>
                    <a:pt x="694586" y="1078845"/>
                  </a:cubicBezTo>
                  <a:cubicBezTo>
                    <a:pt x="703024" y="1050442"/>
                    <a:pt x="721842" y="1036831"/>
                    <a:pt x="743534" y="1034020"/>
                  </a:cubicBezTo>
                  <a:close/>
                  <a:moveTo>
                    <a:pt x="472486" y="971821"/>
                  </a:moveTo>
                  <a:cubicBezTo>
                    <a:pt x="515962" y="961775"/>
                    <a:pt x="588070" y="1010418"/>
                    <a:pt x="571104" y="1052717"/>
                  </a:cubicBezTo>
                  <a:cubicBezTo>
                    <a:pt x="548482" y="1109116"/>
                    <a:pt x="412750" y="1142955"/>
                    <a:pt x="442912" y="1003839"/>
                  </a:cubicBezTo>
                  <a:cubicBezTo>
                    <a:pt x="446682" y="985039"/>
                    <a:pt x="457994" y="975169"/>
                    <a:pt x="472486" y="971821"/>
                  </a:cubicBezTo>
                  <a:close/>
                  <a:moveTo>
                    <a:pt x="3738254" y="898475"/>
                  </a:moveTo>
                  <a:cubicBezTo>
                    <a:pt x="3749514" y="898475"/>
                    <a:pt x="3757020" y="898475"/>
                    <a:pt x="3757020" y="902231"/>
                  </a:cubicBezTo>
                  <a:cubicBezTo>
                    <a:pt x="3802064" y="943547"/>
                    <a:pt x="3254052" y="1379241"/>
                    <a:pt x="2935006" y="2074098"/>
                  </a:cubicBezTo>
                  <a:cubicBezTo>
                    <a:pt x="2612204" y="2768955"/>
                    <a:pt x="2510860" y="3636587"/>
                    <a:pt x="2473324" y="3967113"/>
                  </a:cubicBezTo>
                  <a:cubicBezTo>
                    <a:pt x="2503352" y="3617807"/>
                    <a:pt x="2544642" y="2750175"/>
                    <a:pt x="2844922" y="2025270"/>
                  </a:cubicBezTo>
                  <a:cubicBezTo>
                    <a:pt x="3126434" y="1352949"/>
                    <a:pt x="3633156" y="917255"/>
                    <a:pt x="3738254" y="898475"/>
                  </a:cubicBezTo>
                  <a:close/>
                  <a:moveTo>
                    <a:pt x="3208316" y="772828"/>
                  </a:moveTo>
                  <a:cubicBezTo>
                    <a:pt x="3245194" y="769715"/>
                    <a:pt x="3286704" y="786162"/>
                    <a:pt x="3327978" y="831273"/>
                  </a:cubicBezTo>
                  <a:cubicBezTo>
                    <a:pt x="3489324" y="1015479"/>
                    <a:pt x="3226666" y="1192166"/>
                    <a:pt x="3132860" y="1083146"/>
                  </a:cubicBezTo>
                  <a:cubicBezTo>
                    <a:pt x="3028734" y="967548"/>
                    <a:pt x="3097682" y="782168"/>
                    <a:pt x="3208316" y="772828"/>
                  </a:cubicBezTo>
                  <a:close/>
                  <a:moveTo>
                    <a:pt x="1820516" y="763648"/>
                  </a:moveTo>
                  <a:cubicBezTo>
                    <a:pt x="1932880" y="752428"/>
                    <a:pt x="1947864" y="935691"/>
                    <a:pt x="1846734" y="954391"/>
                  </a:cubicBezTo>
                  <a:cubicBezTo>
                    <a:pt x="1738114" y="973091"/>
                    <a:pt x="1708150" y="774869"/>
                    <a:pt x="1820516" y="763648"/>
                  </a:cubicBezTo>
                  <a:close/>
                  <a:moveTo>
                    <a:pt x="2566650" y="755359"/>
                  </a:moveTo>
                  <a:cubicBezTo>
                    <a:pt x="2682876" y="770403"/>
                    <a:pt x="2630386" y="981028"/>
                    <a:pt x="2514160" y="965983"/>
                  </a:cubicBezTo>
                  <a:cubicBezTo>
                    <a:pt x="2330450" y="943416"/>
                    <a:pt x="2454174" y="736553"/>
                    <a:pt x="2566650" y="755359"/>
                  </a:cubicBezTo>
                  <a:close/>
                  <a:moveTo>
                    <a:pt x="4701842" y="728256"/>
                  </a:moveTo>
                  <a:cubicBezTo>
                    <a:pt x="4714506" y="730134"/>
                    <a:pt x="4724828" y="734831"/>
                    <a:pt x="4732332" y="744224"/>
                  </a:cubicBezTo>
                  <a:cubicBezTo>
                    <a:pt x="4773612" y="781795"/>
                    <a:pt x="4642266" y="932082"/>
                    <a:pt x="4413346" y="1067340"/>
                  </a:cubicBezTo>
                  <a:cubicBezTo>
                    <a:pt x="4199438" y="1191326"/>
                    <a:pt x="3932992" y="1420513"/>
                    <a:pt x="3655286" y="1679757"/>
                  </a:cubicBezTo>
                  <a:cubicBezTo>
                    <a:pt x="3381334" y="1939001"/>
                    <a:pt x="3114888" y="2235817"/>
                    <a:pt x="2931002" y="2528876"/>
                  </a:cubicBezTo>
                  <a:cubicBezTo>
                    <a:pt x="2743362" y="2818177"/>
                    <a:pt x="2657050" y="3111236"/>
                    <a:pt x="2660802" y="3276551"/>
                  </a:cubicBezTo>
                  <a:cubicBezTo>
                    <a:pt x="2608264" y="2915864"/>
                    <a:pt x="2976034" y="2085531"/>
                    <a:pt x="3520186" y="1529471"/>
                  </a:cubicBezTo>
                  <a:cubicBezTo>
                    <a:pt x="3779128" y="1247683"/>
                    <a:pt x="4053080" y="992196"/>
                    <a:pt x="4308270" y="875724"/>
                  </a:cubicBezTo>
                  <a:cubicBezTo>
                    <a:pt x="4469638" y="800581"/>
                    <a:pt x="4582222" y="744224"/>
                    <a:pt x="4657276" y="729195"/>
                  </a:cubicBezTo>
                  <a:cubicBezTo>
                    <a:pt x="4674164" y="727316"/>
                    <a:pt x="4689176" y="726377"/>
                    <a:pt x="4701842" y="728256"/>
                  </a:cubicBezTo>
                  <a:close/>
                  <a:moveTo>
                    <a:pt x="1072572" y="592639"/>
                  </a:moveTo>
                  <a:cubicBezTo>
                    <a:pt x="1196864" y="605834"/>
                    <a:pt x="1409528" y="731514"/>
                    <a:pt x="1524480" y="931945"/>
                  </a:cubicBezTo>
                  <a:cubicBezTo>
                    <a:pt x="1719664" y="1206071"/>
                    <a:pt x="1805996" y="1566565"/>
                    <a:pt x="1809750" y="1701751"/>
                  </a:cubicBezTo>
                  <a:cubicBezTo>
                    <a:pt x="1787228" y="1555300"/>
                    <a:pt x="1584536" y="1262398"/>
                    <a:pt x="1370584" y="1055865"/>
                  </a:cubicBezTo>
                  <a:cubicBezTo>
                    <a:pt x="1152878" y="834311"/>
                    <a:pt x="965200" y="774229"/>
                    <a:pt x="968954" y="646554"/>
                  </a:cubicBezTo>
                  <a:cubicBezTo>
                    <a:pt x="972708" y="616512"/>
                    <a:pt x="991474" y="597737"/>
                    <a:pt x="1025256" y="593982"/>
                  </a:cubicBezTo>
                  <a:cubicBezTo>
                    <a:pt x="1038862" y="591165"/>
                    <a:pt x="1054816" y="590754"/>
                    <a:pt x="1072572" y="592639"/>
                  </a:cubicBezTo>
                  <a:close/>
                  <a:moveTo>
                    <a:pt x="1777728" y="514812"/>
                  </a:moveTo>
                  <a:cubicBezTo>
                    <a:pt x="1821964" y="526702"/>
                    <a:pt x="1834662" y="624688"/>
                    <a:pt x="1775680" y="631220"/>
                  </a:cubicBezTo>
                  <a:cubicBezTo>
                    <a:pt x="1715762" y="634953"/>
                    <a:pt x="1697038" y="530435"/>
                    <a:pt x="1756956" y="515504"/>
                  </a:cubicBezTo>
                  <a:cubicBezTo>
                    <a:pt x="1764446" y="513171"/>
                    <a:pt x="1771408" y="513113"/>
                    <a:pt x="1777728" y="514812"/>
                  </a:cubicBezTo>
                  <a:close/>
                  <a:moveTo>
                    <a:pt x="3642430" y="447811"/>
                  </a:moveTo>
                  <a:cubicBezTo>
                    <a:pt x="3681784" y="444404"/>
                    <a:pt x="3721136" y="458971"/>
                    <a:pt x="3752994" y="500324"/>
                  </a:cubicBezTo>
                  <a:cubicBezTo>
                    <a:pt x="3876676" y="661973"/>
                    <a:pt x="3629312" y="876253"/>
                    <a:pt x="3490638" y="725881"/>
                  </a:cubicBezTo>
                  <a:cubicBezTo>
                    <a:pt x="3406310" y="630019"/>
                    <a:pt x="3524370" y="458032"/>
                    <a:pt x="3642430" y="447811"/>
                  </a:cubicBezTo>
                  <a:close/>
                  <a:moveTo>
                    <a:pt x="2702758" y="387303"/>
                  </a:moveTo>
                  <a:cubicBezTo>
                    <a:pt x="2852738" y="391061"/>
                    <a:pt x="2781498" y="684166"/>
                    <a:pt x="2635266" y="646588"/>
                  </a:cubicBezTo>
                  <a:cubicBezTo>
                    <a:pt x="2459038" y="601495"/>
                    <a:pt x="2556526" y="387303"/>
                    <a:pt x="2702758" y="387303"/>
                  </a:cubicBezTo>
                  <a:close/>
                  <a:moveTo>
                    <a:pt x="3874998" y="336963"/>
                  </a:moveTo>
                  <a:cubicBezTo>
                    <a:pt x="3904402" y="335448"/>
                    <a:pt x="3935860" y="347563"/>
                    <a:pt x="3955654" y="377059"/>
                  </a:cubicBezTo>
                  <a:cubicBezTo>
                    <a:pt x="4008438" y="451969"/>
                    <a:pt x="3850084" y="538116"/>
                    <a:pt x="3808612" y="440732"/>
                  </a:cubicBezTo>
                  <a:cubicBezTo>
                    <a:pt x="3782690" y="379868"/>
                    <a:pt x="3825990" y="339487"/>
                    <a:pt x="3874998" y="336963"/>
                  </a:cubicBezTo>
                  <a:close/>
                  <a:moveTo>
                    <a:pt x="3365772" y="230717"/>
                  </a:moveTo>
                  <a:cubicBezTo>
                    <a:pt x="3384536" y="226963"/>
                    <a:pt x="3399546" y="230717"/>
                    <a:pt x="3410804" y="241980"/>
                  </a:cubicBezTo>
                  <a:cubicBezTo>
                    <a:pt x="3508376" y="320819"/>
                    <a:pt x="3144362" y="715016"/>
                    <a:pt x="2859154" y="1244366"/>
                  </a:cubicBezTo>
                  <a:cubicBezTo>
                    <a:pt x="2555182" y="1762454"/>
                    <a:pt x="2363794" y="2423203"/>
                    <a:pt x="2322512" y="2686001"/>
                  </a:cubicBezTo>
                  <a:cubicBezTo>
                    <a:pt x="2348782" y="2408186"/>
                    <a:pt x="2420084" y="1717403"/>
                    <a:pt x="2682776" y="1146756"/>
                  </a:cubicBezTo>
                  <a:cubicBezTo>
                    <a:pt x="2896680" y="636177"/>
                    <a:pt x="3223168" y="256997"/>
                    <a:pt x="3365772" y="230717"/>
                  </a:cubicBezTo>
                  <a:close/>
                  <a:moveTo>
                    <a:pt x="2368338" y="214265"/>
                  </a:moveTo>
                  <a:cubicBezTo>
                    <a:pt x="2375850" y="214265"/>
                    <a:pt x="2383362" y="214265"/>
                    <a:pt x="2387118" y="214265"/>
                  </a:cubicBezTo>
                  <a:cubicBezTo>
                    <a:pt x="2567414" y="229292"/>
                    <a:pt x="2439704" y="725169"/>
                    <a:pt x="2319508" y="1123374"/>
                  </a:cubicBezTo>
                  <a:cubicBezTo>
                    <a:pt x="2338288" y="1104591"/>
                    <a:pt x="2364582" y="1089564"/>
                    <a:pt x="2402144" y="1085807"/>
                  </a:cubicBezTo>
                  <a:cubicBezTo>
                    <a:pt x="2574926" y="1074538"/>
                    <a:pt x="2514828" y="1299938"/>
                    <a:pt x="2413412" y="1307450"/>
                  </a:cubicBezTo>
                  <a:cubicBezTo>
                    <a:pt x="2353314" y="1311207"/>
                    <a:pt x="2304484" y="1247344"/>
                    <a:pt x="2300728" y="1187237"/>
                  </a:cubicBezTo>
                  <a:cubicBezTo>
                    <a:pt x="2251898" y="1356287"/>
                    <a:pt x="2206824" y="1502797"/>
                    <a:pt x="2195556" y="1577930"/>
                  </a:cubicBezTo>
                  <a:cubicBezTo>
                    <a:pt x="2210580" y="1288667"/>
                    <a:pt x="2154238" y="255588"/>
                    <a:pt x="2368338" y="214265"/>
                  </a:cubicBezTo>
                  <a:close/>
                  <a:moveTo>
                    <a:pt x="2903050" y="1921"/>
                  </a:moveTo>
                  <a:cubicBezTo>
                    <a:pt x="2921672" y="5064"/>
                    <a:pt x="2939906" y="12155"/>
                    <a:pt x="2956790" y="23877"/>
                  </a:cubicBezTo>
                  <a:cubicBezTo>
                    <a:pt x="3095624" y="117652"/>
                    <a:pt x="2874240" y="353965"/>
                    <a:pt x="2784186" y="282696"/>
                  </a:cubicBezTo>
                  <a:cubicBezTo>
                    <a:pt x="2623306" y="151411"/>
                    <a:pt x="2772696" y="-20080"/>
                    <a:pt x="2903050" y="19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pic>
        <p:nvPicPr>
          <p:cNvPr id="34" name="图片 33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120" y="635000"/>
            <a:ext cx="5445760" cy="8921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96875" y="165735"/>
            <a:ext cx="7999095" cy="6530340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580708" y="349568"/>
            <a:ext cx="7631430" cy="6162675"/>
          </a:xfrm>
          <a:prstGeom prst="roundRect">
            <a:avLst/>
          </a:prstGeom>
          <a:noFill/>
          <a:ln w="28575">
            <a:solidFill>
              <a:srgbClr val="E2614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22" name="矩形 5"/>
          <p:cNvSpPr/>
          <p:nvPr/>
        </p:nvSpPr>
        <p:spPr>
          <a:xfrm>
            <a:off x="8981440" y="3025775"/>
            <a:ext cx="2698115" cy="67881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CONTENT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2962910" y="916305"/>
            <a:ext cx="4397375" cy="653250"/>
            <a:chOff x="882" y="3333"/>
            <a:chExt cx="5191" cy="771"/>
          </a:xfrm>
        </p:grpSpPr>
        <p:sp>
          <p:nvSpPr>
            <p:cNvPr id="5138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15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17" name="TextBox 25"/>
          <p:cNvSpPr txBox="1"/>
          <p:nvPr/>
        </p:nvSpPr>
        <p:spPr>
          <a:xfrm>
            <a:off x="1837055" y="990600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Impact" panose="020B0806030902050204" pitchFamily="2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1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2963545" y="1801495"/>
            <a:ext cx="4397375" cy="653250"/>
            <a:chOff x="882" y="3333"/>
            <a:chExt cx="5191" cy="771"/>
          </a:xfrm>
        </p:grpSpPr>
        <p:sp>
          <p:nvSpPr>
            <p:cNvPr id="68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69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70" name="TextBox 25"/>
          <p:cNvSpPr txBox="1"/>
          <p:nvPr/>
        </p:nvSpPr>
        <p:spPr>
          <a:xfrm>
            <a:off x="1837055" y="1875790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Impact" panose="020B0806030902050204" pitchFamily="2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2</a:t>
            </a:r>
          </a:p>
        </p:txBody>
      </p:sp>
      <p:grpSp>
        <p:nvGrpSpPr>
          <p:cNvPr id="72" name="组合 71"/>
          <p:cNvGrpSpPr/>
          <p:nvPr/>
        </p:nvGrpSpPr>
        <p:grpSpPr>
          <a:xfrm>
            <a:off x="2963545" y="2686685"/>
            <a:ext cx="4397375" cy="653250"/>
            <a:chOff x="882" y="3333"/>
            <a:chExt cx="5191" cy="771"/>
          </a:xfrm>
        </p:grpSpPr>
        <p:sp>
          <p:nvSpPr>
            <p:cNvPr id="73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74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75" name="TextBox 25"/>
          <p:cNvSpPr txBox="1"/>
          <p:nvPr/>
        </p:nvSpPr>
        <p:spPr>
          <a:xfrm>
            <a:off x="1837055" y="2760980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Impact" panose="020B0806030902050204" pitchFamily="2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3</a:t>
            </a:r>
          </a:p>
        </p:txBody>
      </p:sp>
      <p:grpSp>
        <p:nvGrpSpPr>
          <p:cNvPr id="78" name="组合 77"/>
          <p:cNvGrpSpPr/>
          <p:nvPr/>
        </p:nvGrpSpPr>
        <p:grpSpPr>
          <a:xfrm>
            <a:off x="2963545" y="3571875"/>
            <a:ext cx="4397375" cy="653250"/>
            <a:chOff x="882" y="3333"/>
            <a:chExt cx="5191" cy="771"/>
          </a:xfrm>
        </p:grpSpPr>
        <p:sp>
          <p:nvSpPr>
            <p:cNvPr id="79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80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81" name="TextBox 25"/>
          <p:cNvSpPr txBox="1"/>
          <p:nvPr/>
        </p:nvSpPr>
        <p:spPr>
          <a:xfrm>
            <a:off x="1837055" y="3646170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Impact" panose="020B0806030902050204" pitchFamily="2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4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2963545" y="4457065"/>
            <a:ext cx="4397375" cy="653250"/>
            <a:chOff x="882" y="3333"/>
            <a:chExt cx="5191" cy="771"/>
          </a:xfrm>
        </p:grpSpPr>
        <p:sp>
          <p:nvSpPr>
            <p:cNvPr id="84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85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86" name="TextBox 25"/>
          <p:cNvSpPr txBox="1"/>
          <p:nvPr/>
        </p:nvSpPr>
        <p:spPr>
          <a:xfrm>
            <a:off x="1837055" y="4531360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Impact" panose="020B0806030902050204" pitchFamily="2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5</a:t>
            </a:r>
          </a:p>
        </p:txBody>
      </p:sp>
      <p:grpSp>
        <p:nvGrpSpPr>
          <p:cNvPr id="88" name="组合 87"/>
          <p:cNvGrpSpPr/>
          <p:nvPr/>
        </p:nvGrpSpPr>
        <p:grpSpPr>
          <a:xfrm>
            <a:off x="2963545" y="5342255"/>
            <a:ext cx="4397375" cy="653250"/>
            <a:chOff x="882" y="3333"/>
            <a:chExt cx="5191" cy="771"/>
          </a:xfrm>
        </p:grpSpPr>
        <p:sp>
          <p:nvSpPr>
            <p:cNvPr id="89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90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91" name="TextBox 25"/>
          <p:cNvSpPr txBox="1"/>
          <p:nvPr/>
        </p:nvSpPr>
        <p:spPr>
          <a:xfrm>
            <a:off x="1837055" y="5416550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Impact" panose="020B0806030902050204" pitchFamily="2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6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8996680" y="2849880"/>
            <a:ext cx="2698115" cy="975360"/>
          </a:xfrm>
          <a:prstGeom prst="roundRect">
            <a:avLst/>
          </a:prstGeom>
          <a:noFill/>
          <a:ln w="28575">
            <a:solidFill>
              <a:schemeClr val="tx1">
                <a:lumMod val="85000"/>
                <a:lumOff val="1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096770" y="163830"/>
            <a:ext cx="7998460" cy="6530340"/>
            <a:chOff x="625" y="261"/>
            <a:chExt cx="12596" cy="10284"/>
          </a:xfrm>
        </p:grpSpPr>
        <p:sp>
          <p:nvSpPr>
            <p:cNvPr id="4" name="心形 3"/>
            <p:cNvSpPr/>
            <p:nvPr/>
          </p:nvSpPr>
          <p:spPr>
            <a:xfrm>
              <a:off x="625" y="261"/>
              <a:ext cx="12597" cy="10284"/>
            </a:xfrm>
            <a:prstGeom prst="heart">
              <a:avLst/>
            </a:prstGeom>
            <a:solidFill>
              <a:schemeClr val="bg1"/>
            </a:solidFill>
            <a:ln w="57150">
              <a:solidFill>
                <a:schemeClr val="bg1"/>
              </a:solidFill>
            </a:ln>
            <a:effectLst>
              <a:innerShdw blurRad="355600" dist="190500" dir="2700000">
                <a:srgbClr val="5953AB">
                  <a:alpha val="68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心形 5"/>
            <p:cNvSpPr/>
            <p:nvPr/>
          </p:nvSpPr>
          <p:spPr>
            <a:xfrm>
              <a:off x="915" y="551"/>
              <a:ext cx="12018" cy="9705"/>
            </a:xfrm>
            <a:prstGeom prst="heart">
              <a:avLst/>
            </a:prstGeom>
            <a:noFill/>
            <a:ln w="28575">
              <a:solidFill>
                <a:srgbClr val="E2614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70" name="矩形 5"/>
          <p:cNvSpPr/>
          <p:nvPr/>
        </p:nvSpPr>
        <p:spPr>
          <a:xfrm>
            <a:off x="3904615" y="3714750"/>
            <a:ext cx="4381500" cy="7226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zh-CN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Please enter the required title here</a:t>
            </a:r>
            <a:endParaRPr lang="zh-CN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171" name="矩形 5"/>
          <p:cNvSpPr/>
          <p:nvPr/>
        </p:nvSpPr>
        <p:spPr>
          <a:xfrm>
            <a:off x="4225290" y="2531745"/>
            <a:ext cx="3740785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2" charset="0"/>
                <a:ea typeface="微软雅黑" panose="020B0503020204020204" charset="-122"/>
              </a:rPr>
              <a:t>PART 1</a:t>
            </a:r>
          </a:p>
        </p:txBody>
      </p:sp>
      <p:sp>
        <p:nvSpPr>
          <p:cNvPr id="5138" name="TextBox 25"/>
          <p:cNvSpPr txBox="1"/>
          <p:nvPr/>
        </p:nvSpPr>
        <p:spPr>
          <a:xfrm>
            <a:off x="3983355" y="3282315"/>
            <a:ext cx="4225290" cy="417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ctr" fontAlgn="base"/>
            <a:r>
              <a:rPr lang="zh-CN" altLang="zh-CN" sz="20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请在此处输入所需标题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心形 5"/>
          <p:cNvSpPr/>
          <p:nvPr/>
        </p:nvSpPr>
        <p:spPr>
          <a:xfrm rot="20700000">
            <a:off x="1680210" y="2010410"/>
            <a:ext cx="4985385" cy="4025900"/>
          </a:xfrm>
          <a:prstGeom prst="heart">
            <a:avLst/>
          </a:prstGeom>
          <a:blipFill rotWithShape="1">
            <a:blip r:embed="rId2"/>
            <a:stretch>
              <a:fillRect/>
            </a:stretch>
          </a:blipFill>
          <a:ln w="2857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心形 3"/>
          <p:cNvSpPr/>
          <p:nvPr/>
        </p:nvSpPr>
        <p:spPr>
          <a:xfrm rot="20700000">
            <a:off x="1990090" y="2240915"/>
            <a:ext cx="4365625" cy="3564255"/>
          </a:xfrm>
          <a:prstGeom prst="heart">
            <a:avLst/>
          </a:prstGeom>
          <a:blipFill rotWithShape="1">
            <a:blip r:embed="rId3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心形 10"/>
          <p:cNvSpPr/>
          <p:nvPr/>
        </p:nvSpPr>
        <p:spPr>
          <a:xfrm rot="18840000">
            <a:off x="1025525" y="2671445"/>
            <a:ext cx="1174750" cy="958850"/>
          </a:xfrm>
          <a:prstGeom prst="heart">
            <a:avLst/>
          </a:prstGeom>
          <a:solidFill>
            <a:srgbClr val="E38F4C"/>
          </a:solidFill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 rot="780000">
            <a:off x="5633085" y="1735455"/>
            <a:ext cx="4985385" cy="4025900"/>
            <a:chOff x="386" y="124"/>
            <a:chExt cx="13075" cy="10559"/>
          </a:xfrm>
        </p:grpSpPr>
        <p:sp>
          <p:nvSpPr>
            <p:cNvPr id="3" name="心形 2"/>
            <p:cNvSpPr/>
            <p:nvPr/>
          </p:nvSpPr>
          <p:spPr>
            <a:xfrm>
              <a:off x="386" y="124"/>
              <a:ext cx="13075" cy="10559"/>
            </a:xfrm>
            <a:prstGeom prst="heart">
              <a:avLst/>
            </a:prstGeom>
            <a:blipFill rotWithShape="1">
              <a:blip r:embed="rId2"/>
              <a:stretch>
                <a:fillRect/>
              </a:stretch>
            </a:blipFill>
            <a:ln w="28575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心形 6"/>
            <p:cNvSpPr/>
            <p:nvPr/>
          </p:nvSpPr>
          <p:spPr>
            <a:xfrm>
              <a:off x="1198" y="729"/>
              <a:ext cx="11450" cy="9348"/>
            </a:xfrm>
            <a:prstGeom prst="heart">
              <a:avLst/>
            </a:prstGeom>
            <a:blipFill rotWithShape="1">
              <a:blip r:embed="rId4"/>
              <a:stretch>
                <a:fillRect/>
              </a:stretch>
            </a:blipFill>
            <a:ln w="57150">
              <a:solidFill>
                <a:schemeClr val="bg1"/>
              </a:solidFill>
            </a:ln>
            <a:effectLst>
              <a:innerShdw blurRad="355600" dist="190500" dir="2700000">
                <a:srgbClr val="5953AB">
                  <a:alpha val="68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弧形"/>
          <p:cNvSpPr/>
          <p:nvPr/>
        </p:nvSpPr>
        <p:spPr>
          <a:xfrm rot="3660000">
            <a:off x="34798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3084AB">
                  <a:alpha val="78000"/>
                </a:srgbClr>
              </a:gs>
              <a:gs pos="100000">
                <a:srgbClr val="8C76B6"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弧形"/>
          <p:cNvSpPr/>
          <p:nvPr/>
        </p:nvSpPr>
        <p:spPr>
          <a:xfrm rot="18900000">
            <a:off x="250825" y="-17780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DE4F34">
                  <a:alpha val="84000"/>
                </a:srgbClr>
              </a:gs>
              <a:gs pos="100000">
                <a:srgbClr val="F58848">
                  <a:alpha val="9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弧形"/>
          <p:cNvSpPr/>
          <p:nvPr/>
        </p:nvSpPr>
        <p:spPr>
          <a:xfrm rot="3000000">
            <a:off x="869315" y="93980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弧形"/>
          <p:cNvSpPr/>
          <p:nvPr/>
        </p:nvSpPr>
        <p:spPr>
          <a:xfrm rot="5400000">
            <a:off x="1621790" y="44450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弧形"/>
          <p:cNvSpPr/>
          <p:nvPr/>
        </p:nvSpPr>
        <p:spPr>
          <a:xfrm rot="18240000">
            <a:off x="1312545" y="-29146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43BAB4">
                  <a:alpha val="84000"/>
                </a:srgbClr>
              </a:gs>
              <a:gs pos="100000">
                <a:srgbClr val="8C76B6">
                  <a:alpha val="8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弧形"/>
          <p:cNvSpPr/>
          <p:nvPr/>
        </p:nvSpPr>
        <p:spPr>
          <a:xfrm rot="6120000">
            <a:off x="2309495" y="-29146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7F77AD">
                  <a:alpha val="76000"/>
                </a:srgbClr>
              </a:gs>
              <a:gs pos="100000">
                <a:srgbClr val="ABA268">
                  <a:alpha val="8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174" name="文本框 22"/>
          <p:cNvSpPr txBox="1"/>
          <p:nvPr/>
        </p:nvSpPr>
        <p:spPr>
          <a:xfrm flipH="1">
            <a:off x="964565" y="5478780"/>
            <a:ext cx="2569210" cy="83099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0" name="文本框 22"/>
          <p:cNvSpPr txBox="1"/>
          <p:nvPr/>
        </p:nvSpPr>
        <p:spPr>
          <a:xfrm flipH="1">
            <a:off x="9144000" y="5142865"/>
            <a:ext cx="2569210" cy="83099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2" name="心形 11"/>
          <p:cNvSpPr/>
          <p:nvPr/>
        </p:nvSpPr>
        <p:spPr>
          <a:xfrm rot="1920000">
            <a:off x="9942830" y="1818640"/>
            <a:ext cx="1468755" cy="1198880"/>
          </a:xfrm>
          <a:prstGeom prst="heart">
            <a:avLst/>
          </a:prstGeom>
          <a:solidFill>
            <a:srgbClr val="E38F4C"/>
          </a:solidFill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 rot="21420000">
            <a:off x="823595" y="2303145"/>
            <a:ext cx="692785" cy="565150"/>
          </a:xfrm>
          <a:prstGeom prst="heart">
            <a:avLst/>
          </a:prstGeom>
          <a:solidFill>
            <a:srgbClr val="E38F4C"/>
          </a:solidFill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 rot="840000">
            <a:off x="10711180" y="1499870"/>
            <a:ext cx="692785" cy="565150"/>
          </a:xfrm>
          <a:prstGeom prst="heart">
            <a:avLst/>
          </a:prstGeom>
          <a:solidFill>
            <a:srgbClr val="E38F4C"/>
          </a:solidFill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/>
        </p:nvGrpSpPr>
        <p:grpSpPr>
          <a:xfrm>
            <a:off x="10257155" y="5629910"/>
            <a:ext cx="1896110" cy="1141730"/>
            <a:chOff x="16153" y="8866"/>
            <a:chExt cx="2986" cy="1798"/>
          </a:xfrm>
        </p:grpSpPr>
        <p:sp>
          <p:nvSpPr>
            <p:cNvPr id="36" name="弧形"/>
            <p:cNvSpPr/>
            <p:nvPr/>
          </p:nvSpPr>
          <p:spPr>
            <a:xfrm rot="6120000">
              <a:off x="16749" y="9122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EE854B">
                    <a:alpha val="80000"/>
                  </a:srgbClr>
                </a:gs>
                <a:gs pos="100000">
                  <a:srgbClr val="EAB982">
                    <a:alpha val="66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7" name="弧形"/>
            <p:cNvSpPr/>
            <p:nvPr/>
          </p:nvSpPr>
          <p:spPr>
            <a:xfrm rot="4680000">
              <a:off x="17597" y="8270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BBBD4F">
                    <a:alpha val="72000"/>
                  </a:srgbClr>
                </a:gs>
                <a:gs pos="100000">
                  <a:srgbClr val="E38F4C">
                    <a:alpha val="98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-30480" y="-140970"/>
            <a:ext cx="2322195" cy="1840230"/>
            <a:chOff x="-48" y="-222"/>
            <a:chExt cx="3657" cy="2898"/>
          </a:xfrm>
        </p:grpSpPr>
        <p:sp>
          <p:nvSpPr>
            <p:cNvPr id="9" name="弧形"/>
            <p:cNvSpPr/>
            <p:nvPr/>
          </p:nvSpPr>
          <p:spPr>
            <a:xfrm rot="3660000">
              <a:off x="548" y="538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3084AB">
                    <a:alpha val="78000"/>
                  </a:srgbClr>
                </a:gs>
                <a:gs pos="100000">
                  <a:srgbClr val="8C76B6">
                    <a:alpha val="78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5" name="弧形"/>
            <p:cNvSpPr/>
            <p:nvPr/>
          </p:nvSpPr>
          <p:spPr>
            <a:xfrm rot="18900000">
              <a:off x="474" y="-222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DE4F34">
                    <a:alpha val="84000"/>
                  </a:srgbClr>
                </a:gs>
                <a:gs pos="100000">
                  <a:srgbClr val="EAB982">
                    <a:alpha val="84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8" name="弧形"/>
            <p:cNvSpPr/>
            <p:nvPr/>
          </p:nvSpPr>
          <p:spPr>
            <a:xfrm rot="17580000">
              <a:off x="2067" y="-459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43BAB4">
                    <a:alpha val="84000"/>
                  </a:srgbClr>
                </a:gs>
                <a:gs pos="100000">
                  <a:srgbClr val="8C76B6">
                    <a:alpha val="86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" name="弧形"/>
            <p:cNvSpPr/>
            <p:nvPr/>
          </p:nvSpPr>
          <p:spPr>
            <a:xfrm rot="8520000">
              <a:off x="2204" y="538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7F77AD">
                    <a:alpha val="76000"/>
                  </a:srgbClr>
                </a:gs>
                <a:gs pos="100000">
                  <a:srgbClr val="ABA268">
                    <a:alpha val="82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64465" y="1288415"/>
            <a:ext cx="11863070" cy="3803015"/>
          </a:xfrm>
          <a:prstGeom prst="rect">
            <a:avLst/>
          </a:pr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sym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344930" y="1753870"/>
            <a:ext cx="2875280" cy="287528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933315" y="1753870"/>
            <a:ext cx="2875280" cy="287528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521700" y="1753870"/>
            <a:ext cx="2875280" cy="287528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095375" y="5213985"/>
            <a:ext cx="3432810" cy="904875"/>
            <a:chOff x="9690" y="6633"/>
            <a:chExt cx="5191" cy="1065"/>
          </a:xfrm>
        </p:grpSpPr>
        <p:sp>
          <p:nvSpPr>
            <p:cNvPr id="27" name="TextBox 25"/>
            <p:cNvSpPr txBox="1"/>
            <p:nvPr/>
          </p:nvSpPr>
          <p:spPr>
            <a:xfrm>
              <a:off x="9690" y="6633"/>
              <a:ext cx="3597" cy="41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z="16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28" name="TextBox 25"/>
            <p:cNvSpPr txBox="1"/>
            <p:nvPr/>
          </p:nvSpPr>
          <p:spPr>
            <a:xfrm>
              <a:off x="9690" y="7040"/>
              <a:ext cx="5191" cy="6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z="16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818380" y="5213985"/>
            <a:ext cx="3432810" cy="934085"/>
            <a:chOff x="9690" y="6633"/>
            <a:chExt cx="5191" cy="1100"/>
          </a:xfrm>
        </p:grpSpPr>
        <p:sp>
          <p:nvSpPr>
            <p:cNvPr id="34" name="TextBox 25"/>
            <p:cNvSpPr txBox="1"/>
            <p:nvPr/>
          </p:nvSpPr>
          <p:spPr>
            <a:xfrm>
              <a:off x="9690" y="6633"/>
              <a:ext cx="3597" cy="41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z="16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40" name="TextBox 25"/>
            <p:cNvSpPr txBox="1"/>
            <p:nvPr/>
          </p:nvSpPr>
          <p:spPr>
            <a:xfrm>
              <a:off x="9690" y="7074"/>
              <a:ext cx="5191" cy="6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z="16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540750" y="5213985"/>
            <a:ext cx="3432810" cy="970915"/>
            <a:chOff x="9690" y="6633"/>
            <a:chExt cx="5191" cy="1143"/>
          </a:xfrm>
        </p:grpSpPr>
        <p:sp>
          <p:nvSpPr>
            <p:cNvPr id="42" name="TextBox 25"/>
            <p:cNvSpPr txBox="1"/>
            <p:nvPr/>
          </p:nvSpPr>
          <p:spPr>
            <a:xfrm>
              <a:off x="9690" y="6633"/>
              <a:ext cx="3597" cy="41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z="16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43" name="TextBox 25"/>
            <p:cNvSpPr txBox="1"/>
            <p:nvPr/>
          </p:nvSpPr>
          <p:spPr>
            <a:xfrm>
              <a:off x="9690" y="7074"/>
              <a:ext cx="5191" cy="70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z="16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30480" y="-140970"/>
            <a:ext cx="2585720" cy="1462405"/>
            <a:chOff x="-48" y="-222"/>
            <a:chExt cx="4072" cy="2303"/>
          </a:xfrm>
        </p:grpSpPr>
        <p:sp>
          <p:nvSpPr>
            <p:cNvPr id="9" name="弧形"/>
            <p:cNvSpPr/>
            <p:nvPr/>
          </p:nvSpPr>
          <p:spPr>
            <a:xfrm rot="4680000">
              <a:off x="548" y="538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3084AB">
                    <a:alpha val="78000"/>
                  </a:srgbClr>
                </a:gs>
                <a:gs pos="100000">
                  <a:srgbClr val="8C76B6">
                    <a:alpha val="78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5" name="弧形"/>
            <p:cNvSpPr/>
            <p:nvPr/>
          </p:nvSpPr>
          <p:spPr>
            <a:xfrm rot="18900000">
              <a:off x="474" y="-222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DE4F34">
                    <a:alpha val="84000"/>
                  </a:srgbClr>
                </a:gs>
                <a:gs pos="100000">
                  <a:srgbClr val="EAB982">
                    <a:alpha val="84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7" name="弧形"/>
            <p:cNvSpPr/>
            <p:nvPr/>
          </p:nvSpPr>
          <p:spPr>
            <a:xfrm rot="6780000">
              <a:off x="2482" y="539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BBBD4F">
                    <a:alpha val="72000"/>
                  </a:srgbClr>
                </a:gs>
                <a:gs pos="100000">
                  <a:srgbClr val="E38F4C">
                    <a:alpha val="98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8" name="弧形"/>
            <p:cNvSpPr/>
            <p:nvPr/>
          </p:nvSpPr>
          <p:spPr>
            <a:xfrm rot="17580000">
              <a:off x="1976" y="-483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43BAB4">
                    <a:alpha val="84000"/>
                  </a:srgbClr>
                </a:gs>
                <a:gs pos="100000">
                  <a:srgbClr val="8C76B6">
                    <a:alpha val="86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257155" y="5251450"/>
            <a:ext cx="1588770" cy="1520190"/>
            <a:chOff x="16153" y="8270"/>
            <a:chExt cx="2502" cy="2394"/>
          </a:xfrm>
        </p:grpSpPr>
        <p:sp>
          <p:nvSpPr>
            <p:cNvPr id="36" name="弧形"/>
            <p:cNvSpPr/>
            <p:nvPr/>
          </p:nvSpPr>
          <p:spPr>
            <a:xfrm rot="6120000">
              <a:off x="16749" y="9122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EE854B">
                    <a:alpha val="80000"/>
                  </a:srgbClr>
                </a:gs>
                <a:gs pos="100000">
                  <a:srgbClr val="EAB982">
                    <a:alpha val="66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" name="弧形"/>
            <p:cNvSpPr/>
            <p:nvPr/>
          </p:nvSpPr>
          <p:spPr>
            <a:xfrm rot="8520000">
              <a:off x="17709" y="8270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7F77AD">
                    <a:alpha val="76000"/>
                  </a:srgbClr>
                </a:gs>
                <a:gs pos="100000">
                  <a:srgbClr val="ABA268">
                    <a:alpha val="82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9479" name="文本框 22"/>
          <p:cNvSpPr txBox="1"/>
          <p:nvPr/>
        </p:nvSpPr>
        <p:spPr>
          <a:xfrm flipH="1">
            <a:off x="417195" y="5915025"/>
            <a:ext cx="5241925" cy="5962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</a:t>
            </a:r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内容</a:t>
            </a:r>
            <a:r>
              <a:rPr lang="zh-CN" altLang="en-US" sz="1600" strike="noStrike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9480" name="文本框 24"/>
          <p:cNvSpPr txBox="1"/>
          <p:nvPr/>
        </p:nvSpPr>
        <p:spPr>
          <a:xfrm flipH="1">
            <a:off x="447040" y="5535295"/>
            <a:ext cx="1928495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2000" b="1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1512" name="文本框 22"/>
          <p:cNvSpPr txBox="1"/>
          <p:nvPr/>
        </p:nvSpPr>
        <p:spPr>
          <a:xfrm flipH="1">
            <a:off x="6224270" y="5924550"/>
            <a:ext cx="193230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1513" name="文本框 24"/>
          <p:cNvSpPr txBox="1"/>
          <p:nvPr/>
        </p:nvSpPr>
        <p:spPr>
          <a:xfrm flipH="1">
            <a:off x="8189595" y="5924550"/>
            <a:ext cx="193230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1514" name="文本框 26"/>
          <p:cNvSpPr txBox="1"/>
          <p:nvPr/>
        </p:nvSpPr>
        <p:spPr>
          <a:xfrm flipH="1">
            <a:off x="10109200" y="5924550"/>
            <a:ext cx="193230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2" name="矩形 11"/>
          <p:cNvSpPr/>
          <p:nvPr/>
        </p:nvSpPr>
        <p:spPr>
          <a:xfrm>
            <a:off x="435610" y="1054100"/>
            <a:ext cx="2476500" cy="237617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5610" y="3463290"/>
            <a:ext cx="5069840" cy="186055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012440" y="1054100"/>
            <a:ext cx="2480945" cy="237617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540375" y="1050290"/>
            <a:ext cx="2061210" cy="2374265"/>
          </a:xfrm>
          <a:prstGeom prst="rect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646670" y="1050290"/>
            <a:ext cx="2061210" cy="237426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754870" y="1050290"/>
            <a:ext cx="2063115" cy="2374265"/>
          </a:xfrm>
          <a:prstGeom prst="rect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30160" y="3463290"/>
            <a:ext cx="2098040" cy="1858645"/>
          </a:xfrm>
          <a:prstGeom prst="rect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grpSp>
        <p:nvGrpSpPr>
          <p:cNvPr id="21522" name="组合 17"/>
          <p:cNvGrpSpPr/>
          <p:nvPr/>
        </p:nvGrpSpPr>
        <p:grpSpPr>
          <a:xfrm>
            <a:off x="5595620" y="1525270"/>
            <a:ext cx="1942465" cy="1387367"/>
            <a:chOff x="10877" y="1457"/>
            <a:chExt cx="3257" cy="2328"/>
          </a:xfrm>
        </p:grpSpPr>
        <p:sp>
          <p:nvSpPr>
            <p:cNvPr id="19466" name="文本框 22"/>
            <p:cNvSpPr txBox="1"/>
            <p:nvPr/>
          </p:nvSpPr>
          <p:spPr>
            <a:xfrm flipH="1">
              <a:off x="10877" y="1977"/>
              <a:ext cx="3257" cy="180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base"/>
              <a:r>
                <a:rPr lang="zh-CN" altLang="en-US" sz="16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rPr>
                <a:t>单击此处添加本章节的简要</a:t>
              </a:r>
              <a:r>
                <a:rPr lang="zh-CN" altLang="en-US" sz="16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rPr>
                <a:t>内容</a:t>
              </a:r>
              <a:r>
                <a:rPr lang="zh-CN" altLang="en-US" sz="1600" strike="noStrike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rPr>
                <a:t>。单击此处添加本章节的简要内容。</a:t>
              </a:r>
              <a:endPara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9467" name="文本框 20"/>
            <p:cNvSpPr txBox="1"/>
            <p:nvPr/>
          </p:nvSpPr>
          <p:spPr>
            <a:xfrm flipH="1">
              <a:off x="10926" y="1457"/>
              <a:ext cx="3140" cy="59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base"/>
              <a:r>
                <a:rPr lang="zh-CN" altLang="en-US" sz="16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单击键入标题 </a:t>
              </a:r>
            </a:p>
          </p:txBody>
        </p:sp>
      </p:grpSp>
      <p:grpSp>
        <p:nvGrpSpPr>
          <p:cNvPr id="21525" name="组合 17"/>
          <p:cNvGrpSpPr/>
          <p:nvPr/>
        </p:nvGrpSpPr>
        <p:grpSpPr>
          <a:xfrm>
            <a:off x="7732395" y="3789045"/>
            <a:ext cx="1942465" cy="1387540"/>
            <a:chOff x="10877" y="1457"/>
            <a:chExt cx="3257" cy="2324"/>
          </a:xfrm>
        </p:grpSpPr>
        <p:sp>
          <p:nvSpPr>
            <p:cNvPr id="19469" name="文本框 22"/>
            <p:cNvSpPr txBox="1"/>
            <p:nvPr/>
          </p:nvSpPr>
          <p:spPr>
            <a:xfrm flipH="1">
              <a:off x="10877" y="1977"/>
              <a:ext cx="3257" cy="180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base"/>
              <a:r>
                <a:rPr lang="zh-CN" altLang="en-US" sz="16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rPr>
                <a:t>单击此处添加本章节的简要</a:t>
              </a:r>
              <a:r>
                <a:rPr lang="zh-CN" altLang="en-US" sz="16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rPr>
                <a:t>内容</a:t>
              </a:r>
              <a:r>
                <a:rPr lang="zh-CN" altLang="en-US" sz="1600" strike="noStrike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rPr>
                <a:t>。单击此处添加本章节的简要内容。</a:t>
              </a:r>
              <a:endPara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9470" name="文本框 20"/>
            <p:cNvSpPr txBox="1"/>
            <p:nvPr/>
          </p:nvSpPr>
          <p:spPr>
            <a:xfrm flipH="1">
              <a:off x="10926" y="1457"/>
              <a:ext cx="3140" cy="59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base"/>
              <a:r>
                <a:rPr lang="zh-CN" altLang="en-US" sz="16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单击键入标题 </a:t>
              </a:r>
            </a:p>
          </p:txBody>
        </p:sp>
      </p:grpSp>
      <p:grpSp>
        <p:nvGrpSpPr>
          <p:cNvPr id="21528" name="组合 17"/>
          <p:cNvGrpSpPr/>
          <p:nvPr/>
        </p:nvGrpSpPr>
        <p:grpSpPr>
          <a:xfrm>
            <a:off x="9812020" y="1506855"/>
            <a:ext cx="1942465" cy="1387276"/>
            <a:chOff x="10877" y="1457"/>
            <a:chExt cx="3257" cy="2327"/>
          </a:xfrm>
        </p:grpSpPr>
        <p:sp>
          <p:nvSpPr>
            <p:cNvPr id="19472" name="文本框 22"/>
            <p:cNvSpPr txBox="1"/>
            <p:nvPr/>
          </p:nvSpPr>
          <p:spPr>
            <a:xfrm flipH="1">
              <a:off x="10877" y="1977"/>
              <a:ext cx="3257" cy="1807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base"/>
              <a:r>
                <a:rPr lang="zh-CN" altLang="en-US" sz="16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rPr>
                <a:t>单击此处添加本章节的简要</a:t>
              </a:r>
              <a:r>
                <a:rPr lang="zh-CN" altLang="en-US" sz="16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rPr>
                <a:t>内容</a:t>
              </a:r>
              <a:r>
                <a:rPr lang="zh-CN" altLang="en-US" sz="1600" strike="noStrike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rPr>
                <a:t>。单击此处添加本章节的简要内容。</a:t>
              </a:r>
              <a:endPara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9473" name="文本框 20"/>
            <p:cNvSpPr txBox="1"/>
            <p:nvPr/>
          </p:nvSpPr>
          <p:spPr>
            <a:xfrm flipH="1">
              <a:off x="10926" y="1457"/>
              <a:ext cx="3140" cy="59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base"/>
              <a:r>
                <a:rPr lang="zh-CN" altLang="en-US" sz="16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单击键入标题 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5544185" y="3458210"/>
            <a:ext cx="2062480" cy="1875155"/>
          </a:xfrm>
          <a:prstGeom prst="rect">
            <a:avLst/>
          </a:prstGeom>
          <a:blipFill rotWithShape="1">
            <a:blip r:embed="rId5"/>
            <a:stretch>
              <a:fillRect b="-3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758045" y="3458210"/>
            <a:ext cx="2063115" cy="1875155"/>
          </a:xfrm>
          <a:prstGeom prst="rect">
            <a:avLst/>
          </a:prstGeom>
          <a:blipFill rotWithShape="1">
            <a:blip r:embed="rId6"/>
            <a:stretch>
              <a:fillRect t="-14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40985" name="文本框 22"/>
          <p:cNvSpPr txBox="1"/>
          <p:nvPr/>
        </p:nvSpPr>
        <p:spPr>
          <a:xfrm flipH="1">
            <a:off x="532130" y="3733800"/>
            <a:ext cx="4849495" cy="107721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</a:t>
            </a:r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内容</a:t>
            </a:r>
            <a:r>
              <a:rPr lang="zh-CN" altLang="en-US" sz="1600" strike="noStrike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</a:t>
            </a:r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内容</a:t>
            </a:r>
            <a:r>
              <a:rPr lang="zh-CN" altLang="en-US" sz="1600" strike="noStrike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</a:t>
            </a:r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内容</a:t>
            </a:r>
            <a:r>
              <a:rPr lang="zh-CN" altLang="en-US" sz="1600" strike="noStrike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0058400" y="5629910"/>
            <a:ext cx="2094865" cy="1146175"/>
            <a:chOff x="15840" y="8866"/>
            <a:chExt cx="3299" cy="1805"/>
          </a:xfrm>
        </p:grpSpPr>
        <p:sp>
          <p:nvSpPr>
            <p:cNvPr id="37" name="弧形"/>
            <p:cNvSpPr/>
            <p:nvPr/>
          </p:nvSpPr>
          <p:spPr>
            <a:xfrm rot="4680000">
              <a:off x="17597" y="8270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BBBD4F">
                    <a:alpha val="72000"/>
                  </a:srgbClr>
                </a:gs>
                <a:gs pos="100000">
                  <a:srgbClr val="E38F4C">
                    <a:alpha val="98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8" name="弧形"/>
            <p:cNvSpPr/>
            <p:nvPr/>
          </p:nvSpPr>
          <p:spPr>
            <a:xfrm rot="17580000">
              <a:off x="16436" y="9129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43BAB4">
                    <a:alpha val="84000"/>
                  </a:srgbClr>
                </a:gs>
                <a:gs pos="100000">
                  <a:srgbClr val="8C76B6">
                    <a:alpha val="86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-30480" y="-140970"/>
            <a:ext cx="2480945" cy="1461770"/>
            <a:chOff x="-48" y="-222"/>
            <a:chExt cx="3907" cy="2302"/>
          </a:xfrm>
        </p:grpSpPr>
        <p:sp>
          <p:nvSpPr>
            <p:cNvPr id="9" name="弧形"/>
            <p:cNvSpPr/>
            <p:nvPr/>
          </p:nvSpPr>
          <p:spPr>
            <a:xfrm rot="3660000">
              <a:off x="548" y="537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3084AB">
                    <a:alpha val="78000"/>
                  </a:srgbClr>
                </a:gs>
                <a:gs pos="100000">
                  <a:srgbClr val="8C76B6">
                    <a:alpha val="78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5" name="弧形"/>
            <p:cNvSpPr/>
            <p:nvPr/>
          </p:nvSpPr>
          <p:spPr>
            <a:xfrm rot="18900000">
              <a:off x="474" y="-222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DE4F34">
                    <a:alpha val="84000"/>
                  </a:srgbClr>
                </a:gs>
                <a:gs pos="100000">
                  <a:srgbClr val="EAB982">
                    <a:alpha val="84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6" name="弧形"/>
            <p:cNvSpPr/>
            <p:nvPr/>
          </p:nvSpPr>
          <p:spPr>
            <a:xfrm rot="6120000">
              <a:off x="2317" y="-412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EE854B">
                    <a:alpha val="80000"/>
                  </a:srgbClr>
                </a:gs>
                <a:gs pos="100000">
                  <a:srgbClr val="EAB982">
                    <a:alpha val="66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" name="弧形"/>
            <p:cNvSpPr/>
            <p:nvPr/>
          </p:nvSpPr>
          <p:spPr>
            <a:xfrm rot="7860000">
              <a:off x="2204" y="538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7F77AD">
                    <a:alpha val="76000"/>
                  </a:srgbClr>
                </a:gs>
                <a:gs pos="100000">
                  <a:srgbClr val="ABA268">
                    <a:alpha val="82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4" name="菱形 3"/>
          <p:cNvSpPr/>
          <p:nvPr/>
        </p:nvSpPr>
        <p:spPr>
          <a:xfrm>
            <a:off x="4274820" y="1940560"/>
            <a:ext cx="3370580" cy="3370580"/>
          </a:xfrm>
          <a:prstGeom prst="diamond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菱形 13"/>
          <p:cNvSpPr/>
          <p:nvPr/>
        </p:nvSpPr>
        <p:spPr>
          <a:xfrm>
            <a:off x="4034790" y="1699895"/>
            <a:ext cx="3850640" cy="3850640"/>
          </a:xfrm>
          <a:prstGeom prst="diamond">
            <a:avLst/>
          </a:prstGeom>
          <a:noFill/>
          <a:ln>
            <a:solidFill>
              <a:srgbClr val="E38F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69" name="直接箭头连接符 168"/>
          <p:cNvCxnSpPr/>
          <p:nvPr/>
        </p:nvCxnSpPr>
        <p:spPr>
          <a:xfrm>
            <a:off x="6481445" y="1901190"/>
            <a:ext cx="563245" cy="1905"/>
          </a:xfrm>
          <a:prstGeom prst="straightConnector1">
            <a:avLst/>
          </a:prstGeom>
          <a:ln w="12700" cmpd="sng">
            <a:solidFill>
              <a:schemeClr val="bg1"/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0" name="文本框 22"/>
          <p:cNvSpPr txBox="1"/>
          <p:nvPr/>
        </p:nvSpPr>
        <p:spPr>
          <a:xfrm flipH="1">
            <a:off x="7071995" y="1882140"/>
            <a:ext cx="4800600" cy="83947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8681" name="文本框 20"/>
          <p:cNvSpPr txBox="1"/>
          <p:nvPr/>
        </p:nvSpPr>
        <p:spPr>
          <a:xfrm flipH="1">
            <a:off x="6810375" y="1445895"/>
            <a:ext cx="2798445" cy="48323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 b="1">
                <a:solidFill>
                  <a:srgbClr val="E26146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cxnSp>
        <p:nvCxnSpPr>
          <p:cNvPr id="15" name="直接箭头连接符 14"/>
          <p:cNvCxnSpPr/>
          <p:nvPr/>
        </p:nvCxnSpPr>
        <p:spPr>
          <a:xfrm>
            <a:off x="6504305" y="5311140"/>
            <a:ext cx="563245" cy="1905"/>
          </a:xfrm>
          <a:prstGeom prst="straightConnector1">
            <a:avLst/>
          </a:prstGeom>
          <a:ln w="12700" cmpd="sng">
            <a:solidFill>
              <a:schemeClr val="bg1"/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3" name="文本框 22"/>
          <p:cNvSpPr txBox="1"/>
          <p:nvPr/>
        </p:nvSpPr>
        <p:spPr>
          <a:xfrm flipH="1">
            <a:off x="7094855" y="5292725"/>
            <a:ext cx="4801235" cy="83947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8684" name="文本框 20"/>
          <p:cNvSpPr txBox="1"/>
          <p:nvPr/>
        </p:nvSpPr>
        <p:spPr>
          <a:xfrm flipH="1">
            <a:off x="6833235" y="4853940"/>
            <a:ext cx="2798445" cy="48323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 b="1">
                <a:solidFill>
                  <a:srgbClr val="E26146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cxnSp>
        <p:nvCxnSpPr>
          <p:cNvPr id="18" name="直接箭头连接符 17"/>
          <p:cNvCxnSpPr/>
          <p:nvPr/>
        </p:nvCxnSpPr>
        <p:spPr>
          <a:xfrm>
            <a:off x="4937125" y="1894840"/>
            <a:ext cx="565150" cy="4445"/>
          </a:xfrm>
          <a:prstGeom prst="straightConnector1">
            <a:avLst/>
          </a:prstGeom>
          <a:ln w="12700" cmpd="sng">
            <a:solidFill>
              <a:schemeClr val="bg1"/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6" name="文本框 20"/>
          <p:cNvSpPr txBox="1"/>
          <p:nvPr/>
        </p:nvSpPr>
        <p:spPr>
          <a:xfrm flipH="1">
            <a:off x="21590" y="1402715"/>
            <a:ext cx="2798445" cy="48323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 b="1">
                <a:solidFill>
                  <a:srgbClr val="E26146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8687" name="文本框 22"/>
          <p:cNvSpPr txBox="1"/>
          <p:nvPr/>
        </p:nvSpPr>
        <p:spPr>
          <a:xfrm flipH="1">
            <a:off x="219075" y="1845310"/>
            <a:ext cx="4800600" cy="83947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8688" name="文本框 20"/>
          <p:cNvSpPr txBox="1"/>
          <p:nvPr/>
        </p:nvSpPr>
        <p:spPr>
          <a:xfrm flipH="1">
            <a:off x="42545" y="4872990"/>
            <a:ext cx="2798445" cy="48323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 b="1">
                <a:solidFill>
                  <a:srgbClr val="E26146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8689" name="文本框 22"/>
          <p:cNvSpPr txBox="1"/>
          <p:nvPr/>
        </p:nvSpPr>
        <p:spPr>
          <a:xfrm flipH="1">
            <a:off x="240030" y="5314950"/>
            <a:ext cx="4799330" cy="83947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23" name="直接箭头连接符 22"/>
          <p:cNvCxnSpPr/>
          <p:nvPr/>
        </p:nvCxnSpPr>
        <p:spPr>
          <a:xfrm>
            <a:off x="4775835" y="5304790"/>
            <a:ext cx="565150" cy="1905"/>
          </a:xfrm>
          <a:prstGeom prst="straightConnector1">
            <a:avLst/>
          </a:prstGeom>
          <a:ln w="12700" cmpd="sng">
            <a:solidFill>
              <a:schemeClr val="bg1"/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>
            <a:off x="3067685" y="3203575"/>
            <a:ext cx="838200" cy="836295"/>
          </a:xfrm>
          <a:prstGeom prst="ellipse">
            <a:avLst/>
          </a:prstGeom>
          <a:noFill/>
          <a:ln>
            <a:solidFill>
              <a:srgbClr val="E38F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15605" y="3182620"/>
            <a:ext cx="836295" cy="836295"/>
          </a:xfrm>
          <a:prstGeom prst="ellipse">
            <a:avLst/>
          </a:prstGeom>
          <a:noFill/>
          <a:ln>
            <a:solidFill>
              <a:srgbClr val="E38F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50" name="花"/>
          <p:cNvSpPr/>
          <p:nvPr/>
        </p:nvSpPr>
        <p:spPr bwMode="auto">
          <a:xfrm>
            <a:off x="3309620" y="3380740"/>
            <a:ext cx="351790" cy="442595"/>
          </a:xfrm>
          <a:custGeom>
            <a:avLst/>
            <a:gdLst>
              <a:gd name="T0" fmla="*/ 241832 w 4969"/>
              <a:gd name="T1" fmla="*/ 1093397 h 6598"/>
              <a:gd name="T2" fmla="*/ 346134 w 4969"/>
              <a:gd name="T3" fmla="*/ 927958 h 6598"/>
              <a:gd name="T4" fmla="*/ 568030 w 4969"/>
              <a:gd name="T5" fmla="*/ 907170 h 6598"/>
              <a:gd name="T6" fmla="*/ 696892 w 4969"/>
              <a:gd name="T7" fmla="*/ 985126 h 6598"/>
              <a:gd name="T8" fmla="*/ 662509 w 4969"/>
              <a:gd name="T9" fmla="*/ 1192718 h 6598"/>
              <a:gd name="T10" fmla="*/ 575831 w 4969"/>
              <a:gd name="T11" fmla="*/ 1292617 h 6598"/>
              <a:gd name="T12" fmla="*/ 461994 w 4969"/>
              <a:gd name="T13" fmla="*/ 1325242 h 6598"/>
              <a:gd name="T14" fmla="*/ 343534 w 4969"/>
              <a:gd name="T15" fmla="*/ 1286842 h 6598"/>
              <a:gd name="T16" fmla="*/ 499555 w 4969"/>
              <a:gd name="T17" fmla="*/ 2021 h 6598"/>
              <a:gd name="T18" fmla="*/ 637662 w 4969"/>
              <a:gd name="T19" fmla="*/ 79688 h 6598"/>
              <a:gd name="T20" fmla="*/ 681868 w 4969"/>
              <a:gd name="T21" fmla="*/ 374764 h 6598"/>
              <a:gd name="T22" fmla="*/ 529892 w 4969"/>
              <a:gd name="T23" fmla="*/ 444635 h 6598"/>
              <a:gd name="T24" fmla="*/ 307129 w 4969"/>
              <a:gd name="T25" fmla="*/ 355130 h 6598"/>
              <a:gd name="T26" fmla="*/ 258301 w 4969"/>
              <a:gd name="T27" fmla="*/ 237908 h 6598"/>
              <a:gd name="T28" fmla="*/ 273614 w 4969"/>
              <a:gd name="T29" fmla="*/ 120398 h 6598"/>
              <a:gd name="T30" fmla="*/ 355091 w 4969"/>
              <a:gd name="T31" fmla="*/ 31760 h 6598"/>
              <a:gd name="T32" fmla="*/ 1322419 w 4969"/>
              <a:gd name="T33" fmla="*/ 1399156 h 6598"/>
              <a:gd name="T34" fmla="*/ 1097345 w 4969"/>
              <a:gd name="T35" fmla="*/ 1444485 h 6598"/>
              <a:gd name="T36" fmla="*/ 922544 w 4969"/>
              <a:gd name="T37" fmla="*/ 1584805 h 6598"/>
              <a:gd name="T38" fmla="*/ 828354 w 4969"/>
              <a:gd name="T39" fmla="*/ 1805968 h 6598"/>
              <a:gd name="T40" fmla="*/ 974551 w 4969"/>
              <a:gd name="T41" fmla="*/ 1883346 h 6598"/>
              <a:gd name="T42" fmla="*/ 1178822 w 4969"/>
              <a:gd name="T43" fmla="*/ 1803080 h 6598"/>
              <a:gd name="T44" fmla="*/ 1315484 w 4969"/>
              <a:gd name="T45" fmla="*/ 1640818 h 6598"/>
              <a:gd name="T46" fmla="*/ 1376159 w 4969"/>
              <a:gd name="T47" fmla="*/ 1403487 h 6598"/>
              <a:gd name="T48" fmla="*/ 136951 w 4969"/>
              <a:gd name="T49" fmla="*/ 1628980 h 6598"/>
              <a:gd name="T50" fmla="*/ 269858 w 4969"/>
              <a:gd name="T51" fmla="*/ 1796440 h 6598"/>
              <a:gd name="T52" fmla="*/ 470373 w 4969"/>
              <a:gd name="T53" fmla="*/ 1880747 h 6598"/>
              <a:gd name="T54" fmla="*/ 631883 w 4969"/>
              <a:gd name="T55" fmla="*/ 1820404 h 6598"/>
              <a:gd name="T56" fmla="*/ 542894 w 4969"/>
              <a:gd name="T57" fmla="*/ 1595199 h 6598"/>
              <a:gd name="T58" fmla="*/ 371849 w 4969"/>
              <a:gd name="T59" fmla="*/ 1449971 h 6598"/>
              <a:gd name="T60" fmla="*/ 148797 w 4969"/>
              <a:gd name="T61" fmla="*/ 1398867 h 6598"/>
              <a:gd name="T62" fmla="*/ 3467 w 4969"/>
              <a:gd name="T63" fmla="*/ 611806 h 6598"/>
              <a:gd name="T64" fmla="*/ 17047 w 4969"/>
              <a:gd name="T65" fmla="*/ 739422 h 6598"/>
              <a:gd name="T66" fmla="*/ 93901 w 4969"/>
              <a:gd name="T67" fmla="*/ 826905 h 6598"/>
              <a:gd name="T68" fmla="*/ 216117 w 4969"/>
              <a:gd name="T69" fmla="*/ 861552 h 6598"/>
              <a:gd name="T70" fmla="*/ 440614 w 4969"/>
              <a:gd name="T71" fmla="*/ 725852 h 6598"/>
              <a:gd name="T72" fmla="*/ 451304 w 4969"/>
              <a:gd name="T73" fmla="*/ 550308 h 6598"/>
              <a:gd name="T74" fmla="*/ 184046 w 4969"/>
              <a:gd name="T75" fmla="*/ 437417 h 6598"/>
              <a:gd name="T76" fmla="*/ 47384 w 4969"/>
              <a:gd name="T77" fmla="*/ 515950 h 6598"/>
              <a:gd name="T78" fmla="*/ 1382227 w 4969"/>
              <a:gd name="T79" fmla="*/ 535005 h 6598"/>
              <a:gd name="T80" fmla="*/ 1242675 w 4969"/>
              <a:gd name="T81" fmla="*/ 462824 h 6598"/>
              <a:gd name="T82" fmla="*/ 993620 w 4969"/>
              <a:gd name="T83" fmla="*/ 571962 h 6598"/>
              <a:gd name="T84" fmla="*/ 996798 w 4969"/>
              <a:gd name="T85" fmla="*/ 746351 h 6598"/>
              <a:gd name="T86" fmla="*/ 1171888 w 4969"/>
              <a:gd name="T87" fmla="*/ 885516 h 6598"/>
              <a:gd name="T88" fmla="*/ 1305372 w 4969"/>
              <a:gd name="T89" fmla="*/ 871369 h 6598"/>
              <a:gd name="T90" fmla="*/ 1398984 w 4969"/>
              <a:gd name="T91" fmla="*/ 800054 h 6598"/>
              <a:gd name="T92" fmla="*/ 1435678 w 4969"/>
              <a:gd name="T93" fmla="*/ 684853 h 6598"/>
              <a:gd name="T94" fmla="*/ 1108035 w 4969"/>
              <a:gd name="T95" fmla="*/ 1271251 h 6598"/>
              <a:gd name="T96" fmla="*/ 993620 w 4969"/>
              <a:gd name="T97" fmla="*/ 1324376 h 6598"/>
              <a:gd name="T98" fmla="*/ 880649 w 4969"/>
              <a:gd name="T99" fmla="*/ 1303299 h 6598"/>
              <a:gd name="T100" fmla="*/ 788482 w 4969"/>
              <a:gd name="T101" fmla="*/ 1215816 h 6598"/>
              <a:gd name="T102" fmla="*/ 758722 w 4969"/>
              <a:gd name="T103" fmla="*/ 947592 h 6598"/>
              <a:gd name="T104" fmla="*/ 894229 w 4969"/>
              <a:gd name="T105" fmla="*/ 895910 h 6598"/>
              <a:gd name="T106" fmla="*/ 1130860 w 4969"/>
              <a:gd name="T107" fmla="*/ 964049 h 6598"/>
              <a:gd name="T108" fmla="*/ 1186334 w 4969"/>
              <a:gd name="T109" fmla="*/ 1115340 h 6598"/>
              <a:gd name="T110" fmla="*/ 1158019 w 4969"/>
              <a:gd name="T111" fmla="*/ 111159 h 6598"/>
              <a:gd name="T112" fmla="*/ 1195869 w 4969"/>
              <a:gd name="T113" fmla="*/ 273133 h 6598"/>
              <a:gd name="T114" fmla="*/ 1025980 w 4969"/>
              <a:gd name="T115" fmla="*/ 453874 h 6598"/>
              <a:gd name="T116" fmla="*/ 854646 w 4969"/>
              <a:gd name="T117" fmla="*/ 406523 h 6598"/>
              <a:gd name="T118" fmla="*/ 767679 w 4969"/>
              <a:gd name="T119" fmla="*/ 270823 h 6598"/>
              <a:gd name="T120" fmla="*/ 836444 w 4969"/>
              <a:gd name="T121" fmla="*/ 82864 h 6598"/>
              <a:gd name="T122" fmla="*/ 941613 w 4969"/>
              <a:gd name="T123" fmla="*/ 23675 h 6598"/>
              <a:gd name="T124" fmla="*/ 1059206 w 4969"/>
              <a:gd name="T125" fmla="*/ 33781 h 659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969" h="6598">
                <a:moveTo>
                  <a:pt x="1001" y="4291"/>
                </a:moveTo>
                <a:lnTo>
                  <a:pt x="1001" y="4291"/>
                </a:lnTo>
                <a:lnTo>
                  <a:pt x="979" y="4258"/>
                </a:lnTo>
                <a:lnTo>
                  <a:pt x="959" y="4225"/>
                </a:lnTo>
                <a:lnTo>
                  <a:pt x="941" y="4193"/>
                </a:lnTo>
                <a:lnTo>
                  <a:pt x="924" y="4161"/>
                </a:lnTo>
                <a:lnTo>
                  <a:pt x="908" y="4129"/>
                </a:lnTo>
                <a:lnTo>
                  <a:pt x="895" y="4098"/>
                </a:lnTo>
                <a:lnTo>
                  <a:pt x="882" y="4066"/>
                </a:lnTo>
                <a:lnTo>
                  <a:pt x="872" y="4034"/>
                </a:lnTo>
                <a:lnTo>
                  <a:pt x="862" y="4003"/>
                </a:lnTo>
                <a:lnTo>
                  <a:pt x="854" y="3971"/>
                </a:lnTo>
                <a:lnTo>
                  <a:pt x="848" y="3940"/>
                </a:lnTo>
                <a:lnTo>
                  <a:pt x="842" y="3910"/>
                </a:lnTo>
                <a:lnTo>
                  <a:pt x="839" y="3878"/>
                </a:lnTo>
                <a:lnTo>
                  <a:pt x="837" y="3847"/>
                </a:lnTo>
                <a:lnTo>
                  <a:pt x="836" y="3818"/>
                </a:lnTo>
                <a:lnTo>
                  <a:pt x="837" y="3787"/>
                </a:lnTo>
                <a:lnTo>
                  <a:pt x="839" y="3757"/>
                </a:lnTo>
                <a:lnTo>
                  <a:pt x="842" y="3727"/>
                </a:lnTo>
                <a:lnTo>
                  <a:pt x="848" y="3697"/>
                </a:lnTo>
                <a:lnTo>
                  <a:pt x="854" y="3667"/>
                </a:lnTo>
                <a:lnTo>
                  <a:pt x="862" y="3638"/>
                </a:lnTo>
                <a:lnTo>
                  <a:pt x="871" y="3608"/>
                </a:lnTo>
                <a:lnTo>
                  <a:pt x="882" y="3579"/>
                </a:lnTo>
                <a:lnTo>
                  <a:pt x="893" y="3549"/>
                </a:lnTo>
                <a:lnTo>
                  <a:pt x="906" y="3521"/>
                </a:lnTo>
                <a:lnTo>
                  <a:pt x="921" y="3491"/>
                </a:lnTo>
                <a:lnTo>
                  <a:pt x="936" y="3463"/>
                </a:lnTo>
                <a:lnTo>
                  <a:pt x="954" y="3434"/>
                </a:lnTo>
                <a:lnTo>
                  <a:pt x="972" y="3406"/>
                </a:lnTo>
                <a:lnTo>
                  <a:pt x="992" y="3378"/>
                </a:lnTo>
                <a:lnTo>
                  <a:pt x="1013" y="3349"/>
                </a:lnTo>
                <a:lnTo>
                  <a:pt x="1036" y="3321"/>
                </a:lnTo>
                <a:lnTo>
                  <a:pt x="1198" y="3214"/>
                </a:lnTo>
                <a:lnTo>
                  <a:pt x="1279" y="3159"/>
                </a:lnTo>
                <a:lnTo>
                  <a:pt x="1360" y="3105"/>
                </a:lnTo>
                <a:lnTo>
                  <a:pt x="1441" y="3049"/>
                </a:lnTo>
                <a:lnTo>
                  <a:pt x="1521" y="2992"/>
                </a:lnTo>
                <a:lnTo>
                  <a:pt x="1600" y="2935"/>
                </a:lnTo>
                <a:lnTo>
                  <a:pt x="1679" y="2876"/>
                </a:lnTo>
                <a:lnTo>
                  <a:pt x="1705" y="2911"/>
                </a:lnTo>
                <a:lnTo>
                  <a:pt x="1734" y="2947"/>
                </a:lnTo>
                <a:lnTo>
                  <a:pt x="1766" y="2982"/>
                </a:lnTo>
                <a:lnTo>
                  <a:pt x="1800" y="3016"/>
                </a:lnTo>
                <a:lnTo>
                  <a:pt x="1839" y="3049"/>
                </a:lnTo>
                <a:lnTo>
                  <a:pt x="1858" y="3065"/>
                </a:lnTo>
                <a:lnTo>
                  <a:pt x="1878" y="3082"/>
                </a:lnTo>
                <a:lnTo>
                  <a:pt x="1900" y="3097"/>
                </a:lnTo>
                <a:lnTo>
                  <a:pt x="1922" y="3112"/>
                </a:lnTo>
                <a:lnTo>
                  <a:pt x="1943" y="3128"/>
                </a:lnTo>
                <a:lnTo>
                  <a:pt x="1966" y="3142"/>
                </a:lnTo>
                <a:lnTo>
                  <a:pt x="1990" y="3156"/>
                </a:lnTo>
                <a:lnTo>
                  <a:pt x="2014" y="3170"/>
                </a:lnTo>
                <a:lnTo>
                  <a:pt x="2040" y="3182"/>
                </a:lnTo>
                <a:lnTo>
                  <a:pt x="2065" y="3195"/>
                </a:lnTo>
                <a:lnTo>
                  <a:pt x="2091" y="3207"/>
                </a:lnTo>
                <a:lnTo>
                  <a:pt x="2117" y="3218"/>
                </a:lnTo>
                <a:lnTo>
                  <a:pt x="2144" y="3229"/>
                </a:lnTo>
                <a:lnTo>
                  <a:pt x="2173" y="3239"/>
                </a:lnTo>
                <a:lnTo>
                  <a:pt x="2201" y="3248"/>
                </a:lnTo>
                <a:lnTo>
                  <a:pt x="2230" y="3256"/>
                </a:lnTo>
                <a:lnTo>
                  <a:pt x="2259" y="3264"/>
                </a:lnTo>
                <a:lnTo>
                  <a:pt x="2290" y="3271"/>
                </a:lnTo>
                <a:lnTo>
                  <a:pt x="2320" y="3277"/>
                </a:lnTo>
                <a:lnTo>
                  <a:pt x="2351" y="3283"/>
                </a:lnTo>
                <a:lnTo>
                  <a:pt x="2384" y="3287"/>
                </a:lnTo>
                <a:lnTo>
                  <a:pt x="2415" y="3290"/>
                </a:lnTo>
                <a:lnTo>
                  <a:pt x="2412" y="3412"/>
                </a:lnTo>
                <a:lnTo>
                  <a:pt x="2409" y="3531"/>
                </a:lnTo>
                <a:lnTo>
                  <a:pt x="2407" y="3588"/>
                </a:lnTo>
                <a:lnTo>
                  <a:pt x="2403" y="3645"/>
                </a:lnTo>
                <a:lnTo>
                  <a:pt x="2400" y="3701"/>
                </a:lnTo>
                <a:lnTo>
                  <a:pt x="2395" y="3755"/>
                </a:lnTo>
                <a:lnTo>
                  <a:pt x="2389" y="3807"/>
                </a:lnTo>
                <a:lnTo>
                  <a:pt x="2383" y="3857"/>
                </a:lnTo>
                <a:lnTo>
                  <a:pt x="2374" y="3905"/>
                </a:lnTo>
                <a:lnTo>
                  <a:pt x="2364" y="3951"/>
                </a:lnTo>
                <a:lnTo>
                  <a:pt x="2352" y="3994"/>
                </a:lnTo>
                <a:lnTo>
                  <a:pt x="2345" y="4015"/>
                </a:lnTo>
                <a:lnTo>
                  <a:pt x="2339" y="4034"/>
                </a:lnTo>
                <a:lnTo>
                  <a:pt x="2331" y="4054"/>
                </a:lnTo>
                <a:lnTo>
                  <a:pt x="2322" y="4072"/>
                </a:lnTo>
                <a:lnTo>
                  <a:pt x="2314" y="4090"/>
                </a:lnTo>
                <a:lnTo>
                  <a:pt x="2305" y="4106"/>
                </a:lnTo>
                <a:lnTo>
                  <a:pt x="2293" y="4131"/>
                </a:lnTo>
                <a:lnTo>
                  <a:pt x="2280" y="4157"/>
                </a:lnTo>
                <a:lnTo>
                  <a:pt x="2266" y="4181"/>
                </a:lnTo>
                <a:lnTo>
                  <a:pt x="2253" y="4205"/>
                </a:lnTo>
                <a:lnTo>
                  <a:pt x="2237" y="4228"/>
                </a:lnTo>
                <a:lnTo>
                  <a:pt x="2223" y="4249"/>
                </a:lnTo>
                <a:lnTo>
                  <a:pt x="2208" y="4271"/>
                </a:lnTo>
                <a:lnTo>
                  <a:pt x="2191" y="4292"/>
                </a:lnTo>
                <a:lnTo>
                  <a:pt x="2175" y="4312"/>
                </a:lnTo>
                <a:lnTo>
                  <a:pt x="2159" y="4331"/>
                </a:lnTo>
                <a:lnTo>
                  <a:pt x="2142" y="4351"/>
                </a:lnTo>
                <a:lnTo>
                  <a:pt x="2125" y="4368"/>
                </a:lnTo>
                <a:lnTo>
                  <a:pt x="2106" y="4386"/>
                </a:lnTo>
                <a:lnTo>
                  <a:pt x="2089" y="4402"/>
                </a:lnTo>
                <a:lnTo>
                  <a:pt x="2070" y="4419"/>
                </a:lnTo>
                <a:lnTo>
                  <a:pt x="2052" y="4434"/>
                </a:lnTo>
                <a:lnTo>
                  <a:pt x="2032" y="4449"/>
                </a:lnTo>
                <a:lnTo>
                  <a:pt x="2012" y="4462"/>
                </a:lnTo>
                <a:lnTo>
                  <a:pt x="1993" y="4477"/>
                </a:lnTo>
                <a:lnTo>
                  <a:pt x="1973" y="4489"/>
                </a:lnTo>
                <a:lnTo>
                  <a:pt x="1952" y="4501"/>
                </a:lnTo>
                <a:lnTo>
                  <a:pt x="1931" y="4512"/>
                </a:lnTo>
                <a:lnTo>
                  <a:pt x="1911" y="4522"/>
                </a:lnTo>
                <a:lnTo>
                  <a:pt x="1890" y="4532"/>
                </a:lnTo>
                <a:lnTo>
                  <a:pt x="1868" y="4541"/>
                </a:lnTo>
                <a:lnTo>
                  <a:pt x="1846" y="4549"/>
                </a:lnTo>
                <a:lnTo>
                  <a:pt x="1825" y="4556"/>
                </a:lnTo>
                <a:lnTo>
                  <a:pt x="1804" y="4563"/>
                </a:lnTo>
                <a:lnTo>
                  <a:pt x="1781" y="4569"/>
                </a:lnTo>
                <a:lnTo>
                  <a:pt x="1759" y="4575"/>
                </a:lnTo>
                <a:lnTo>
                  <a:pt x="1736" y="4579"/>
                </a:lnTo>
                <a:lnTo>
                  <a:pt x="1714" y="4583"/>
                </a:lnTo>
                <a:lnTo>
                  <a:pt x="1691" y="4586"/>
                </a:lnTo>
                <a:lnTo>
                  <a:pt x="1668" y="4588"/>
                </a:lnTo>
                <a:lnTo>
                  <a:pt x="1645" y="4590"/>
                </a:lnTo>
                <a:lnTo>
                  <a:pt x="1622" y="4590"/>
                </a:lnTo>
                <a:lnTo>
                  <a:pt x="1599" y="4590"/>
                </a:lnTo>
                <a:lnTo>
                  <a:pt x="1576" y="4590"/>
                </a:lnTo>
                <a:lnTo>
                  <a:pt x="1553" y="4588"/>
                </a:lnTo>
                <a:lnTo>
                  <a:pt x="1531" y="4586"/>
                </a:lnTo>
                <a:lnTo>
                  <a:pt x="1508" y="4583"/>
                </a:lnTo>
                <a:lnTo>
                  <a:pt x="1485" y="4579"/>
                </a:lnTo>
                <a:lnTo>
                  <a:pt x="1461" y="4574"/>
                </a:lnTo>
                <a:lnTo>
                  <a:pt x="1438" y="4568"/>
                </a:lnTo>
                <a:lnTo>
                  <a:pt x="1415" y="4563"/>
                </a:lnTo>
                <a:lnTo>
                  <a:pt x="1392" y="4555"/>
                </a:lnTo>
                <a:lnTo>
                  <a:pt x="1369" y="4548"/>
                </a:lnTo>
                <a:lnTo>
                  <a:pt x="1346" y="4539"/>
                </a:lnTo>
                <a:lnTo>
                  <a:pt x="1323" y="4530"/>
                </a:lnTo>
                <a:lnTo>
                  <a:pt x="1300" y="4519"/>
                </a:lnTo>
                <a:lnTo>
                  <a:pt x="1278" y="4508"/>
                </a:lnTo>
                <a:lnTo>
                  <a:pt x="1255" y="4496"/>
                </a:lnTo>
                <a:lnTo>
                  <a:pt x="1233" y="4484"/>
                </a:lnTo>
                <a:lnTo>
                  <a:pt x="1210" y="4471"/>
                </a:lnTo>
                <a:lnTo>
                  <a:pt x="1189" y="4457"/>
                </a:lnTo>
                <a:lnTo>
                  <a:pt x="1167" y="4442"/>
                </a:lnTo>
                <a:lnTo>
                  <a:pt x="1146" y="4425"/>
                </a:lnTo>
                <a:lnTo>
                  <a:pt x="1124" y="4409"/>
                </a:lnTo>
                <a:lnTo>
                  <a:pt x="1102" y="4391"/>
                </a:lnTo>
                <a:lnTo>
                  <a:pt x="1082" y="4373"/>
                </a:lnTo>
                <a:lnTo>
                  <a:pt x="1061" y="4353"/>
                </a:lnTo>
                <a:lnTo>
                  <a:pt x="1041" y="4333"/>
                </a:lnTo>
                <a:lnTo>
                  <a:pt x="1020" y="4313"/>
                </a:lnTo>
                <a:lnTo>
                  <a:pt x="1001" y="4291"/>
                </a:lnTo>
                <a:close/>
                <a:moveTo>
                  <a:pt x="1510" y="3"/>
                </a:moveTo>
                <a:lnTo>
                  <a:pt x="1510" y="3"/>
                </a:lnTo>
                <a:lnTo>
                  <a:pt x="1548" y="1"/>
                </a:lnTo>
                <a:lnTo>
                  <a:pt x="1586" y="0"/>
                </a:lnTo>
                <a:lnTo>
                  <a:pt x="1623" y="0"/>
                </a:lnTo>
                <a:lnTo>
                  <a:pt x="1659" y="1"/>
                </a:lnTo>
                <a:lnTo>
                  <a:pt x="1695" y="3"/>
                </a:lnTo>
                <a:lnTo>
                  <a:pt x="1729" y="7"/>
                </a:lnTo>
                <a:lnTo>
                  <a:pt x="1763" y="12"/>
                </a:lnTo>
                <a:lnTo>
                  <a:pt x="1796" y="19"/>
                </a:lnTo>
                <a:lnTo>
                  <a:pt x="1828" y="25"/>
                </a:lnTo>
                <a:lnTo>
                  <a:pt x="1859" y="34"/>
                </a:lnTo>
                <a:lnTo>
                  <a:pt x="1890" y="44"/>
                </a:lnTo>
                <a:lnTo>
                  <a:pt x="1918" y="55"/>
                </a:lnTo>
                <a:lnTo>
                  <a:pt x="1947" y="67"/>
                </a:lnTo>
                <a:lnTo>
                  <a:pt x="1975" y="80"/>
                </a:lnTo>
                <a:lnTo>
                  <a:pt x="2001" y="95"/>
                </a:lnTo>
                <a:lnTo>
                  <a:pt x="2028" y="110"/>
                </a:lnTo>
                <a:lnTo>
                  <a:pt x="2053" y="127"/>
                </a:lnTo>
                <a:lnTo>
                  <a:pt x="2077" y="145"/>
                </a:lnTo>
                <a:lnTo>
                  <a:pt x="2101" y="164"/>
                </a:lnTo>
                <a:lnTo>
                  <a:pt x="2124" y="185"/>
                </a:lnTo>
                <a:lnTo>
                  <a:pt x="2145" y="205"/>
                </a:lnTo>
                <a:lnTo>
                  <a:pt x="2166" y="228"/>
                </a:lnTo>
                <a:lnTo>
                  <a:pt x="2187" y="252"/>
                </a:lnTo>
                <a:lnTo>
                  <a:pt x="2207" y="276"/>
                </a:lnTo>
                <a:lnTo>
                  <a:pt x="2225" y="303"/>
                </a:lnTo>
                <a:lnTo>
                  <a:pt x="2243" y="330"/>
                </a:lnTo>
                <a:lnTo>
                  <a:pt x="2260" y="357"/>
                </a:lnTo>
                <a:lnTo>
                  <a:pt x="2277" y="387"/>
                </a:lnTo>
                <a:lnTo>
                  <a:pt x="2292" y="416"/>
                </a:lnTo>
                <a:lnTo>
                  <a:pt x="2307" y="448"/>
                </a:lnTo>
                <a:lnTo>
                  <a:pt x="2321" y="481"/>
                </a:lnTo>
                <a:lnTo>
                  <a:pt x="2334" y="513"/>
                </a:lnTo>
                <a:lnTo>
                  <a:pt x="2346" y="708"/>
                </a:lnTo>
                <a:lnTo>
                  <a:pt x="2354" y="805"/>
                </a:lnTo>
                <a:lnTo>
                  <a:pt x="2362" y="903"/>
                </a:lnTo>
                <a:lnTo>
                  <a:pt x="2370" y="1001"/>
                </a:lnTo>
                <a:lnTo>
                  <a:pt x="2380" y="1098"/>
                </a:lnTo>
                <a:lnTo>
                  <a:pt x="2391" y="1195"/>
                </a:lnTo>
                <a:lnTo>
                  <a:pt x="2402" y="1292"/>
                </a:lnTo>
                <a:lnTo>
                  <a:pt x="2360" y="1298"/>
                </a:lnTo>
                <a:lnTo>
                  <a:pt x="2315" y="1304"/>
                </a:lnTo>
                <a:lnTo>
                  <a:pt x="2269" y="1314"/>
                </a:lnTo>
                <a:lnTo>
                  <a:pt x="2223" y="1325"/>
                </a:lnTo>
                <a:lnTo>
                  <a:pt x="2177" y="1339"/>
                </a:lnTo>
                <a:lnTo>
                  <a:pt x="2130" y="1357"/>
                </a:lnTo>
                <a:lnTo>
                  <a:pt x="2107" y="1365"/>
                </a:lnTo>
                <a:lnTo>
                  <a:pt x="2083" y="1376"/>
                </a:lnTo>
                <a:lnTo>
                  <a:pt x="2060" y="1387"/>
                </a:lnTo>
                <a:lnTo>
                  <a:pt x="2036" y="1398"/>
                </a:lnTo>
                <a:lnTo>
                  <a:pt x="2013" y="1411"/>
                </a:lnTo>
                <a:lnTo>
                  <a:pt x="1990" y="1424"/>
                </a:lnTo>
                <a:lnTo>
                  <a:pt x="1967" y="1438"/>
                </a:lnTo>
                <a:lnTo>
                  <a:pt x="1944" y="1453"/>
                </a:lnTo>
                <a:lnTo>
                  <a:pt x="1923" y="1468"/>
                </a:lnTo>
                <a:lnTo>
                  <a:pt x="1900" y="1486"/>
                </a:lnTo>
                <a:lnTo>
                  <a:pt x="1878" y="1503"/>
                </a:lnTo>
                <a:lnTo>
                  <a:pt x="1856" y="1521"/>
                </a:lnTo>
                <a:lnTo>
                  <a:pt x="1834" y="1540"/>
                </a:lnTo>
                <a:lnTo>
                  <a:pt x="1813" y="1561"/>
                </a:lnTo>
                <a:lnTo>
                  <a:pt x="1793" y="1582"/>
                </a:lnTo>
                <a:lnTo>
                  <a:pt x="1772" y="1604"/>
                </a:lnTo>
                <a:lnTo>
                  <a:pt x="1751" y="1628"/>
                </a:lnTo>
                <a:lnTo>
                  <a:pt x="1731" y="1652"/>
                </a:lnTo>
                <a:lnTo>
                  <a:pt x="1712" y="1677"/>
                </a:lnTo>
                <a:lnTo>
                  <a:pt x="1693" y="1703"/>
                </a:lnTo>
                <a:lnTo>
                  <a:pt x="1659" y="1671"/>
                </a:lnTo>
                <a:lnTo>
                  <a:pt x="1623" y="1640"/>
                </a:lnTo>
                <a:lnTo>
                  <a:pt x="1587" y="1608"/>
                </a:lnTo>
                <a:lnTo>
                  <a:pt x="1549" y="1577"/>
                </a:lnTo>
                <a:lnTo>
                  <a:pt x="1512" y="1547"/>
                </a:lnTo>
                <a:lnTo>
                  <a:pt x="1473" y="1517"/>
                </a:lnTo>
                <a:lnTo>
                  <a:pt x="1393" y="1457"/>
                </a:lnTo>
                <a:lnTo>
                  <a:pt x="1312" y="1399"/>
                </a:lnTo>
                <a:lnTo>
                  <a:pt x="1229" y="1343"/>
                </a:lnTo>
                <a:lnTo>
                  <a:pt x="1063" y="1230"/>
                </a:lnTo>
                <a:lnTo>
                  <a:pt x="1047" y="1207"/>
                </a:lnTo>
                <a:lnTo>
                  <a:pt x="1031" y="1183"/>
                </a:lnTo>
                <a:lnTo>
                  <a:pt x="1017" y="1160"/>
                </a:lnTo>
                <a:lnTo>
                  <a:pt x="1004" y="1136"/>
                </a:lnTo>
                <a:lnTo>
                  <a:pt x="991" y="1112"/>
                </a:lnTo>
                <a:lnTo>
                  <a:pt x="978" y="1088"/>
                </a:lnTo>
                <a:lnTo>
                  <a:pt x="967" y="1064"/>
                </a:lnTo>
                <a:lnTo>
                  <a:pt x="956" y="1040"/>
                </a:lnTo>
                <a:lnTo>
                  <a:pt x="946" y="1016"/>
                </a:lnTo>
                <a:lnTo>
                  <a:pt x="937" y="992"/>
                </a:lnTo>
                <a:lnTo>
                  <a:pt x="929" y="968"/>
                </a:lnTo>
                <a:lnTo>
                  <a:pt x="921" y="944"/>
                </a:lnTo>
                <a:lnTo>
                  <a:pt x="913" y="920"/>
                </a:lnTo>
                <a:lnTo>
                  <a:pt x="908" y="896"/>
                </a:lnTo>
                <a:lnTo>
                  <a:pt x="902" y="872"/>
                </a:lnTo>
                <a:lnTo>
                  <a:pt x="897" y="848"/>
                </a:lnTo>
                <a:lnTo>
                  <a:pt x="894" y="824"/>
                </a:lnTo>
                <a:lnTo>
                  <a:pt x="890" y="800"/>
                </a:lnTo>
                <a:lnTo>
                  <a:pt x="888" y="776"/>
                </a:lnTo>
                <a:lnTo>
                  <a:pt x="886" y="752"/>
                </a:lnTo>
                <a:lnTo>
                  <a:pt x="885" y="729"/>
                </a:lnTo>
                <a:lnTo>
                  <a:pt x="885" y="705"/>
                </a:lnTo>
                <a:lnTo>
                  <a:pt x="885" y="682"/>
                </a:lnTo>
                <a:lnTo>
                  <a:pt x="886" y="659"/>
                </a:lnTo>
                <a:lnTo>
                  <a:pt x="888" y="636"/>
                </a:lnTo>
                <a:lnTo>
                  <a:pt x="890" y="613"/>
                </a:lnTo>
                <a:lnTo>
                  <a:pt x="894" y="590"/>
                </a:lnTo>
                <a:lnTo>
                  <a:pt x="898" y="567"/>
                </a:lnTo>
                <a:lnTo>
                  <a:pt x="904" y="545"/>
                </a:lnTo>
                <a:lnTo>
                  <a:pt x="909" y="523"/>
                </a:lnTo>
                <a:lnTo>
                  <a:pt x="914" y="501"/>
                </a:lnTo>
                <a:lnTo>
                  <a:pt x="922" y="480"/>
                </a:lnTo>
                <a:lnTo>
                  <a:pt x="930" y="459"/>
                </a:lnTo>
                <a:lnTo>
                  <a:pt x="937" y="438"/>
                </a:lnTo>
                <a:lnTo>
                  <a:pt x="947" y="417"/>
                </a:lnTo>
                <a:lnTo>
                  <a:pt x="956" y="397"/>
                </a:lnTo>
                <a:lnTo>
                  <a:pt x="967" y="377"/>
                </a:lnTo>
                <a:lnTo>
                  <a:pt x="978" y="357"/>
                </a:lnTo>
                <a:lnTo>
                  <a:pt x="990" y="338"/>
                </a:lnTo>
                <a:lnTo>
                  <a:pt x="1003" y="319"/>
                </a:lnTo>
                <a:lnTo>
                  <a:pt x="1016" y="300"/>
                </a:lnTo>
                <a:lnTo>
                  <a:pt x="1030" y="282"/>
                </a:lnTo>
                <a:lnTo>
                  <a:pt x="1044" y="264"/>
                </a:lnTo>
                <a:lnTo>
                  <a:pt x="1060" y="247"/>
                </a:lnTo>
                <a:lnTo>
                  <a:pt x="1076" y="229"/>
                </a:lnTo>
                <a:lnTo>
                  <a:pt x="1093" y="213"/>
                </a:lnTo>
                <a:lnTo>
                  <a:pt x="1110" y="197"/>
                </a:lnTo>
                <a:lnTo>
                  <a:pt x="1129" y="181"/>
                </a:lnTo>
                <a:lnTo>
                  <a:pt x="1147" y="166"/>
                </a:lnTo>
                <a:lnTo>
                  <a:pt x="1167" y="151"/>
                </a:lnTo>
                <a:lnTo>
                  <a:pt x="1186" y="137"/>
                </a:lnTo>
                <a:lnTo>
                  <a:pt x="1207" y="123"/>
                </a:lnTo>
                <a:lnTo>
                  <a:pt x="1229" y="110"/>
                </a:lnTo>
                <a:lnTo>
                  <a:pt x="1251" y="97"/>
                </a:lnTo>
                <a:lnTo>
                  <a:pt x="1274" y="85"/>
                </a:lnTo>
                <a:lnTo>
                  <a:pt x="1298" y="74"/>
                </a:lnTo>
                <a:lnTo>
                  <a:pt x="1322" y="63"/>
                </a:lnTo>
                <a:lnTo>
                  <a:pt x="1346" y="52"/>
                </a:lnTo>
                <a:lnTo>
                  <a:pt x="1372" y="43"/>
                </a:lnTo>
                <a:lnTo>
                  <a:pt x="1398" y="34"/>
                </a:lnTo>
                <a:lnTo>
                  <a:pt x="1425" y="25"/>
                </a:lnTo>
                <a:lnTo>
                  <a:pt x="1452" y="18"/>
                </a:lnTo>
                <a:lnTo>
                  <a:pt x="1480" y="10"/>
                </a:lnTo>
                <a:lnTo>
                  <a:pt x="1510" y="3"/>
                </a:lnTo>
                <a:close/>
                <a:moveTo>
                  <a:pt x="4763" y="4861"/>
                </a:moveTo>
                <a:lnTo>
                  <a:pt x="4763" y="4861"/>
                </a:lnTo>
                <a:lnTo>
                  <a:pt x="4716" y="4856"/>
                </a:lnTo>
                <a:lnTo>
                  <a:pt x="4669" y="4851"/>
                </a:lnTo>
                <a:lnTo>
                  <a:pt x="4623" y="4848"/>
                </a:lnTo>
                <a:lnTo>
                  <a:pt x="4577" y="4846"/>
                </a:lnTo>
                <a:lnTo>
                  <a:pt x="4530" y="4845"/>
                </a:lnTo>
                <a:lnTo>
                  <a:pt x="4485" y="4846"/>
                </a:lnTo>
                <a:lnTo>
                  <a:pt x="4439" y="4847"/>
                </a:lnTo>
                <a:lnTo>
                  <a:pt x="4393" y="4850"/>
                </a:lnTo>
                <a:lnTo>
                  <a:pt x="4349" y="4853"/>
                </a:lnTo>
                <a:lnTo>
                  <a:pt x="4304" y="4859"/>
                </a:lnTo>
                <a:lnTo>
                  <a:pt x="4260" y="4864"/>
                </a:lnTo>
                <a:lnTo>
                  <a:pt x="4215" y="4872"/>
                </a:lnTo>
                <a:lnTo>
                  <a:pt x="4172" y="4880"/>
                </a:lnTo>
                <a:lnTo>
                  <a:pt x="4129" y="4890"/>
                </a:lnTo>
                <a:lnTo>
                  <a:pt x="4086" y="4900"/>
                </a:lnTo>
                <a:lnTo>
                  <a:pt x="4044" y="4911"/>
                </a:lnTo>
                <a:lnTo>
                  <a:pt x="4001" y="4924"/>
                </a:lnTo>
                <a:lnTo>
                  <a:pt x="3960" y="4938"/>
                </a:lnTo>
                <a:lnTo>
                  <a:pt x="3918" y="4953"/>
                </a:lnTo>
                <a:lnTo>
                  <a:pt x="3878" y="4968"/>
                </a:lnTo>
                <a:lnTo>
                  <a:pt x="3837" y="4985"/>
                </a:lnTo>
                <a:lnTo>
                  <a:pt x="3798" y="5003"/>
                </a:lnTo>
                <a:lnTo>
                  <a:pt x="3759" y="5022"/>
                </a:lnTo>
                <a:lnTo>
                  <a:pt x="3721" y="5041"/>
                </a:lnTo>
                <a:lnTo>
                  <a:pt x="3682" y="5062"/>
                </a:lnTo>
                <a:lnTo>
                  <a:pt x="3645" y="5084"/>
                </a:lnTo>
                <a:lnTo>
                  <a:pt x="3608" y="5107"/>
                </a:lnTo>
                <a:lnTo>
                  <a:pt x="3572" y="5131"/>
                </a:lnTo>
                <a:lnTo>
                  <a:pt x="3537" y="5156"/>
                </a:lnTo>
                <a:lnTo>
                  <a:pt x="3502" y="5181"/>
                </a:lnTo>
                <a:lnTo>
                  <a:pt x="3467" y="5208"/>
                </a:lnTo>
                <a:lnTo>
                  <a:pt x="3434" y="5236"/>
                </a:lnTo>
                <a:lnTo>
                  <a:pt x="3402" y="5264"/>
                </a:lnTo>
                <a:lnTo>
                  <a:pt x="3369" y="5294"/>
                </a:lnTo>
                <a:lnTo>
                  <a:pt x="3338" y="5324"/>
                </a:lnTo>
                <a:lnTo>
                  <a:pt x="3308" y="5355"/>
                </a:lnTo>
                <a:lnTo>
                  <a:pt x="3278" y="5388"/>
                </a:lnTo>
                <a:lnTo>
                  <a:pt x="3249" y="5420"/>
                </a:lnTo>
                <a:lnTo>
                  <a:pt x="3220" y="5454"/>
                </a:lnTo>
                <a:lnTo>
                  <a:pt x="3193" y="5489"/>
                </a:lnTo>
                <a:lnTo>
                  <a:pt x="3167" y="5525"/>
                </a:lnTo>
                <a:lnTo>
                  <a:pt x="3142" y="5561"/>
                </a:lnTo>
                <a:lnTo>
                  <a:pt x="3117" y="5598"/>
                </a:lnTo>
                <a:lnTo>
                  <a:pt x="3094" y="5637"/>
                </a:lnTo>
                <a:lnTo>
                  <a:pt x="3071" y="5676"/>
                </a:lnTo>
                <a:lnTo>
                  <a:pt x="3049" y="5716"/>
                </a:lnTo>
                <a:lnTo>
                  <a:pt x="3028" y="5757"/>
                </a:lnTo>
                <a:lnTo>
                  <a:pt x="3007" y="5798"/>
                </a:lnTo>
                <a:lnTo>
                  <a:pt x="2989" y="5841"/>
                </a:lnTo>
                <a:lnTo>
                  <a:pt x="2971" y="5884"/>
                </a:lnTo>
                <a:lnTo>
                  <a:pt x="2954" y="5927"/>
                </a:lnTo>
                <a:lnTo>
                  <a:pt x="2938" y="5972"/>
                </a:lnTo>
                <a:lnTo>
                  <a:pt x="2924" y="6018"/>
                </a:lnTo>
                <a:lnTo>
                  <a:pt x="2910" y="6064"/>
                </a:lnTo>
                <a:lnTo>
                  <a:pt x="2898" y="6111"/>
                </a:lnTo>
                <a:lnTo>
                  <a:pt x="2886" y="6158"/>
                </a:lnTo>
                <a:lnTo>
                  <a:pt x="2876" y="6206"/>
                </a:lnTo>
                <a:lnTo>
                  <a:pt x="2867" y="6255"/>
                </a:lnTo>
                <a:lnTo>
                  <a:pt x="2859" y="6305"/>
                </a:lnTo>
                <a:lnTo>
                  <a:pt x="2852" y="6355"/>
                </a:lnTo>
                <a:lnTo>
                  <a:pt x="2847" y="6407"/>
                </a:lnTo>
                <a:lnTo>
                  <a:pt x="2842" y="6458"/>
                </a:lnTo>
                <a:lnTo>
                  <a:pt x="2840" y="6511"/>
                </a:lnTo>
                <a:lnTo>
                  <a:pt x="2838" y="6564"/>
                </a:lnTo>
                <a:lnTo>
                  <a:pt x="2889" y="6564"/>
                </a:lnTo>
                <a:lnTo>
                  <a:pt x="2941" y="6563"/>
                </a:lnTo>
                <a:lnTo>
                  <a:pt x="2991" y="6562"/>
                </a:lnTo>
                <a:lnTo>
                  <a:pt x="3041" y="6560"/>
                </a:lnTo>
                <a:lnTo>
                  <a:pt x="3090" y="6556"/>
                </a:lnTo>
                <a:lnTo>
                  <a:pt x="3139" y="6553"/>
                </a:lnTo>
                <a:lnTo>
                  <a:pt x="3188" y="6549"/>
                </a:lnTo>
                <a:lnTo>
                  <a:pt x="3234" y="6543"/>
                </a:lnTo>
                <a:lnTo>
                  <a:pt x="3281" y="6537"/>
                </a:lnTo>
                <a:lnTo>
                  <a:pt x="3327" y="6530"/>
                </a:lnTo>
                <a:lnTo>
                  <a:pt x="3373" y="6523"/>
                </a:lnTo>
                <a:lnTo>
                  <a:pt x="3418" y="6514"/>
                </a:lnTo>
                <a:lnTo>
                  <a:pt x="3463" y="6505"/>
                </a:lnTo>
                <a:lnTo>
                  <a:pt x="3506" y="6495"/>
                </a:lnTo>
                <a:lnTo>
                  <a:pt x="3549" y="6484"/>
                </a:lnTo>
                <a:lnTo>
                  <a:pt x="3592" y="6472"/>
                </a:lnTo>
                <a:lnTo>
                  <a:pt x="3633" y="6460"/>
                </a:lnTo>
                <a:lnTo>
                  <a:pt x="3674" y="6447"/>
                </a:lnTo>
                <a:lnTo>
                  <a:pt x="3714" y="6433"/>
                </a:lnTo>
                <a:lnTo>
                  <a:pt x="3754" y="6418"/>
                </a:lnTo>
                <a:lnTo>
                  <a:pt x="3793" y="6402"/>
                </a:lnTo>
                <a:lnTo>
                  <a:pt x="3831" y="6386"/>
                </a:lnTo>
                <a:lnTo>
                  <a:pt x="3869" y="6369"/>
                </a:lnTo>
                <a:lnTo>
                  <a:pt x="3905" y="6350"/>
                </a:lnTo>
                <a:lnTo>
                  <a:pt x="3942" y="6330"/>
                </a:lnTo>
                <a:lnTo>
                  <a:pt x="3977" y="6311"/>
                </a:lnTo>
                <a:lnTo>
                  <a:pt x="4012" y="6290"/>
                </a:lnTo>
                <a:lnTo>
                  <a:pt x="4046" y="6268"/>
                </a:lnTo>
                <a:lnTo>
                  <a:pt x="4080" y="6245"/>
                </a:lnTo>
                <a:lnTo>
                  <a:pt x="4112" y="6222"/>
                </a:lnTo>
                <a:lnTo>
                  <a:pt x="4144" y="6198"/>
                </a:lnTo>
                <a:lnTo>
                  <a:pt x="4175" y="6172"/>
                </a:lnTo>
                <a:lnTo>
                  <a:pt x="4206" y="6146"/>
                </a:lnTo>
                <a:lnTo>
                  <a:pt x="4235" y="6120"/>
                </a:lnTo>
                <a:lnTo>
                  <a:pt x="4265" y="6091"/>
                </a:lnTo>
                <a:lnTo>
                  <a:pt x="4293" y="6063"/>
                </a:lnTo>
                <a:lnTo>
                  <a:pt x="4320" y="6032"/>
                </a:lnTo>
                <a:lnTo>
                  <a:pt x="4346" y="6002"/>
                </a:lnTo>
                <a:lnTo>
                  <a:pt x="4373" y="5970"/>
                </a:lnTo>
                <a:lnTo>
                  <a:pt x="4398" y="5937"/>
                </a:lnTo>
                <a:lnTo>
                  <a:pt x="4422" y="5904"/>
                </a:lnTo>
                <a:lnTo>
                  <a:pt x="4446" y="5869"/>
                </a:lnTo>
                <a:lnTo>
                  <a:pt x="4469" y="5834"/>
                </a:lnTo>
                <a:lnTo>
                  <a:pt x="4491" y="5797"/>
                </a:lnTo>
                <a:lnTo>
                  <a:pt x="4512" y="5760"/>
                </a:lnTo>
                <a:lnTo>
                  <a:pt x="4533" y="5722"/>
                </a:lnTo>
                <a:lnTo>
                  <a:pt x="4553" y="5683"/>
                </a:lnTo>
                <a:lnTo>
                  <a:pt x="4571" y="5642"/>
                </a:lnTo>
                <a:lnTo>
                  <a:pt x="4590" y="5601"/>
                </a:lnTo>
                <a:lnTo>
                  <a:pt x="4606" y="5559"/>
                </a:lnTo>
                <a:lnTo>
                  <a:pt x="4624" y="5515"/>
                </a:lnTo>
                <a:lnTo>
                  <a:pt x="4639" y="5472"/>
                </a:lnTo>
                <a:lnTo>
                  <a:pt x="4654" y="5426"/>
                </a:lnTo>
                <a:lnTo>
                  <a:pt x="4668" y="5380"/>
                </a:lnTo>
                <a:lnTo>
                  <a:pt x="4682" y="5333"/>
                </a:lnTo>
                <a:lnTo>
                  <a:pt x="4694" y="5284"/>
                </a:lnTo>
                <a:lnTo>
                  <a:pt x="4705" y="5235"/>
                </a:lnTo>
                <a:lnTo>
                  <a:pt x="4716" y="5184"/>
                </a:lnTo>
                <a:lnTo>
                  <a:pt x="4725" y="5133"/>
                </a:lnTo>
                <a:lnTo>
                  <a:pt x="4735" y="5081"/>
                </a:lnTo>
                <a:lnTo>
                  <a:pt x="4743" y="5027"/>
                </a:lnTo>
                <a:lnTo>
                  <a:pt x="4751" y="4973"/>
                </a:lnTo>
                <a:lnTo>
                  <a:pt x="4757" y="4918"/>
                </a:lnTo>
                <a:lnTo>
                  <a:pt x="4763" y="4861"/>
                </a:lnTo>
                <a:close/>
                <a:moveTo>
                  <a:pt x="283" y="4861"/>
                </a:moveTo>
                <a:lnTo>
                  <a:pt x="283" y="4861"/>
                </a:lnTo>
                <a:lnTo>
                  <a:pt x="289" y="4918"/>
                </a:lnTo>
                <a:lnTo>
                  <a:pt x="295" y="4973"/>
                </a:lnTo>
                <a:lnTo>
                  <a:pt x="303" y="5027"/>
                </a:lnTo>
                <a:lnTo>
                  <a:pt x="310" y="5081"/>
                </a:lnTo>
                <a:lnTo>
                  <a:pt x="320" y="5133"/>
                </a:lnTo>
                <a:lnTo>
                  <a:pt x="330" y="5184"/>
                </a:lnTo>
                <a:lnTo>
                  <a:pt x="340" y="5235"/>
                </a:lnTo>
                <a:lnTo>
                  <a:pt x="352" y="5284"/>
                </a:lnTo>
                <a:lnTo>
                  <a:pt x="364" y="5333"/>
                </a:lnTo>
                <a:lnTo>
                  <a:pt x="378" y="5380"/>
                </a:lnTo>
                <a:lnTo>
                  <a:pt x="391" y="5426"/>
                </a:lnTo>
                <a:lnTo>
                  <a:pt x="407" y="5472"/>
                </a:lnTo>
                <a:lnTo>
                  <a:pt x="422" y="5515"/>
                </a:lnTo>
                <a:lnTo>
                  <a:pt x="439" y="5559"/>
                </a:lnTo>
                <a:lnTo>
                  <a:pt x="456" y="5601"/>
                </a:lnTo>
                <a:lnTo>
                  <a:pt x="474" y="5642"/>
                </a:lnTo>
                <a:lnTo>
                  <a:pt x="493" y="5683"/>
                </a:lnTo>
                <a:lnTo>
                  <a:pt x="512" y="5722"/>
                </a:lnTo>
                <a:lnTo>
                  <a:pt x="533" y="5760"/>
                </a:lnTo>
                <a:lnTo>
                  <a:pt x="555" y="5797"/>
                </a:lnTo>
                <a:lnTo>
                  <a:pt x="577" y="5834"/>
                </a:lnTo>
                <a:lnTo>
                  <a:pt x="600" y="5869"/>
                </a:lnTo>
                <a:lnTo>
                  <a:pt x="624" y="5904"/>
                </a:lnTo>
                <a:lnTo>
                  <a:pt x="648" y="5937"/>
                </a:lnTo>
                <a:lnTo>
                  <a:pt x="673" y="5970"/>
                </a:lnTo>
                <a:lnTo>
                  <a:pt x="699" y="6002"/>
                </a:lnTo>
                <a:lnTo>
                  <a:pt x="725" y="6032"/>
                </a:lnTo>
                <a:lnTo>
                  <a:pt x="753" y="6063"/>
                </a:lnTo>
                <a:lnTo>
                  <a:pt x="781" y="6091"/>
                </a:lnTo>
                <a:lnTo>
                  <a:pt x="811" y="6120"/>
                </a:lnTo>
                <a:lnTo>
                  <a:pt x="840" y="6146"/>
                </a:lnTo>
                <a:lnTo>
                  <a:pt x="871" y="6172"/>
                </a:lnTo>
                <a:lnTo>
                  <a:pt x="901" y="6198"/>
                </a:lnTo>
                <a:lnTo>
                  <a:pt x="934" y="6222"/>
                </a:lnTo>
                <a:lnTo>
                  <a:pt x="966" y="6245"/>
                </a:lnTo>
                <a:lnTo>
                  <a:pt x="1000" y="6268"/>
                </a:lnTo>
                <a:lnTo>
                  <a:pt x="1034" y="6290"/>
                </a:lnTo>
                <a:lnTo>
                  <a:pt x="1068" y="6311"/>
                </a:lnTo>
                <a:lnTo>
                  <a:pt x="1103" y="6330"/>
                </a:lnTo>
                <a:lnTo>
                  <a:pt x="1141" y="6350"/>
                </a:lnTo>
                <a:lnTo>
                  <a:pt x="1177" y="6369"/>
                </a:lnTo>
                <a:lnTo>
                  <a:pt x="1215" y="6386"/>
                </a:lnTo>
                <a:lnTo>
                  <a:pt x="1253" y="6402"/>
                </a:lnTo>
                <a:lnTo>
                  <a:pt x="1291" y="6418"/>
                </a:lnTo>
                <a:lnTo>
                  <a:pt x="1332" y="6433"/>
                </a:lnTo>
                <a:lnTo>
                  <a:pt x="1372" y="6447"/>
                </a:lnTo>
                <a:lnTo>
                  <a:pt x="1413" y="6460"/>
                </a:lnTo>
                <a:lnTo>
                  <a:pt x="1454" y="6472"/>
                </a:lnTo>
                <a:lnTo>
                  <a:pt x="1497" y="6484"/>
                </a:lnTo>
                <a:lnTo>
                  <a:pt x="1539" y="6495"/>
                </a:lnTo>
                <a:lnTo>
                  <a:pt x="1583" y="6505"/>
                </a:lnTo>
                <a:lnTo>
                  <a:pt x="1628" y="6514"/>
                </a:lnTo>
                <a:lnTo>
                  <a:pt x="1673" y="6523"/>
                </a:lnTo>
                <a:lnTo>
                  <a:pt x="1717" y="6530"/>
                </a:lnTo>
                <a:lnTo>
                  <a:pt x="1764" y="6537"/>
                </a:lnTo>
                <a:lnTo>
                  <a:pt x="1811" y="6543"/>
                </a:lnTo>
                <a:lnTo>
                  <a:pt x="1858" y="6549"/>
                </a:lnTo>
                <a:lnTo>
                  <a:pt x="1906" y="6553"/>
                </a:lnTo>
                <a:lnTo>
                  <a:pt x="1955" y="6556"/>
                </a:lnTo>
                <a:lnTo>
                  <a:pt x="2005" y="6560"/>
                </a:lnTo>
                <a:lnTo>
                  <a:pt x="2055" y="6562"/>
                </a:lnTo>
                <a:lnTo>
                  <a:pt x="2105" y="6563"/>
                </a:lnTo>
                <a:lnTo>
                  <a:pt x="2156" y="6564"/>
                </a:lnTo>
                <a:lnTo>
                  <a:pt x="2208" y="6564"/>
                </a:lnTo>
                <a:lnTo>
                  <a:pt x="2206" y="6511"/>
                </a:lnTo>
                <a:lnTo>
                  <a:pt x="2203" y="6458"/>
                </a:lnTo>
                <a:lnTo>
                  <a:pt x="2199" y="6407"/>
                </a:lnTo>
                <a:lnTo>
                  <a:pt x="2194" y="6355"/>
                </a:lnTo>
                <a:lnTo>
                  <a:pt x="2187" y="6305"/>
                </a:lnTo>
                <a:lnTo>
                  <a:pt x="2178" y="6255"/>
                </a:lnTo>
                <a:lnTo>
                  <a:pt x="2170" y="6206"/>
                </a:lnTo>
                <a:lnTo>
                  <a:pt x="2160" y="6158"/>
                </a:lnTo>
                <a:lnTo>
                  <a:pt x="2148" y="6111"/>
                </a:lnTo>
                <a:lnTo>
                  <a:pt x="2136" y="6064"/>
                </a:lnTo>
                <a:lnTo>
                  <a:pt x="2123" y="6018"/>
                </a:lnTo>
                <a:lnTo>
                  <a:pt x="2107" y="5972"/>
                </a:lnTo>
                <a:lnTo>
                  <a:pt x="2092" y="5927"/>
                </a:lnTo>
                <a:lnTo>
                  <a:pt x="2074" y="5884"/>
                </a:lnTo>
                <a:lnTo>
                  <a:pt x="2057" y="5841"/>
                </a:lnTo>
                <a:lnTo>
                  <a:pt x="2038" y="5798"/>
                </a:lnTo>
                <a:lnTo>
                  <a:pt x="2018" y="5757"/>
                </a:lnTo>
                <a:lnTo>
                  <a:pt x="1997" y="5716"/>
                </a:lnTo>
                <a:lnTo>
                  <a:pt x="1975" y="5676"/>
                </a:lnTo>
                <a:lnTo>
                  <a:pt x="1952" y="5637"/>
                </a:lnTo>
                <a:lnTo>
                  <a:pt x="1929" y="5598"/>
                </a:lnTo>
                <a:lnTo>
                  <a:pt x="1904" y="5561"/>
                </a:lnTo>
                <a:lnTo>
                  <a:pt x="1879" y="5525"/>
                </a:lnTo>
                <a:lnTo>
                  <a:pt x="1853" y="5489"/>
                </a:lnTo>
                <a:lnTo>
                  <a:pt x="1825" y="5454"/>
                </a:lnTo>
                <a:lnTo>
                  <a:pt x="1797" y="5420"/>
                </a:lnTo>
                <a:lnTo>
                  <a:pt x="1768" y="5388"/>
                </a:lnTo>
                <a:lnTo>
                  <a:pt x="1738" y="5355"/>
                </a:lnTo>
                <a:lnTo>
                  <a:pt x="1707" y="5324"/>
                </a:lnTo>
                <a:lnTo>
                  <a:pt x="1677" y="5294"/>
                </a:lnTo>
                <a:lnTo>
                  <a:pt x="1644" y="5264"/>
                </a:lnTo>
                <a:lnTo>
                  <a:pt x="1611" y="5236"/>
                </a:lnTo>
                <a:lnTo>
                  <a:pt x="1579" y="5208"/>
                </a:lnTo>
                <a:lnTo>
                  <a:pt x="1544" y="5181"/>
                </a:lnTo>
                <a:lnTo>
                  <a:pt x="1509" y="5156"/>
                </a:lnTo>
                <a:lnTo>
                  <a:pt x="1474" y="5131"/>
                </a:lnTo>
                <a:lnTo>
                  <a:pt x="1438" y="5107"/>
                </a:lnTo>
                <a:lnTo>
                  <a:pt x="1401" y="5084"/>
                </a:lnTo>
                <a:lnTo>
                  <a:pt x="1363" y="5062"/>
                </a:lnTo>
                <a:lnTo>
                  <a:pt x="1325" y="5041"/>
                </a:lnTo>
                <a:lnTo>
                  <a:pt x="1287" y="5022"/>
                </a:lnTo>
                <a:lnTo>
                  <a:pt x="1248" y="5003"/>
                </a:lnTo>
                <a:lnTo>
                  <a:pt x="1208" y="4985"/>
                </a:lnTo>
                <a:lnTo>
                  <a:pt x="1168" y="4968"/>
                </a:lnTo>
                <a:lnTo>
                  <a:pt x="1127" y="4953"/>
                </a:lnTo>
                <a:lnTo>
                  <a:pt x="1086" y="4938"/>
                </a:lnTo>
                <a:lnTo>
                  <a:pt x="1044" y="4924"/>
                </a:lnTo>
                <a:lnTo>
                  <a:pt x="1002" y="4911"/>
                </a:lnTo>
                <a:lnTo>
                  <a:pt x="959" y="4900"/>
                </a:lnTo>
                <a:lnTo>
                  <a:pt x="917" y="4890"/>
                </a:lnTo>
                <a:lnTo>
                  <a:pt x="873" y="4880"/>
                </a:lnTo>
                <a:lnTo>
                  <a:pt x="829" y="4872"/>
                </a:lnTo>
                <a:lnTo>
                  <a:pt x="786" y="4864"/>
                </a:lnTo>
                <a:lnTo>
                  <a:pt x="742" y="4859"/>
                </a:lnTo>
                <a:lnTo>
                  <a:pt x="697" y="4853"/>
                </a:lnTo>
                <a:lnTo>
                  <a:pt x="651" y="4850"/>
                </a:lnTo>
                <a:lnTo>
                  <a:pt x="606" y="4847"/>
                </a:lnTo>
                <a:lnTo>
                  <a:pt x="561" y="4846"/>
                </a:lnTo>
                <a:lnTo>
                  <a:pt x="515" y="4845"/>
                </a:lnTo>
                <a:lnTo>
                  <a:pt x="469" y="4846"/>
                </a:lnTo>
                <a:lnTo>
                  <a:pt x="423" y="4848"/>
                </a:lnTo>
                <a:lnTo>
                  <a:pt x="376" y="4851"/>
                </a:lnTo>
                <a:lnTo>
                  <a:pt x="330" y="4856"/>
                </a:lnTo>
                <a:lnTo>
                  <a:pt x="283" y="4861"/>
                </a:lnTo>
                <a:close/>
                <a:moveTo>
                  <a:pt x="2395" y="4520"/>
                </a:moveTo>
                <a:lnTo>
                  <a:pt x="2395" y="6598"/>
                </a:lnTo>
                <a:lnTo>
                  <a:pt x="2651" y="6598"/>
                </a:lnTo>
                <a:lnTo>
                  <a:pt x="2651" y="4520"/>
                </a:lnTo>
                <a:lnTo>
                  <a:pt x="2395" y="4520"/>
                </a:lnTo>
                <a:close/>
                <a:moveTo>
                  <a:pt x="37" y="2007"/>
                </a:moveTo>
                <a:lnTo>
                  <a:pt x="37" y="2007"/>
                </a:lnTo>
                <a:lnTo>
                  <a:pt x="30" y="2036"/>
                </a:lnTo>
                <a:lnTo>
                  <a:pt x="23" y="2064"/>
                </a:lnTo>
                <a:lnTo>
                  <a:pt x="17" y="2092"/>
                </a:lnTo>
                <a:lnTo>
                  <a:pt x="12" y="2119"/>
                </a:lnTo>
                <a:lnTo>
                  <a:pt x="8" y="2147"/>
                </a:lnTo>
                <a:lnTo>
                  <a:pt x="5" y="2174"/>
                </a:lnTo>
                <a:lnTo>
                  <a:pt x="2" y="2201"/>
                </a:lnTo>
                <a:lnTo>
                  <a:pt x="0" y="2227"/>
                </a:lnTo>
                <a:lnTo>
                  <a:pt x="0" y="2254"/>
                </a:lnTo>
                <a:lnTo>
                  <a:pt x="0" y="2280"/>
                </a:lnTo>
                <a:lnTo>
                  <a:pt x="0" y="2305"/>
                </a:lnTo>
                <a:lnTo>
                  <a:pt x="2" y="2330"/>
                </a:lnTo>
                <a:lnTo>
                  <a:pt x="5" y="2355"/>
                </a:lnTo>
                <a:lnTo>
                  <a:pt x="8" y="2379"/>
                </a:lnTo>
                <a:lnTo>
                  <a:pt x="11" y="2403"/>
                </a:lnTo>
                <a:lnTo>
                  <a:pt x="17" y="2427"/>
                </a:lnTo>
                <a:lnTo>
                  <a:pt x="22" y="2450"/>
                </a:lnTo>
                <a:lnTo>
                  <a:pt x="28" y="2473"/>
                </a:lnTo>
                <a:lnTo>
                  <a:pt x="34" y="2496"/>
                </a:lnTo>
                <a:lnTo>
                  <a:pt x="42" y="2518"/>
                </a:lnTo>
                <a:lnTo>
                  <a:pt x="50" y="2540"/>
                </a:lnTo>
                <a:lnTo>
                  <a:pt x="59" y="2561"/>
                </a:lnTo>
                <a:lnTo>
                  <a:pt x="69" y="2582"/>
                </a:lnTo>
                <a:lnTo>
                  <a:pt x="79" y="2602"/>
                </a:lnTo>
                <a:lnTo>
                  <a:pt x="90" y="2623"/>
                </a:lnTo>
                <a:lnTo>
                  <a:pt x="102" y="2642"/>
                </a:lnTo>
                <a:lnTo>
                  <a:pt x="114" y="2661"/>
                </a:lnTo>
                <a:lnTo>
                  <a:pt x="127" y="2680"/>
                </a:lnTo>
                <a:lnTo>
                  <a:pt x="140" y="2698"/>
                </a:lnTo>
                <a:lnTo>
                  <a:pt x="154" y="2716"/>
                </a:lnTo>
                <a:lnTo>
                  <a:pt x="168" y="2733"/>
                </a:lnTo>
                <a:lnTo>
                  <a:pt x="184" y="2750"/>
                </a:lnTo>
                <a:lnTo>
                  <a:pt x="200" y="2766"/>
                </a:lnTo>
                <a:lnTo>
                  <a:pt x="216" y="2781"/>
                </a:lnTo>
                <a:lnTo>
                  <a:pt x="233" y="2797"/>
                </a:lnTo>
                <a:lnTo>
                  <a:pt x="250" y="2811"/>
                </a:lnTo>
                <a:lnTo>
                  <a:pt x="268" y="2825"/>
                </a:lnTo>
                <a:lnTo>
                  <a:pt x="286" y="2839"/>
                </a:lnTo>
                <a:lnTo>
                  <a:pt x="306" y="2852"/>
                </a:lnTo>
                <a:lnTo>
                  <a:pt x="325" y="2864"/>
                </a:lnTo>
                <a:lnTo>
                  <a:pt x="345" y="2876"/>
                </a:lnTo>
                <a:lnTo>
                  <a:pt x="365" y="2887"/>
                </a:lnTo>
                <a:lnTo>
                  <a:pt x="386" y="2898"/>
                </a:lnTo>
                <a:lnTo>
                  <a:pt x="408" y="2908"/>
                </a:lnTo>
                <a:lnTo>
                  <a:pt x="429" y="2918"/>
                </a:lnTo>
                <a:lnTo>
                  <a:pt x="451" y="2927"/>
                </a:lnTo>
                <a:lnTo>
                  <a:pt x="474" y="2935"/>
                </a:lnTo>
                <a:lnTo>
                  <a:pt x="497" y="2943"/>
                </a:lnTo>
                <a:lnTo>
                  <a:pt x="520" y="2949"/>
                </a:lnTo>
                <a:lnTo>
                  <a:pt x="544" y="2956"/>
                </a:lnTo>
                <a:lnTo>
                  <a:pt x="568" y="2963"/>
                </a:lnTo>
                <a:lnTo>
                  <a:pt x="593" y="2967"/>
                </a:lnTo>
                <a:lnTo>
                  <a:pt x="618" y="2971"/>
                </a:lnTo>
                <a:lnTo>
                  <a:pt x="644" y="2976"/>
                </a:lnTo>
                <a:lnTo>
                  <a:pt x="669" y="2979"/>
                </a:lnTo>
                <a:lnTo>
                  <a:pt x="695" y="2981"/>
                </a:lnTo>
                <a:lnTo>
                  <a:pt x="721" y="2983"/>
                </a:lnTo>
                <a:lnTo>
                  <a:pt x="748" y="2984"/>
                </a:lnTo>
                <a:lnTo>
                  <a:pt x="775" y="2984"/>
                </a:lnTo>
                <a:lnTo>
                  <a:pt x="802" y="2984"/>
                </a:lnTo>
                <a:lnTo>
                  <a:pt x="829" y="2983"/>
                </a:lnTo>
                <a:lnTo>
                  <a:pt x="857" y="2981"/>
                </a:lnTo>
                <a:lnTo>
                  <a:pt x="885" y="2979"/>
                </a:lnTo>
                <a:lnTo>
                  <a:pt x="913" y="2976"/>
                </a:lnTo>
                <a:lnTo>
                  <a:pt x="1091" y="2897"/>
                </a:lnTo>
                <a:lnTo>
                  <a:pt x="1259" y="2826"/>
                </a:lnTo>
                <a:lnTo>
                  <a:pt x="1422" y="2758"/>
                </a:lnTo>
                <a:lnTo>
                  <a:pt x="1592" y="2691"/>
                </a:lnTo>
                <a:lnTo>
                  <a:pt x="1577" y="2662"/>
                </a:lnTo>
                <a:lnTo>
                  <a:pt x="1564" y="2633"/>
                </a:lnTo>
                <a:lnTo>
                  <a:pt x="1552" y="2603"/>
                </a:lnTo>
                <a:lnTo>
                  <a:pt x="1543" y="2574"/>
                </a:lnTo>
                <a:lnTo>
                  <a:pt x="1533" y="2543"/>
                </a:lnTo>
                <a:lnTo>
                  <a:pt x="1525" y="2514"/>
                </a:lnTo>
                <a:lnTo>
                  <a:pt x="1517" y="2484"/>
                </a:lnTo>
                <a:lnTo>
                  <a:pt x="1512" y="2455"/>
                </a:lnTo>
                <a:lnTo>
                  <a:pt x="1508" y="2424"/>
                </a:lnTo>
                <a:lnTo>
                  <a:pt x="1503" y="2395"/>
                </a:lnTo>
                <a:lnTo>
                  <a:pt x="1501" y="2365"/>
                </a:lnTo>
                <a:lnTo>
                  <a:pt x="1499" y="2336"/>
                </a:lnTo>
                <a:lnTo>
                  <a:pt x="1498" y="2306"/>
                </a:lnTo>
                <a:lnTo>
                  <a:pt x="1498" y="2277"/>
                </a:lnTo>
                <a:lnTo>
                  <a:pt x="1499" y="2248"/>
                </a:lnTo>
                <a:lnTo>
                  <a:pt x="1500" y="2220"/>
                </a:lnTo>
                <a:lnTo>
                  <a:pt x="1502" y="2191"/>
                </a:lnTo>
                <a:lnTo>
                  <a:pt x="1505" y="2163"/>
                </a:lnTo>
                <a:lnTo>
                  <a:pt x="1509" y="2136"/>
                </a:lnTo>
                <a:lnTo>
                  <a:pt x="1513" y="2107"/>
                </a:lnTo>
                <a:lnTo>
                  <a:pt x="1523" y="2055"/>
                </a:lnTo>
                <a:lnTo>
                  <a:pt x="1535" y="2002"/>
                </a:lnTo>
                <a:lnTo>
                  <a:pt x="1548" y="1953"/>
                </a:lnTo>
                <a:lnTo>
                  <a:pt x="1562" y="1906"/>
                </a:lnTo>
                <a:lnTo>
                  <a:pt x="1579" y="1863"/>
                </a:lnTo>
                <a:lnTo>
                  <a:pt x="1595" y="1821"/>
                </a:lnTo>
                <a:lnTo>
                  <a:pt x="1503" y="1786"/>
                </a:lnTo>
                <a:lnTo>
                  <a:pt x="1413" y="1749"/>
                </a:lnTo>
                <a:lnTo>
                  <a:pt x="1322" y="1712"/>
                </a:lnTo>
                <a:lnTo>
                  <a:pt x="1231" y="1675"/>
                </a:lnTo>
                <a:lnTo>
                  <a:pt x="1142" y="1635"/>
                </a:lnTo>
                <a:lnTo>
                  <a:pt x="1052" y="1597"/>
                </a:lnTo>
                <a:lnTo>
                  <a:pt x="874" y="1516"/>
                </a:lnTo>
                <a:lnTo>
                  <a:pt x="839" y="1513"/>
                </a:lnTo>
                <a:lnTo>
                  <a:pt x="803" y="1511"/>
                </a:lnTo>
                <a:lnTo>
                  <a:pt x="769" y="1509"/>
                </a:lnTo>
                <a:lnTo>
                  <a:pt x="735" y="1509"/>
                </a:lnTo>
                <a:lnTo>
                  <a:pt x="701" y="1510"/>
                </a:lnTo>
                <a:lnTo>
                  <a:pt x="669" y="1512"/>
                </a:lnTo>
                <a:lnTo>
                  <a:pt x="637" y="1515"/>
                </a:lnTo>
                <a:lnTo>
                  <a:pt x="605" y="1520"/>
                </a:lnTo>
                <a:lnTo>
                  <a:pt x="574" y="1525"/>
                </a:lnTo>
                <a:lnTo>
                  <a:pt x="544" y="1532"/>
                </a:lnTo>
                <a:lnTo>
                  <a:pt x="514" y="1540"/>
                </a:lnTo>
                <a:lnTo>
                  <a:pt x="485" y="1549"/>
                </a:lnTo>
                <a:lnTo>
                  <a:pt x="457" y="1560"/>
                </a:lnTo>
                <a:lnTo>
                  <a:pt x="428" y="1572"/>
                </a:lnTo>
                <a:lnTo>
                  <a:pt x="401" y="1585"/>
                </a:lnTo>
                <a:lnTo>
                  <a:pt x="375" y="1599"/>
                </a:lnTo>
                <a:lnTo>
                  <a:pt x="349" y="1615"/>
                </a:lnTo>
                <a:lnTo>
                  <a:pt x="324" y="1632"/>
                </a:lnTo>
                <a:lnTo>
                  <a:pt x="298" y="1650"/>
                </a:lnTo>
                <a:lnTo>
                  <a:pt x="274" y="1669"/>
                </a:lnTo>
                <a:lnTo>
                  <a:pt x="251" y="1690"/>
                </a:lnTo>
                <a:lnTo>
                  <a:pt x="229" y="1713"/>
                </a:lnTo>
                <a:lnTo>
                  <a:pt x="207" y="1736"/>
                </a:lnTo>
                <a:lnTo>
                  <a:pt x="185" y="1761"/>
                </a:lnTo>
                <a:lnTo>
                  <a:pt x="164" y="1787"/>
                </a:lnTo>
                <a:lnTo>
                  <a:pt x="144" y="1814"/>
                </a:lnTo>
                <a:lnTo>
                  <a:pt x="125" y="1843"/>
                </a:lnTo>
                <a:lnTo>
                  <a:pt x="106" y="1873"/>
                </a:lnTo>
                <a:lnTo>
                  <a:pt x="88" y="1904"/>
                </a:lnTo>
                <a:lnTo>
                  <a:pt x="70" y="1938"/>
                </a:lnTo>
                <a:lnTo>
                  <a:pt x="54" y="1972"/>
                </a:lnTo>
                <a:lnTo>
                  <a:pt x="37" y="2007"/>
                </a:lnTo>
                <a:close/>
                <a:moveTo>
                  <a:pt x="4932" y="2098"/>
                </a:moveTo>
                <a:lnTo>
                  <a:pt x="4932" y="2098"/>
                </a:lnTo>
                <a:lnTo>
                  <a:pt x="4916" y="2064"/>
                </a:lnTo>
                <a:lnTo>
                  <a:pt x="4899" y="2029"/>
                </a:lnTo>
                <a:lnTo>
                  <a:pt x="4882" y="1996"/>
                </a:lnTo>
                <a:lnTo>
                  <a:pt x="4863" y="1965"/>
                </a:lnTo>
                <a:lnTo>
                  <a:pt x="4845" y="1935"/>
                </a:lnTo>
                <a:lnTo>
                  <a:pt x="4825" y="1906"/>
                </a:lnTo>
                <a:lnTo>
                  <a:pt x="4805" y="1879"/>
                </a:lnTo>
                <a:lnTo>
                  <a:pt x="4784" y="1853"/>
                </a:lnTo>
                <a:lnTo>
                  <a:pt x="4763" y="1828"/>
                </a:lnTo>
                <a:lnTo>
                  <a:pt x="4741" y="1804"/>
                </a:lnTo>
                <a:lnTo>
                  <a:pt x="4718" y="1782"/>
                </a:lnTo>
                <a:lnTo>
                  <a:pt x="4695" y="1761"/>
                </a:lnTo>
                <a:lnTo>
                  <a:pt x="4671" y="1741"/>
                </a:lnTo>
                <a:lnTo>
                  <a:pt x="4646" y="1724"/>
                </a:lnTo>
                <a:lnTo>
                  <a:pt x="4621" y="1706"/>
                </a:lnTo>
                <a:lnTo>
                  <a:pt x="4594" y="1691"/>
                </a:lnTo>
                <a:lnTo>
                  <a:pt x="4568" y="1677"/>
                </a:lnTo>
                <a:lnTo>
                  <a:pt x="4541" y="1664"/>
                </a:lnTo>
                <a:lnTo>
                  <a:pt x="4512" y="1652"/>
                </a:lnTo>
                <a:lnTo>
                  <a:pt x="4484" y="1641"/>
                </a:lnTo>
                <a:lnTo>
                  <a:pt x="4456" y="1632"/>
                </a:lnTo>
                <a:lnTo>
                  <a:pt x="4425" y="1623"/>
                </a:lnTo>
                <a:lnTo>
                  <a:pt x="4396" y="1617"/>
                </a:lnTo>
                <a:lnTo>
                  <a:pt x="4364" y="1611"/>
                </a:lnTo>
                <a:lnTo>
                  <a:pt x="4332" y="1606"/>
                </a:lnTo>
                <a:lnTo>
                  <a:pt x="4301" y="1603"/>
                </a:lnTo>
                <a:lnTo>
                  <a:pt x="4268" y="1601"/>
                </a:lnTo>
                <a:lnTo>
                  <a:pt x="4234" y="1600"/>
                </a:lnTo>
                <a:lnTo>
                  <a:pt x="4200" y="1600"/>
                </a:lnTo>
                <a:lnTo>
                  <a:pt x="4166" y="1601"/>
                </a:lnTo>
                <a:lnTo>
                  <a:pt x="4130" y="1605"/>
                </a:lnTo>
                <a:lnTo>
                  <a:pt x="4095" y="1608"/>
                </a:lnTo>
                <a:lnTo>
                  <a:pt x="4008" y="1647"/>
                </a:lnTo>
                <a:lnTo>
                  <a:pt x="3922" y="1686"/>
                </a:lnTo>
                <a:lnTo>
                  <a:pt x="3837" y="1722"/>
                </a:lnTo>
                <a:lnTo>
                  <a:pt x="3754" y="1757"/>
                </a:lnTo>
                <a:lnTo>
                  <a:pt x="3670" y="1792"/>
                </a:lnTo>
                <a:lnTo>
                  <a:pt x="3585" y="1825"/>
                </a:lnTo>
                <a:lnTo>
                  <a:pt x="3498" y="1859"/>
                </a:lnTo>
                <a:lnTo>
                  <a:pt x="3408" y="1894"/>
                </a:lnTo>
                <a:lnTo>
                  <a:pt x="3423" y="1936"/>
                </a:lnTo>
                <a:lnTo>
                  <a:pt x="3439" y="1981"/>
                </a:lnTo>
                <a:lnTo>
                  <a:pt x="3452" y="2029"/>
                </a:lnTo>
                <a:lnTo>
                  <a:pt x="3464" y="2079"/>
                </a:lnTo>
                <a:lnTo>
                  <a:pt x="3474" y="2131"/>
                </a:lnTo>
                <a:lnTo>
                  <a:pt x="3481" y="2185"/>
                </a:lnTo>
                <a:lnTo>
                  <a:pt x="3485" y="2213"/>
                </a:lnTo>
                <a:lnTo>
                  <a:pt x="3487" y="2240"/>
                </a:lnTo>
                <a:lnTo>
                  <a:pt x="3488" y="2269"/>
                </a:lnTo>
                <a:lnTo>
                  <a:pt x="3489" y="2297"/>
                </a:lnTo>
                <a:lnTo>
                  <a:pt x="3489" y="2327"/>
                </a:lnTo>
                <a:lnTo>
                  <a:pt x="3489" y="2355"/>
                </a:lnTo>
                <a:lnTo>
                  <a:pt x="3487" y="2384"/>
                </a:lnTo>
                <a:lnTo>
                  <a:pt x="3485" y="2413"/>
                </a:lnTo>
                <a:lnTo>
                  <a:pt x="3481" y="2441"/>
                </a:lnTo>
                <a:lnTo>
                  <a:pt x="3477" y="2471"/>
                </a:lnTo>
                <a:lnTo>
                  <a:pt x="3472" y="2499"/>
                </a:lnTo>
                <a:lnTo>
                  <a:pt x="3465" y="2528"/>
                </a:lnTo>
                <a:lnTo>
                  <a:pt x="3458" y="2556"/>
                </a:lnTo>
                <a:lnTo>
                  <a:pt x="3450" y="2585"/>
                </a:lnTo>
                <a:lnTo>
                  <a:pt x="3440" y="2612"/>
                </a:lnTo>
                <a:lnTo>
                  <a:pt x="3429" y="2639"/>
                </a:lnTo>
                <a:lnTo>
                  <a:pt x="3418" y="2667"/>
                </a:lnTo>
                <a:lnTo>
                  <a:pt x="3405" y="2694"/>
                </a:lnTo>
                <a:lnTo>
                  <a:pt x="3391" y="2719"/>
                </a:lnTo>
                <a:lnTo>
                  <a:pt x="3374" y="2745"/>
                </a:lnTo>
                <a:lnTo>
                  <a:pt x="3419" y="2760"/>
                </a:lnTo>
                <a:lnTo>
                  <a:pt x="3463" y="2777"/>
                </a:lnTo>
                <a:lnTo>
                  <a:pt x="3505" y="2793"/>
                </a:lnTo>
                <a:lnTo>
                  <a:pt x="3548" y="2811"/>
                </a:lnTo>
                <a:lnTo>
                  <a:pt x="3591" y="2829"/>
                </a:lnTo>
                <a:lnTo>
                  <a:pt x="3632" y="2849"/>
                </a:lnTo>
                <a:lnTo>
                  <a:pt x="3716" y="2889"/>
                </a:lnTo>
                <a:lnTo>
                  <a:pt x="3800" y="2931"/>
                </a:lnTo>
                <a:lnTo>
                  <a:pt x="3884" y="2976"/>
                </a:lnTo>
                <a:lnTo>
                  <a:pt x="4056" y="3067"/>
                </a:lnTo>
                <a:lnTo>
                  <a:pt x="4084" y="3071"/>
                </a:lnTo>
                <a:lnTo>
                  <a:pt x="4113" y="3073"/>
                </a:lnTo>
                <a:lnTo>
                  <a:pt x="4140" y="3075"/>
                </a:lnTo>
                <a:lnTo>
                  <a:pt x="4167" y="3076"/>
                </a:lnTo>
                <a:lnTo>
                  <a:pt x="4195" y="3076"/>
                </a:lnTo>
                <a:lnTo>
                  <a:pt x="4222" y="3076"/>
                </a:lnTo>
                <a:lnTo>
                  <a:pt x="4248" y="3075"/>
                </a:lnTo>
                <a:lnTo>
                  <a:pt x="4274" y="3073"/>
                </a:lnTo>
                <a:lnTo>
                  <a:pt x="4301" y="3071"/>
                </a:lnTo>
                <a:lnTo>
                  <a:pt x="4326" y="3067"/>
                </a:lnTo>
                <a:lnTo>
                  <a:pt x="4351" y="3063"/>
                </a:lnTo>
                <a:lnTo>
                  <a:pt x="4376" y="3059"/>
                </a:lnTo>
                <a:lnTo>
                  <a:pt x="4401" y="3054"/>
                </a:lnTo>
                <a:lnTo>
                  <a:pt x="4425" y="3048"/>
                </a:lnTo>
                <a:lnTo>
                  <a:pt x="4449" y="3041"/>
                </a:lnTo>
                <a:lnTo>
                  <a:pt x="4472" y="3035"/>
                </a:lnTo>
                <a:lnTo>
                  <a:pt x="4495" y="3027"/>
                </a:lnTo>
                <a:lnTo>
                  <a:pt x="4518" y="3018"/>
                </a:lnTo>
                <a:lnTo>
                  <a:pt x="4540" y="3010"/>
                </a:lnTo>
                <a:lnTo>
                  <a:pt x="4562" y="3000"/>
                </a:lnTo>
                <a:lnTo>
                  <a:pt x="4583" y="2990"/>
                </a:lnTo>
                <a:lnTo>
                  <a:pt x="4604" y="2979"/>
                </a:lnTo>
                <a:lnTo>
                  <a:pt x="4624" y="2968"/>
                </a:lnTo>
                <a:lnTo>
                  <a:pt x="4645" y="2956"/>
                </a:lnTo>
                <a:lnTo>
                  <a:pt x="4663" y="2944"/>
                </a:lnTo>
                <a:lnTo>
                  <a:pt x="4683" y="2931"/>
                </a:lnTo>
                <a:lnTo>
                  <a:pt x="4701" y="2917"/>
                </a:lnTo>
                <a:lnTo>
                  <a:pt x="4719" y="2902"/>
                </a:lnTo>
                <a:lnTo>
                  <a:pt x="4736" y="2888"/>
                </a:lnTo>
                <a:lnTo>
                  <a:pt x="4753" y="2873"/>
                </a:lnTo>
                <a:lnTo>
                  <a:pt x="4769" y="2858"/>
                </a:lnTo>
                <a:lnTo>
                  <a:pt x="4786" y="2841"/>
                </a:lnTo>
                <a:lnTo>
                  <a:pt x="4801" y="2825"/>
                </a:lnTo>
                <a:lnTo>
                  <a:pt x="4815" y="2807"/>
                </a:lnTo>
                <a:lnTo>
                  <a:pt x="4829" y="2790"/>
                </a:lnTo>
                <a:lnTo>
                  <a:pt x="4842" y="2771"/>
                </a:lnTo>
                <a:lnTo>
                  <a:pt x="4855" y="2753"/>
                </a:lnTo>
                <a:lnTo>
                  <a:pt x="4867" y="2734"/>
                </a:lnTo>
                <a:lnTo>
                  <a:pt x="4879" y="2715"/>
                </a:lnTo>
                <a:lnTo>
                  <a:pt x="4890" y="2694"/>
                </a:lnTo>
                <a:lnTo>
                  <a:pt x="4900" y="2674"/>
                </a:lnTo>
                <a:lnTo>
                  <a:pt x="4910" y="2653"/>
                </a:lnTo>
                <a:lnTo>
                  <a:pt x="4919" y="2632"/>
                </a:lnTo>
                <a:lnTo>
                  <a:pt x="4928" y="2610"/>
                </a:lnTo>
                <a:lnTo>
                  <a:pt x="4934" y="2588"/>
                </a:lnTo>
                <a:lnTo>
                  <a:pt x="4942" y="2565"/>
                </a:lnTo>
                <a:lnTo>
                  <a:pt x="4947" y="2542"/>
                </a:lnTo>
                <a:lnTo>
                  <a:pt x="4953" y="2519"/>
                </a:lnTo>
                <a:lnTo>
                  <a:pt x="4957" y="2495"/>
                </a:lnTo>
                <a:lnTo>
                  <a:pt x="4961" y="2471"/>
                </a:lnTo>
                <a:lnTo>
                  <a:pt x="4965" y="2447"/>
                </a:lnTo>
                <a:lnTo>
                  <a:pt x="4967" y="2422"/>
                </a:lnTo>
                <a:lnTo>
                  <a:pt x="4969" y="2397"/>
                </a:lnTo>
                <a:lnTo>
                  <a:pt x="4969" y="2372"/>
                </a:lnTo>
                <a:lnTo>
                  <a:pt x="4969" y="2345"/>
                </a:lnTo>
                <a:lnTo>
                  <a:pt x="4969" y="2319"/>
                </a:lnTo>
                <a:lnTo>
                  <a:pt x="4967" y="2293"/>
                </a:lnTo>
                <a:lnTo>
                  <a:pt x="4965" y="2266"/>
                </a:lnTo>
                <a:lnTo>
                  <a:pt x="4961" y="2238"/>
                </a:lnTo>
                <a:lnTo>
                  <a:pt x="4957" y="2211"/>
                </a:lnTo>
                <a:lnTo>
                  <a:pt x="4952" y="2184"/>
                </a:lnTo>
                <a:lnTo>
                  <a:pt x="4946" y="2155"/>
                </a:lnTo>
                <a:lnTo>
                  <a:pt x="4940" y="2128"/>
                </a:lnTo>
                <a:lnTo>
                  <a:pt x="4932" y="2098"/>
                </a:lnTo>
                <a:close/>
                <a:moveTo>
                  <a:pt x="3938" y="4303"/>
                </a:moveTo>
                <a:lnTo>
                  <a:pt x="3938" y="4303"/>
                </a:lnTo>
                <a:lnTo>
                  <a:pt x="3917" y="4325"/>
                </a:lnTo>
                <a:lnTo>
                  <a:pt x="3898" y="4346"/>
                </a:lnTo>
                <a:lnTo>
                  <a:pt x="3877" y="4366"/>
                </a:lnTo>
                <a:lnTo>
                  <a:pt x="3856" y="4385"/>
                </a:lnTo>
                <a:lnTo>
                  <a:pt x="3835" y="4403"/>
                </a:lnTo>
                <a:lnTo>
                  <a:pt x="3814" y="4421"/>
                </a:lnTo>
                <a:lnTo>
                  <a:pt x="3794" y="4437"/>
                </a:lnTo>
                <a:lnTo>
                  <a:pt x="3772" y="4453"/>
                </a:lnTo>
                <a:lnTo>
                  <a:pt x="3750" y="4468"/>
                </a:lnTo>
                <a:lnTo>
                  <a:pt x="3729" y="4481"/>
                </a:lnTo>
                <a:lnTo>
                  <a:pt x="3707" y="4494"/>
                </a:lnTo>
                <a:lnTo>
                  <a:pt x="3686" y="4507"/>
                </a:lnTo>
                <a:lnTo>
                  <a:pt x="3663" y="4518"/>
                </a:lnTo>
                <a:lnTo>
                  <a:pt x="3641" y="4529"/>
                </a:lnTo>
                <a:lnTo>
                  <a:pt x="3619" y="4539"/>
                </a:lnTo>
                <a:lnTo>
                  <a:pt x="3596" y="4548"/>
                </a:lnTo>
                <a:lnTo>
                  <a:pt x="3574" y="4555"/>
                </a:lnTo>
                <a:lnTo>
                  <a:pt x="3551" y="4563"/>
                </a:lnTo>
                <a:lnTo>
                  <a:pt x="3529" y="4569"/>
                </a:lnTo>
                <a:lnTo>
                  <a:pt x="3506" y="4575"/>
                </a:lnTo>
                <a:lnTo>
                  <a:pt x="3485" y="4579"/>
                </a:lnTo>
                <a:lnTo>
                  <a:pt x="3462" y="4584"/>
                </a:lnTo>
                <a:lnTo>
                  <a:pt x="3439" y="4587"/>
                </a:lnTo>
                <a:lnTo>
                  <a:pt x="3417" y="4589"/>
                </a:lnTo>
                <a:lnTo>
                  <a:pt x="3394" y="4591"/>
                </a:lnTo>
                <a:lnTo>
                  <a:pt x="3372" y="4592"/>
                </a:lnTo>
                <a:lnTo>
                  <a:pt x="3349" y="4592"/>
                </a:lnTo>
                <a:lnTo>
                  <a:pt x="3327" y="4591"/>
                </a:lnTo>
                <a:lnTo>
                  <a:pt x="3304" y="4590"/>
                </a:lnTo>
                <a:lnTo>
                  <a:pt x="3283" y="4588"/>
                </a:lnTo>
                <a:lnTo>
                  <a:pt x="3261" y="4585"/>
                </a:lnTo>
                <a:lnTo>
                  <a:pt x="3239" y="4581"/>
                </a:lnTo>
                <a:lnTo>
                  <a:pt x="3217" y="4576"/>
                </a:lnTo>
                <a:lnTo>
                  <a:pt x="3195" y="4572"/>
                </a:lnTo>
                <a:lnTo>
                  <a:pt x="3173" y="4565"/>
                </a:lnTo>
                <a:lnTo>
                  <a:pt x="3151" y="4559"/>
                </a:lnTo>
                <a:lnTo>
                  <a:pt x="3131" y="4551"/>
                </a:lnTo>
                <a:lnTo>
                  <a:pt x="3110" y="4543"/>
                </a:lnTo>
                <a:lnTo>
                  <a:pt x="3089" y="4534"/>
                </a:lnTo>
                <a:lnTo>
                  <a:pt x="3068" y="4525"/>
                </a:lnTo>
                <a:lnTo>
                  <a:pt x="3048" y="4514"/>
                </a:lnTo>
                <a:lnTo>
                  <a:pt x="3027" y="4503"/>
                </a:lnTo>
                <a:lnTo>
                  <a:pt x="3007" y="4492"/>
                </a:lnTo>
                <a:lnTo>
                  <a:pt x="2988" y="4479"/>
                </a:lnTo>
                <a:lnTo>
                  <a:pt x="2968" y="4466"/>
                </a:lnTo>
                <a:lnTo>
                  <a:pt x="2949" y="4453"/>
                </a:lnTo>
                <a:lnTo>
                  <a:pt x="2930" y="4437"/>
                </a:lnTo>
                <a:lnTo>
                  <a:pt x="2911" y="4422"/>
                </a:lnTo>
                <a:lnTo>
                  <a:pt x="2893" y="4407"/>
                </a:lnTo>
                <a:lnTo>
                  <a:pt x="2875" y="4390"/>
                </a:lnTo>
                <a:lnTo>
                  <a:pt x="2858" y="4373"/>
                </a:lnTo>
                <a:lnTo>
                  <a:pt x="2840" y="4354"/>
                </a:lnTo>
                <a:lnTo>
                  <a:pt x="2823" y="4337"/>
                </a:lnTo>
                <a:lnTo>
                  <a:pt x="2806" y="4317"/>
                </a:lnTo>
                <a:lnTo>
                  <a:pt x="2790" y="4297"/>
                </a:lnTo>
                <a:lnTo>
                  <a:pt x="2774" y="4277"/>
                </a:lnTo>
                <a:lnTo>
                  <a:pt x="2758" y="4256"/>
                </a:lnTo>
                <a:lnTo>
                  <a:pt x="2743" y="4234"/>
                </a:lnTo>
                <a:lnTo>
                  <a:pt x="2729" y="4211"/>
                </a:lnTo>
                <a:lnTo>
                  <a:pt x="2715" y="4188"/>
                </a:lnTo>
                <a:lnTo>
                  <a:pt x="2700" y="4164"/>
                </a:lnTo>
                <a:lnTo>
                  <a:pt x="2687" y="4140"/>
                </a:lnTo>
                <a:lnTo>
                  <a:pt x="2674" y="4115"/>
                </a:lnTo>
                <a:lnTo>
                  <a:pt x="2662" y="4090"/>
                </a:lnTo>
                <a:lnTo>
                  <a:pt x="2656" y="4054"/>
                </a:lnTo>
                <a:lnTo>
                  <a:pt x="2648" y="4013"/>
                </a:lnTo>
                <a:lnTo>
                  <a:pt x="2642" y="3970"/>
                </a:lnTo>
                <a:lnTo>
                  <a:pt x="2636" y="3923"/>
                </a:lnTo>
                <a:lnTo>
                  <a:pt x="2625" y="3822"/>
                </a:lnTo>
                <a:lnTo>
                  <a:pt x="2615" y="3714"/>
                </a:lnTo>
                <a:lnTo>
                  <a:pt x="2606" y="3604"/>
                </a:lnTo>
                <a:lnTo>
                  <a:pt x="2600" y="3493"/>
                </a:lnTo>
                <a:lnTo>
                  <a:pt x="2595" y="3385"/>
                </a:lnTo>
                <a:lnTo>
                  <a:pt x="2594" y="3285"/>
                </a:lnTo>
                <a:lnTo>
                  <a:pt x="2626" y="3282"/>
                </a:lnTo>
                <a:lnTo>
                  <a:pt x="2658" y="3278"/>
                </a:lnTo>
                <a:lnTo>
                  <a:pt x="2688" y="3273"/>
                </a:lnTo>
                <a:lnTo>
                  <a:pt x="2719" y="3267"/>
                </a:lnTo>
                <a:lnTo>
                  <a:pt x="2748" y="3261"/>
                </a:lnTo>
                <a:lnTo>
                  <a:pt x="2777" y="3253"/>
                </a:lnTo>
                <a:lnTo>
                  <a:pt x="2805" y="3245"/>
                </a:lnTo>
                <a:lnTo>
                  <a:pt x="2834" y="3237"/>
                </a:lnTo>
                <a:lnTo>
                  <a:pt x="2860" y="3227"/>
                </a:lnTo>
                <a:lnTo>
                  <a:pt x="2886" y="3217"/>
                </a:lnTo>
                <a:lnTo>
                  <a:pt x="2912" y="3207"/>
                </a:lnTo>
                <a:lnTo>
                  <a:pt x="2937" y="3196"/>
                </a:lnTo>
                <a:lnTo>
                  <a:pt x="2961" y="3184"/>
                </a:lnTo>
                <a:lnTo>
                  <a:pt x="2985" y="3172"/>
                </a:lnTo>
                <a:lnTo>
                  <a:pt x="3008" y="3159"/>
                </a:lnTo>
                <a:lnTo>
                  <a:pt x="3030" y="3146"/>
                </a:lnTo>
                <a:lnTo>
                  <a:pt x="3052" y="3133"/>
                </a:lnTo>
                <a:lnTo>
                  <a:pt x="3074" y="3119"/>
                </a:lnTo>
                <a:lnTo>
                  <a:pt x="3095" y="3103"/>
                </a:lnTo>
                <a:lnTo>
                  <a:pt x="3114" y="3089"/>
                </a:lnTo>
                <a:lnTo>
                  <a:pt x="3134" y="3074"/>
                </a:lnTo>
                <a:lnTo>
                  <a:pt x="3153" y="3059"/>
                </a:lnTo>
                <a:lnTo>
                  <a:pt x="3188" y="3026"/>
                </a:lnTo>
                <a:lnTo>
                  <a:pt x="3221" y="2993"/>
                </a:lnTo>
                <a:lnTo>
                  <a:pt x="3252" y="2959"/>
                </a:lnTo>
                <a:lnTo>
                  <a:pt x="3280" y="2924"/>
                </a:lnTo>
                <a:lnTo>
                  <a:pt x="3305" y="2889"/>
                </a:lnTo>
                <a:lnTo>
                  <a:pt x="3392" y="2944"/>
                </a:lnTo>
                <a:lnTo>
                  <a:pt x="3475" y="3000"/>
                </a:lnTo>
                <a:lnTo>
                  <a:pt x="3555" y="3054"/>
                </a:lnTo>
                <a:lnTo>
                  <a:pt x="3632" y="3110"/>
                </a:lnTo>
                <a:lnTo>
                  <a:pt x="3705" y="3166"/>
                </a:lnTo>
                <a:lnTo>
                  <a:pt x="3777" y="3223"/>
                </a:lnTo>
                <a:lnTo>
                  <a:pt x="3846" y="3280"/>
                </a:lnTo>
                <a:lnTo>
                  <a:pt x="3914" y="3339"/>
                </a:lnTo>
                <a:lnTo>
                  <a:pt x="3937" y="3368"/>
                </a:lnTo>
                <a:lnTo>
                  <a:pt x="3958" y="3395"/>
                </a:lnTo>
                <a:lnTo>
                  <a:pt x="3977" y="3424"/>
                </a:lnTo>
                <a:lnTo>
                  <a:pt x="3996" y="3452"/>
                </a:lnTo>
                <a:lnTo>
                  <a:pt x="4012" y="3480"/>
                </a:lnTo>
                <a:lnTo>
                  <a:pt x="4027" y="3510"/>
                </a:lnTo>
                <a:lnTo>
                  <a:pt x="4042" y="3538"/>
                </a:lnTo>
                <a:lnTo>
                  <a:pt x="4055" y="3567"/>
                </a:lnTo>
                <a:lnTo>
                  <a:pt x="4066" y="3596"/>
                </a:lnTo>
                <a:lnTo>
                  <a:pt x="4076" y="3626"/>
                </a:lnTo>
                <a:lnTo>
                  <a:pt x="4084" y="3654"/>
                </a:lnTo>
                <a:lnTo>
                  <a:pt x="4092" y="3684"/>
                </a:lnTo>
                <a:lnTo>
                  <a:pt x="4097" y="3713"/>
                </a:lnTo>
                <a:lnTo>
                  <a:pt x="4102" y="3743"/>
                </a:lnTo>
                <a:lnTo>
                  <a:pt x="4105" y="3773"/>
                </a:lnTo>
                <a:lnTo>
                  <a:pt x="4107" y="3803"/>
                </a:lnTo>
                <a:lnTo>
                  <a:pt x="4107" y="3833"/>
                </a:lnTo>
                <a:lnTo>
                  <a:pt x="4106" y="3863"/>
                </a:lnTo>
                <a:lnTo>
                  <a:pt x="4103" y="3893"/>
                </a:lnTo>
                <a:lnTo>
                  <a:pt x="4100" y="3924"/>
                </a:lnTo>
                <a:lnTo>
                  <a:pt x="4094" y="3954"/>
                </a:lnTo>
                <a:lnTo>
                  <a:pt x="4086" y="3985"/>
                </a:lnTo>
                <a:lnTo>
                  <a:pt x="4079" y="4017"/>
                </a:lnTo>
                <a:lnTo>
                  <a:pt x="4069" y="4047"/>
                </a:lnTo>
                <a:lnTo>
                  <a:pt x="4057" y="4079"/>
                </a:lnTo>
                <a:lnTo>
                  <a:pt x="4045" y="4111"/>
                </a:lnTo>
                <a:lnTo>
                  <a:pt x="4031" y="4142"/>
                </a:lnTo>
                <a:lnTo>
                  <a:pt x="4014" y="4174"/>
                </a:lnTo>
                <a:lnTo>
                  <a:pt x="3998" y="4206"/>
                </a:lnTo>
                <a:lnTo>
                  <a:pt x="3979" y="4238"/>
                </a:lnTo>
                <a:lnTo>
                  <a:pt x="3959" y="4270"/>
                </a:lnTo>
                <a:lnTo>
                  <a:pt x="3938" y="4303"/>
                </a:lnTo>
                <a:close/>
                <a:moveTo>
                  <a:pt x="3986" y="352"/>
                </a:moveTo>
                <a:lnTo>
                  <a:pt x="3986" y="352"/>
                </a:lnTo>
                <a:lnTo>
                  <a:pt x="4008" y="385"/>
                </a:lnTo>
                <a:lnTo>
                  <a:pt x="4027" y="417"/>
                </a:lnTo>
                <a:lnTo>
                  <a:pt x="4046" y="449"/>
                </a:lnTo>
                <a:lnTo>
                  <a:pt x="4062" y="482"/>
                </a:lnTo>
                <a:lnTo>
                  <a:pt x="4078" y="513"/>
                </a:lnTo>
                <a:lnTo>
                  <a:pt x="4092" y="545"/>
                </a:lnTo>
                <a:lnTo>
                  <a:pt x="4104" y="577"/>
                </a:lnTo>
                <a:lnTo>
                  <a:pt x="4115" y="608"/>
                </a:lnTo>
                <a:lnTo>
                  <a:pt x="4125" y="640"/>
                </a:lnTo>
                <a:lnTo>
                  <a:pt x="4132" y="671"/>
                </a:lnTo>
                <a:lnTo>
                  <a:pt x="4139" y="702"/>
                </a:lnTo>
                <a:lnTo>
                  <a:pt x="4143" y="733"/>
                </a:lnTo>
                <a:lnTo>
                  <a:pt x="4148" y="764"/>
                </a:lnTo>
                <a:lnTo>
                  <a:pt x="4150" y="794"/>
                </a:lnTo>
                <a:lnTo>
                  <a:pt x="4150" y="825"/>
                </a:lnTo>
                <a:lnTo>
                  <a:pt x="4150" y="855"/>
                </a:lnTo>
                <a:lnTo>
                  <a:pt x="4148" y="886"/>
                </a:lnTo>
                <a:lnTo>
                  <a:pt x="4143" y="915"/>
                </a:lnTo>
                <a:lnTo>
                  <a:pt x="4139" y="946"/>
                </a:lnTo>
                <a:lnTo>
                  <a:pt x="4132" y="976"/>
                </a:lnTo>
                <a:lnTo>
                  <a:pt x="4125" y="1005"/>
                </a:lnTo>
                <a:lnTo>
                  <a:pt x="4116" y="1035"/>
                </a:lnTo>
                <a:lnTo>
                  <a:pt x="4105" y="1064"/>
                </a:lnTo>
                <a:lnTo>
                  <a:pt x="4093" y="1092"/>
                </a:lnTo>
                <a:lnTo>
                  <a:pt x="4080" y="1122"/>
                </a:lnTo>
                <a:lnTo>
                  <a:pt x="4066" y="1151"/>
                </a:lnTo>
                <a:lnTo>
                  <a:pt x="4049" y="1180"/>
                </a:lnTo>
                <a:lnTo>
                  <a:pt x="4033" y="1208"/>
                </a:lnTo>
                <a:lnTo>
                  <a:pt x="4014" y="1237"/>
                </a:lnTo>
                <a:lnTo>
                  <a:pt x="3994" y="1265"/>
                </a:lnTo>
                <a:lnTo>
                  <a:pt x="3973" y="1293"/>
                </a:lnTo>
                <a:lnTo>
                  <a:pt x="3951" y="1322"/>
                </a:lnTo>
                <a:lnTo>
                  <a:pt x="3869" y="1373"/>
                </a:lnTo>
                <a:lnTo>
                  <a:pt x="3789" y="1423"/>
                </a:lnTo>
                <a:lnTo>
                  <a:pt x="3630" y="1522"/>
                </a:lnTo>
                <a:lnTo>
                  <a:pt x="3551" y="1572"/>
                </a:lnTo>
                <a:lnTo>
                  <a:pt x="3473" y="1623"/>
                </a:lnTo>
                <a:lnTo>
                  <a:pt x="3394" y="1677"/>
                </a:lnTo>
                <a:lnTo>
                  <a:pt x="3355" y="1705"/>
                </a:lnTo>
                <a:lnTo>
                  <a:pt x="3315" y="1734"/>
                </a:lnTo>
                <a:lnTo>
                  <a:pt x="3289" y="1699"/>
                </a:lnTo>
                <a:lnTo>
                  <a:pt x="3261" y="1663"/>
                </a:lnTo>
                <a:lnTo>
                  <a:pt x="3229" y="1625"/>
                </a:lnTo>
                <a:lnTo>
                  <a:pt x="3194" y="1589"/>
                </a:lnTo>
                <a:lnTo>
                  <a:pt x="3157" y="1553"/>
                </a:lnTo>
                <a:lnTo>
                  <a:pt x="3118" y="1518"/>
                </a:lnTo>
                <a:lnTo>
                  <a:pt x="3097" y="1502"/>
                </a:lnTo>
                <a:lnTo>
                  <a:pt x="3075" y="1485"/>
                </a:lnTo>
                <a:lnTo>
                  <a:pt x="3053" y="1468"/>
                </a:lnTo>
                <a:lnTo>
                  <a:pt x="3030" y="1453"/>
                </a:lnTo>
                <a:lnTo>
                  <a:pt x="3007" y="1438"/>
                </a:lnTo>
                <a:lnTo>
                  <a:pt x="2983" y="1422"/>
                </a:lnTo>
                <a:lnTo>
                  <a:pt x="2958" y="1408"/>
                </a:lnTo>
                <a:lnTo>
                  <a:pt x="2933" y="1394"/>
                </a:lnTo>
                <a:lnTo>
                  <a:pt x="2908" y="1381"/>
                </a:lnTo>
                <a:lnTo>
                  <a:pt x="2881" y="1368"/>
                </a:lnTo>
                <a:lnTo>
                  <a:pt x="2854" y="1356"/>
                </a:lnTo>
                <a:lnTo>
                  <a:pt x="2826" y="1345"/>
                </a:lnTo>
                <a:lnTo>
                  <a:pt x="2798" y="1335"/>
                </a:lnTo>
                <a:lnTo>
                  <a:pt x="2769" y="1325"/>
                </a:lnTo>
                <a:lnTo>
                  <a:pt x="2740" y="1316"/>
                </a:lnTo>
                <a:lnTo>
                  <a:pt x="2710" y="1309"/>
                </a:lnTo>
                <a:lnTo>
                  <a:pt x="2680" y="1302"/>
                </a:lnTo>
                <a:lnTo>
                  <a:pt x="2648" y="1297"/>
                </a:lnTo>
                <a:lnTo>
                  <a:pt x="2616" y="1292"/>
                </a:lnTo>
                <a:lnTo>
                  <a:pt x="2583" y="1289"/>
                </a:lnTo>
                <a:lnTo>
                  <a:pt x="2605" y="1199"/>
                </a:lnTo>
                <a:lnTo>
                  <a:pt x="2625" y="1112"/>
                </a:lnTo>
                <a:lnTo>
                  <a:pt x="2641" y="1025"/>
                </a:lnTo>
                <a:lnTo>
                  <a:pt x="2657" y="938"/>
                </a:lnTo>
                <a:lnTo>
                  <a:pt x="2670" y="851"/>
                </a:lnTo>
                <a:lnTo>
                  <a:pt x="2681" y="760"/>
                </a:lnTo>
                <a:lnTo>
                  <a:pt x="2691" y="667"/>
                </a:lnTo>
                <a:lnTo>
                  <a:pt x="2699" y="571"/>
                </a:lnTo>
                <a:lnTo>
                  <a:pt x="2711" y="545"/>
                </a:lnTo>
                <a:lnTo>
                  <a:pt x="2724" y="520"/>
                </a:lnTo>
                <a:lnTo>
                  <a:pt x="2737" y="496"/>
                </a:lnTo>
                <a:lnTo>
                  <a:pt x="2752" y="472"/>
                </a:lnTo>
                <a:lnTo>
                  <a:pt x="2766" y="449"/>
                </a:lnTo>
                <a:lnTo>
                  <a:pt x="2780" y="427"/>
                </a:lnTo>
                <a:lnTo>
                  <a:pt x="2795" y="405"/>
                </a:lnTo>
                <a:lnTo>
                  <a:pt x="2812" y="383"/>
                </a:lnTo>
                <a:lnTo>
                  <a:pt x="2827" y="364"/>
                </a:lnTo>
                <a:lnTo>
                  <a:pt x="2843" y="343"/>
                </a:lnTo>
                <a:lnTo>
                  <a:pt x="2861" y="324"/>
                </a:lnTo>
                <a:lnTo>
                  <a:pt x="2877" y="306"/>
                </a:lnTo>
                <a:lnTo>
                  <a:pt x="2895" y="287"/>
                </a:lnTo>
                <a:lnTo>
                  <a:pt x="2913" y="270"/>
                </a:lnTo>
                <a:lnTo>
                  <a:pt x="2931" y="253"/>
                </a:lnTo>
                <a:lnTo>
                  <a:pt x="2949" y="238"/>
                </a:lnTo>
                <a:lnTo>
                  <a:pt x="2969" y="223"/>
                </a:lnTo>
                <a:lnTo>
                  <a:pt x="2988" y="208"/>
                </a:lnTo>
                <a:lnTo>
                  <a:pt x="3007" y="193"/>
                </a:lnTo>
                <a:lnTo>
                  <a:pt x="3027" y="180"/>
                </a:lnTo>
                <a:lnTo>
                  <a:pt x="3047" y="168"/>
                </a:lnTo>
                <a:lnTo>
                  <a:pt x="3067" y="156"/>
                </a:lnTo>
                <a:lnTo>
                  <a:pt x="3088" y="145"/>
                </a:lnTo>
                <a:lnTo>
                  <a:pt x="3109" y="134"/>
                </a:lnTo>
                <a:lnTo>
                  <a:pt x="3130" y="125"/>
                </a:lnTo>
                <a:lnTo>
                  <a:pt x="3150" y="116"/>
                </a:lnTo>
                <a:lnTo>
                  <a:pt x="3172" y="107"/>
                </a:lnTo>
                <a:lnTo>
                  <a:pt x="3193" y="99"/>
                </a:lnTo>
                <a:lnTo>
                  <a:pt x="3215" y="93"/>
                </a:lnTo>
                <a:lnTo>
                  <a:pt x="3237" y="87"/>
                </a:lnTo>
                <a:lnTo>
                  <a:pt x="3259" y="82"/>
                </a:lnTo>
                <a:lnTo>
                  <a:pt x="3281" y="76"/>
                </a:lnTo>
                <a:lnTo>
                  <a:pt x="3303" y="73"/>
                </a:lnTo>
                <a:lnTo>
                  <a:pt x="3326" y="70"/>
                </a:lnTo>
                <a:lnTo>
                  <a:pt x="3348" y="68"/>
                </a:lnTo>
                <a:lnTo>
                  <a:pt x="3371" y="67"/>
                </a:lnTo>
                <a:lnTo>
                  <a:pt x="3393" y="66"/>
                </a:lnTo>
                <a:lnTo>
                  <a:pt x="3416" y="66"/>
                </a:lnTo>
                <a:lnTo>
                  <a:pt x="3439" y="66"/>
                </a:lnTo>
                <a:lnTo>
                  <a:pt x="3462" y="68"/>
                </a:lnTo>
                <a:lnTo>
                  <a:pt x="3485" y="70"/>
                </a:lnTo>
                <a:lnTo>
                  <a:pt x="3506" y="73"/>
                </a:lnTo>
                <a:lnTo>
                  <a:pt x="3529" y="76"/>
                </a:lnTo>
                <a:lnTo>
                  <a:pt x="3552" y="82"/>
                </a:lnTo>
                <a:lnTo>
                  <a:pt x="3575" y="87"/>
                </a:lnTo>
                <a:lnTo>
                  <a:pt x="3598" y="94"/>
                </a:lnTo>
                <a:lnTo>
                  <a:pt x="3620" y="101"/>
                </a:lnTo>
                <a:lnTo>
                  <a:pt x="3643" y="108"/>
                </a:lnTo>
                <a:lnTo>
                  <a:pt x="3666" y="117"/>
                </a:lnTo>
                <a:lnTo>
                  <a:pt x="3688" y="127"/>
                </a:lnTo>
                <a:lnTo>
                  <a:pt x="3711" y="138"/>
                </a:lnTo>
                <a:lnTo>
                  <a:pt x="3733" y="149"/>
                </a:lnTo>
                <a:lnTo>
                  <a:pt x="3754" y="161"/>
                </a:lnTo>
                <a:lnTo>
                  <a:pt x="3776" y="174"/>
                </a:lnTo>
                <a:lnTo>
                  <a:pt x="3798" y="188"/>
                </a:lnTo>
                <a:lnTo>
                  <a:pt x="3820" y="203"/>
                </a:lnTo>
                <a:lnTo>
                  <a:pt x="3842" y="218"/>
                </a:lnTo>
                <a:lnTo>
                  <a:pt x="3863" y="235"/>
                </a:lnTo>
                <a:lnTo>
                  <a:pt x="3883" y="252"/>
                </a:lnTo>
                <a:lnTo>
                  <a:pt x="3905" y="270"/>
                </a:lnTo>
                <a:lnTo>
                  <a:pt x="3926" y="290"/>
                </a:lnTo>
                <a:lnTo>
                  <a:pt x="3946" y="309"/>
                </a:lnTo>
                <a:lnTo>
                  <a:pt x="3966" y="330"/>
                </a:lnTo>
                <a:lnTo>
                  <a:pt x="3986" y="352"/>
                </a:lnTo>
                <a:close/>
              </a:path>
            </a:pathLst>
          </a:custGeom>
          <a:solidFill>
            <a:srgbClr val="E261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花"/>
          <p:cNvSpPr/>
          <p:nvPr/>
        </p:nvSpPr>
        <p:spPr bwMode="auto">
          <a:xfrm>
            <a:off x="8222615" y="3381375"/>
            <a:ext cx="441960" cy="441960"/>
          </a:xfrm>
          <a:custGeom>
            <a:avLst/>
            <a:gdLst/>
            <a:ahLst/>
            <a:cxnLst/>
            <a:rect l="0" t="0" r="r" b="b"/>
            <a:pathLst>
              <a:path w="2238375" h="2093912">
                <a:moveTo>
                  <a:pt x="1193252" y="1157287"/>
                </a:moveTo>
                <a:lnTo>
                  <a:pt x="1210731" y="1180306"/>
                </a:lnTo>
                <a:lnTo>
                  <a:pt x="1227018" y="1203722"/>
                </a:lnTo>
                <a:lnTo>
                  <a:pt x="1242511" y="1226740"/>
                </a:lnTo>
                <a:lnTo>
                  <a:pt x="1256415" y="1249759"/>
                </a:lnTo>
                <a:lnTo>
                  <a:pt x="1269921" y="1272778"/>
                </a:lnTo>
                <a:lnTo>
                  <a:pt x="1281442" y="1295003"/>
                </a:lnTo>
                <a:lnTo>
                  <a:pt x="1292962" y="1317625"/>
                </a:lnTo>
                <a:lnTo>
                  <a:pt x="1302496" y="1340247"/>
                </a:lnTo>
                <a:lnTo>
                  <a:pt x="1311236" y="1362472"/>
                </a:lnTo>
                <a:lnTo>
                  <a:pt x="1319578" y="1384697"/>
                </a:lnTo>
                <a:lnTo>
                  <a:pt x="1326331" y="1406128"/>
                </a:lnTo>
                <a:lnTo>
                  <a:pt x="1332687" y="1427956"/>
                </a:lnTo>
                <a:lnTo>
                  <a:pt x="1337852" y="1449784"/>
                </a:lnTo>
                <a:lnTo>
                  <a:pt x="1342221" y="1471215"/>
                </a:lnTo>
                <a:lnTo>
                  <a:pt x="1345797" y="1491853"/>
                </a:lnTo>
                <a:lnTo>
                  <a:pt x="1348577" y="1512887"/>
                </a:lnTo>
                <a:lnTo>
                  <a:pt x="1350564" y="1533922"/>
                </a:lnTo>
                <a:lnTo>
                  <a:pt x="1352153" y="1554559"/>
                </a:lnTo>
                <a:lnTo>
                  <a:pt x="1352550" y="1574403"/>
                </a:lnTo>
                <a:lnTo>
                  <a:pt x="1352550" y="1594643"/>
                </a:lnTo>
                <a:lnTo>
                  <a:pt x="1351756" y="1614487"/>
                </a:lnTo>
                <a:lnTo>
                  <a:pt x="1350564" y="1633934"/>
                </a:lnTo>
                <a:lnTo>
                  <a:pt x="1348577" y="1652984"/>
                </a:lnTo>
                <a:lnTo>
                  <a:pt x="1346194" y="1672034"/>
                </a:lnTo>
                <a:lnTo>
                  <a:pt x="1343413" y="1690687"/>
                </a:lnTo>
                <a:lnTo>
                  <a:pt x="1339441" y="1708547"/>
                </a:lnTo>
                <a:lnTo>
                  <a:pt x="1335865" y="1726803"/>
                </a:lnTo>
                <a:lnTo>
                  <a:pt x="1331496" y="1744662"/>
                </a:lnTo>
                <a:lnTo>
                  <a:pt x="1326729" y="1761728"/>
                </a:lnTo>
                <a:lnTo>
                  <a:pt x="1321962" y="1778793"/>
                </a:lnTo>
                <a:lnTo>
                  <a:pt x="1316400" y="1795462"/>
                </a:lnTo>
                <a:lnTo>
                  <a:pt x="1310441" y="1811734"/>
                </a:lnTo>
                <a:lnTo>
                  <a:pt x="1304482" y="1827609"/>
                </a:lnTo>
                <a:lnTo>
                  <a:pt x="1298126" y="1843484"/>
                </a:lnTo>
                <a:lnTo>
                  <a:pt x="1291770" y="1858565"/>
                </a:lnTo>
                <a:lnTo>
                  <a:pt x="1284620" y="1873250"/>
                </a:lnTo>
                <a:lnTo>
                  <a:pt x="1277866" y="1887934"/>
                </a:lnTo>
                <a:lnTo>
                  <a:pt x="1270716" y="1901825"/>
                </a:lnTo>
                <a:lnTo>
                  <a:pt x="1263963" y="1915715"/>
                </a:lnTo>
                <a:lnTo>
                  <a:pt x="1256415" y="1928415"/>
                </a:lnTo>
                <a:lnTo>
                  <a:pt x="1249264" y="1941512"/>
                </a:lnTo>
                <a:lnTo>
                  <a:pt x="1241716" y="1953418"/>
                </a:lnTo>
                <a:lnTo>
                  <a:pt x="1227018" y="1976834"/>
                </a:lnTo>
                <a:lnTo>
                  <a:pt x="1213114" y="1998265"/>
                </a:lnTo>
                <a:lnTo>
                  <a:pt x="1199210" y="2017315"/>
                </a:lnTo>
                <a:lnTo>
                  <a:pt x="1186101" y="2034778"/>
                </a:lnTo>
                <a:lnTo>
                  <a:pt x="1173786" y="2049859"/>
                </a:lnTo>
                <a:lnTo>
                  <a:pt x="1163060" y="2063353"/>
                </a:lnTo>
                <a:lnTo>
                  <a:pt x="1153923" y="2074068"/>
                </a:lnTo>
                <a:lnTo>
                  <a:pt x="1140020" y="2088753"/>
                </a:lnTo>
                <a:lnTo>
                  <a:pt x="1135253" y="2093912"/>
                </a:lnTo>
                <a:lnTo>
                  <a:pt x="1119362" y="2079625"/>
                </a:lnTo>
                <a:lnTo>
                  <a:pt x="1103870" y="2065734"/>
                </a:lnTo>
                <a:lnTo>
                  <a:pt x="1089171" y="2051050"/>
                </a:lnTo>
                <a:lnTo>
                  <a:pt x="1075267" y="2036365"/>
                </a:lnTo>
                <a:lnTo>
                  <a:pt x="1062158" y="2020887"/>
                </a:lnTo>
                <a:lnTo>
                  <a:pt x="1050240" y="2005806"/>
                </a:lnTo>
                <a:lnTo>
                  <a:pt x="1038720" y="1989931"/>
                </a:lnTo>
                <a:lnTo>
                  <a:pt x="1027597" y="1974453"/>
                </a:lnTo>
                <a:lnTo>
                  <a:pt x="1017666" y="1958181"/>
                </a:lnTo>
                <a:lnTo>
                  <a:pt x="1008529" y="1942306"/>
                </a:lnTo>
                <a:lnTo>
                  <a:pt x="999392" y="1926034"/>
                </a:lnTo>
                <a:lnTo>
                  <a:pt x="991447" y="1909365"/>
                </a:lnTo>
                <a:lnTo>
                  <a:pt x="984296" y="1893093"/>
                </a:lnTo>
                <a:lnTo>
                  <a:pt x="977146" y="1876028"/>
                </a:lnTo>
                <a:lnTo>
                  <a:pt x="970790" y="1859359"/>
                </a:lnTo>
                <a:lnTo>
                  <a:pt x="965228" y="1842690"/>
                </a:lnTo>
                <a:lnTo>
                  <a:pt x="960064" y="1825625"/>
                </a:lnTo>
                <a:lnTo>
                  <a:pt x="955694" y="1808559"/>
                </a:lnTo>
                <a:lnTo>
                  <a:pt x="951324" y="1791493"/>
                </a:lnTo>
                <a:lnTo>
                  <a:pt x="947749" y="1774825"/>
                </a:lnTo>
                <a:lnTo>
                  <a:pt x="944571" y="1757759"/>
                </a:lnTo>
                <a:lnTo>
                  <a:pt x="941790" y="1740693"/>
                </a:lnTo>
                <a:lnTo>
                  <a:pt x="939804" y="1724025"/>
                </a:lnTo>
                <a:lnTo>
                  <a:pt x="938215" y="1706959"/>
                </a:lnTo>
                <a:lnTo>
                  <a:pt x="936626" y="1690290"/>
                </a:lnTo>
                <a:lnTo>
                  <a:pt x="935832" y="1673622"/>
                </a:lnTo>
                <a:lnTo>
                  <a:pt x="935037" y="1656953"/>
                </a:lnTo>
                <a:lnTo>
                  <a:pt x="935037" y="1640681"/>
                </a:lnTo>
                <a:lnTo>
                  <a:pt x="935037" y="1624409"/>
                </a:lnTo>
                <a:lnTo>
                  <a:pt x="935434" y="1608534"/>
                </a:lnTo>
                <a:lnTo>
                  <a:pt x="936229" y="1592262"/>
                </a:lnTo>
                <a:lnTo>
                  <a:pt x="937023" y="1576784"/>
                </a:lnTo>
                <a:lnTo>
                  <a:pt x="938215" y="1560909"/>
                </a:lnTo>
                <a:lnTo>
                  <a:pt x="939804" y="1545431"/>
                </a:lnTo>
                <a:lnTo>
                  <a:pt x="943379" y="1515665"/>
                </a:lnTo>
                <a:lnTo>
                  <a:pt x="947352" y="1487090"/>
                </a:lnTo>
                <a:lnTo>
                  <a:pt x="952913" y="1459706"/>
                </a:lnTo>
                <a:lnTo>
                  <a:pt x="958078" y="1433909"/>
                </a:lnTo>
                <a:lnTo>
                  <a:pt x="963639" y="1409700"/>
                </a:lnTo>
                <a:lnTo>
                  <a:pt x="969598" y="1386681"/>
                </a:lnTo>
                <a:lnTo>
                  <a:pt x="975160" y="1365647"/>
                </a:lnTo>
                <a:lnTo>
                  <a:pt x="981118" y="1346597"/>
                </a:lnTo>
                <a:lnTo>
                  <a:pt x="986680" y="1329928"/>
                </a:lnTo>
                <a:lnTo>
                  <a:pt x="991447" y="1315243"/>
                </a:lnTo>
                <a:lnTo>
                  <a:pt x="995817" y="1302940"/>
                </a:lnTo>
                <a:lnTo>
                  <a:pt x="1002173" y="1285875"/>
                </a:lnTo>
                <a:lnTo>
                  <a:pt x="1004556" y="1279922"/>
                </a:lnTo>
                <a:lnTo>
                  <a:pt x="1010515" y="1284684"/>
                </a:lnTo>
                <a:lnTo>
                  <a:pt x="1015679" y="1289447"/>
                </a:lnTo>
                <a:lnTo>
                  <a:pt x="1020446" y="1294606"/>
                </a:lnTo>
                <a:lnTo>
                  <a:pt x="1025611" y="1300162"/>
                </a:lnTo>
                <a:lnTo>
                  <a:pt x="1029980" y="1305718"/>
                </a:lnTo>
                <a:lnTo>
                  <a:pt x="1034748" y="1311275"/>
                </a:lnTo>
                <a:lnTo>
                  <a:pt x="1043884" y="1323578"/>
                </a:lnTo>
                <a:lnTo>
                  <a:pt x="1052227" y="1336675"/>
                </a:lnTo>
                <a:lnTo>
                  <a:pt x="1060172" y="1350168"/>
                </a:lnTo>
                <a:lnTo>
                  <a:pt x="1068117" y="1364456"/>
                </a:lnTo>
                <a:lnTo>
                  <a:pt x="1075267" y="1378743"/>
                </a:lnTo>
                <a:lnTo>
                  <a:pt x="1081623" y="1394222"/>
                </a:lnTo>
                <a:lnTo>
                  <a:pt x="1087582" y="1409700"/>
                </a:lnTo>
                <a:lnTo>
                  <a:pt x="1093938" y="1425178"/>
                </a:lnTo>
                <a:lnTo>
                  <a:pt x="1099103" y="1441053"/>
                </a:lnTo>
                <a:lnTo>
                  <a:pt x="1103870" y="1456928"/>
                </a:lnTo>
                <a:lnTo>
                  <a:pt x="1108637" y="1472803"/>
                </a:lnTo>
                <a:lnTo>
                  <a:pt x="1112609" y="1488281"/>
                </a:lnTo>
                <a:lnTo>
                  <a:pt x="1116582" y="1504156"/>
                </a:lnTo>
                <a:lnTo>
                  <a:pt x="1120554" y="1518840"/>
                </a:lnTo>
                <a:lnTo>
                  <a:pt x="1123335" y="1533922"/>
                </a:lnTo>
                <a:lnTo>
                  <a:pt x="1128897" y="1562497"/>
                </a:lnTo>
                <a:lnTo>
                  <a:pt x="1133266" y="1588293"/>
                </a:lnTo>
                <a:lnTo>
                  <a:pt x="1136444" y="1610915"/>
                </a:lnTo>
                <a:lnTo>
                  <a:pt x="1138828" y="1629568"/>
                </a:lnTo>
                <a:lnTo>
                  <a:pt x="1140417" y="1643856"/>
                </a:lnTo>
                <a:lnTo>
                  <a:pt x="1141609" y="1656159"/>
                </a:lnTo>
                <a:lnTo>
                  <a:pt x="1147170" y="1646237"/>
                </a:lnTo>
                <a:lnTo>
                  <a:pt x="1151937" y="1636712"/>
                </a:lnTo>
                <a:lnTo>
                  <a:pt x="1156307" y="1626393"/>
                </a:lnTo>
                <a:lnTo>
                  <a:pt x="1160677" y="1616472"/>
                </a:lnTo>
                <a:lnTo>
                  <a:pt x="1165047" y="1606550"/>
                </a:lnTo>
                <a:lnTo>
                  <a:pt x="1169019" y="1595834"/>
                </a:lnTo>
                <a:lnTo>
                  <a:pt x="1176567" y="1574800"/>
                </a:lnTo>
                <a:lnTo>
                  <a:pt x="1182923" y="1554162"/>
                </a:lnTo>
                <a:lnTo>
                  <a:pt x="1188087" y="1533128"/>
                </a:lnTo>
                <a:lnTo>
                  <a:pt x="1193252" y="1511697"/>
                </a:lnTo>
                <a:lnTo>
                  <a:pt x="1197224" y="1490265"/>
                </a:lnTo>
                <a:lnTo>
                  <a:pt x="1200402" y="1469628"/>
                </a:lnTo>
                <a:lnTo>
                  <a:pt x="1203580" y="1448593"/>
                </a:lnTo>
                <a:lnTo>
                  <a:pt x="1205964" y="1427559"/>
                </a:lnTo>
                <a:lnTo>
                  <a:pt x="1207553" y="1406922"/>
                </a:lnTo>
                <a:lnTo>
                  <a:pt x="1208744" y="1387078"/>
                </a:lnTo>
                <a:lnTo>
                  <a:pt x="1209539" y="1366837"/>
                </a:lnTo>
                <a:lnTo>
                  <a:pt x="1209936" y="1347390"/>
                </a:lnTo>
                <a:lnTo>
                  <a:pt x="1209936" y="1329134"/>
                </a:lnTo>
                <a:lnTo>
                  <a:pt x="1209539" y="1310481"/>
                </a:lnTo>
                <a:lnTo>
                  <a:pt x="1208744" y="1293018"/>
                </a:lnTo>
                <a:lnTo>
                  <a:pt x="1207950" y="1276350"/>
                </a:lnTo>
                <a:lnTo>
                  <a:pt x="1206758" y="1260475"/>
                </a:lnTo>
                <a:lnTo>
                  <a:pt x="1203977" y="1231106"/>
                </a:lnTo>
                <a:lnTo>
                  <a:pt x="1200799" y="1206103"/>
                </a:lnTo>
                <a:lnTo>
                  <a:pt x="1198019" y="1185862"/>
                </a:lnTo>
                <a:lnTo>
                  <a:pt x="1195635" y="1170384"/>
                </a:lnTo>
                <a:lnTo>
                  <a:pt x="1193252" y="1157287"/>
                </a:lnTo>
                <a:close/>
                <a:moveTo>
                  <a:pt x="678687" y="949325"/>
                </a:moveTo>
                <a:lnTo>
                  <a:pt x="696516" y="949325"/>
                </a:lnTo>
                <a:lnTo>
                  <a:pt x="712760" y="949325"/>
                </a:lnTo>
                <a:lnTo>
                  <a:pt x="725835" y="949722"/>
                </a:lnTo>
                <a:lnTo>
                  <a:pt x="744456" y="950515"/>
                </a:lnTo>
                <a:lnTo>
                  <a:pt x="750795" y="950911"/>
                </a:lnTo>
                <a:lnTo>
                  <a:pt x="748022" y="957256"/>
                </a:lnTo>
                <a:lnTo>
                  <a:pt x="744852" y="963600"/>
                </a:lnTo>
                <a:lnTo>
                  <a:pt x="741683" y="969945"/>
                </a:lnTo>
                <a:lnTo>
                  <a:pt x="738117" y="976289"/>
                </a:lnTo>
                <a:lnTo>
                  <a:pt x="734155" y="982237"/>
                </a:lnTo>
                <a:lnTo>
                  <a:pt x="729400" y="988185"/>
                </a:lnTo>
                <a:lnTo>
                  <a:pt x="720684" y="1000477"/>
                </a:lnTo>
                <a:lnTo>
                  <a:pt x="710779" y="1012373"/>
                </a:lnTo>
                <a:lnTo>
                  <a:pt x="699686" y="1024269"/>
                </a:lnTo>
                <a:lnTo>
                  <a:pt x="688592" y="1035371"/>
                </a:lnTo>
                <a:lnTo>
                  <a:pt x="676706" y="1046870"/>
                </a:lnTo>
                <a:lnTo>
                  <a:pt x="663632" y="1057577"/>
                </a:lnTo>
                <a:lnTo>
                  <a:pt x="650953" y="1067886"/>
                </a:lnTo>
                <a:lnTo>
                  <a:pt x="637086" y="1078196"/>
                </a:lnTo>
                <a:lnTo>
                  <a:pt x="623616" y="1087713"/>
                </a:lnTo>
                <a:lnTo>
                  <a:pt x="609749" y="1097229"/>
                </a:lnTo>
                <a:lnTo>
                  <a:pt x="595882" y="1106746"/>
                </a:lnTo>
                <a:lnTo>
                  <a:pt x="581619" y="1115469"/>
                </a:lnTo>
                <a:lnTo>
                  <a:pt x="568148" y="1123400"/>
                </a:lnTo>
                <a:lnTo>
                  <a:pt x="554281" y="1131727"/>
                </a:lnTo>
                <a:lnTo>
                  <a:pt x="540810" y="1139261"/>
                </a:lnTo>
                <a:lnTo>
                  <a:pt x="515057" y="1152743"/>
                </a:lnTo>
                <a:lnTo>
                  <a:pt x="491285" y="1165035"/>
                </a:lnTo>
                <a:lnTo>
                  <a:pt x="469891" y="1174948"/>
                </a:lnTo>
                <a:lnTo>
                  <a:pt x="452854" y="1182879"/>
                </a:lnTo>
                <a:lnTo>
                  <a:pt x="438987" y="1189223"/>
                </a:lnTo>
                <a:lnTo>
                  <a:pt x="427498" y="1193981"/>
                </a:lnTo>
                <a:lnTo>
                  <a:pt x="438591" y="1195567"/>
                </a:lnTo>
                <a:lnTo>
                  <a:pt x="449685" y="1197153"/>
                </a:lnTo>
                <a:lnTo>
                  <a:pt x="461174" y="1198343"/>
                </a:lnTo>
                <a:lnTo>
                  <a:pt x="472268" y="1199136"/>
                </a:lnTo>
                <a:lnTo>
                  <a:pt x="494455" y="1200326"/>
                </a:lnTo>
                <a:lnTo>
                  <a:pt x="517038" y="1200722"/>
                </a:lnTo>
                <a:lnTo>
                  <a:pt x="539622" y="1200326"/>
                </a:lnTo>
                <a:lnTo>
                  <a:pt x="561412" y="1199136"/>
                </a:lnTo>
                <a:lnTo>
                  <a:pt x="583996" y="1197153"/>
                </a:lnTo>
                <a:lnTo>
                  <a:pt x="605787" y="1194378"/>
                </a:lnTo>
                <a:lnTo>
                  <a:pt x="627578" y="1191206"/>
                </a:lnTo>
                <a:lnTo>
                  <a:pt x="648972" y="1187240"/>
                </a:lnTo>
                <a:lnTo>
                  <a:pt x="669575" y="1182482"/>
                </a:lnTo>
                <a:lnTo>
                  <a:pt x="690177" y="1177724"/>
                </a:lnTo>
                <a:lnTo>
                  <a:pt x="710383" y="1172569"/>
                </a:lnTo>
                <a:lnTo>
                  <a:pt x="729400" y="1167414"/>
                </a:lnTo>
                <a:lnTo>
                  <a:pt x="748418" y="1161863"/>
                </a:lnTo>
                <a:lnTo>
                  <a:pt x="767039" y="1155518"/>
                </a:lnTo>
                <a:lnTo>
                  <a:pt x="784472" y="1149570"/>
                </a:lnTo>
                <a:lnTo>
                  <a:pt x="801112" y="1143623"/>
                </a:lnTo>
                <a:lnTo>
                  <a:pt x="817356" y="1137675"/>
                </a:lnTo>
                <a:lnTo>
                  <a:pt x="832412" y="1131727"/>
                </a:lnTo>
                <a:lnTo>
                  <a:pt x="860146" y="1120228"/>
                </a:lnTo>
                <a:lnTo>
                  <a:pt x="883521" y="1109521"/>
                </a:lnTo>
                <a:lnTo>
                  <a:pt x="902935" y="1100798"/>
                </a:lnTo>
                <a:lnTo>
                  <a:pt x="916802" y="1093264"/>
                </a:lnTo>
                <a:lnTo>
                  <a:pt x="928688" y="1087316"/>
                </a:lnTo>
                <a:lnTo>
                  <a:pt x="911255" y="1111108"/>
                </a:lnTo>
                <a:lnTo>
                  <a:pt x="893823" y="1133313"/>
                </a:lnTo>
                <a:lnTo>
                  <a:pt x="876390" y="1154329"/>
                </a:lnTo>
                <a:lnTo>
                  <a:pt x="858165" y="1174948"/>
                </a:lnTo>
                <a:lnTo>
                  <a:pt x="839940" y="1193981"/>
                </a:lnTo>
                <a:lnTo>
                  <a:pt x="822111" y="1211825"/>
                </a:lnTo>
                <a:lnTo>
                  <a:pt x="803093" y="1229272"/>
                </a:lnTo>
                <a:lnTo>
                  <a:pt x="784472" y="1245530"/>
                </a:lnTo>
                <a:lnTo>
                  <a:pt x="765851" y="1260597"/>
                </a:lnTo>
                <a:lnTo>
                  <a:pt x="746833" y="1274872"/>
                </a:lnTo>
                <a:lnTo>
                  <a:pt x="727419" y="1287958"/>
                </a:lnTo>
                <a:lnTo>
                  <a:pt x="708402" y="1300647"/>
                </a:lnTo>
                <a:lnTo>
                  <a:pt x="688988" y="1311749"/>
                </a:lnTo>
                <a:lnTo>
                  <a:pt x="669575" y="1322455"/>
                </a:lnTo>
                <a:lnTo>
                  <a:pt x="650161" y="1332369"/>
                </a:lnTo>
                <a:lnTo>
                  <a:pt x="630747" y="1341489"/>
                </a:lnTo>
                <a:lnTo>
                  <a:pt x="610937" y="1349419"/>
                </a:lnTo>
                <a:lnTo>
                  <a:pt x="591920" y="1357350"/>
                </a:lnTo>
                <a:lnTo>
                  <a:pt x="572110" y="1364091"/>
                </a:lnTo>
                <a:lnTo>
                  <a:pt x="552696" y="1370038"/>
                </a:lnTo>
                <a:lnTo>
                  <a:pt x="532886" y="1375590"/>
                </a:lnTo>
                <a:lnTo>
                  <a:pt x="513869" y="1380745"/>
                </a:lnTo>
                <a:lnTo>
                  <a:pt x="494851" y="1384710"/>
                </a:lnTo>
                <a:lnTo>
                  <a:pt x="475438" y="1388279"/>
                </a:lnTo>
                <a:lnTo>
                  <a:pt x="456816" y="1391451"/>
                </a:lnTo>
                <a:lnTo>
                  <a:pt x="437799" y="1393830"/>
                </a:lnTo>
                <a:lnTo>
                  <a:pt x="418781" y="1395813"/>
                </a:lnTo>
                <a:lnTo>
                  <a:pt x="400556" y="1397002"/>
                </a:lnTo>
                <a:lnTo>
                  <a:pt x="381935" y="1398192"/>
                </a:lnTo>
                <a:lnTo>
                  <a:pt x="363710" y="1398588"/>
                </a:lnTo>
                <a:lnTo>
                  <a:pt x="346277" y="1398588"/>
                </a:lnTo>
                <a:lnTo>
                  <a:pt x="328448" y="1398192"/>
                </a:lnTo>
                <a:lnTo>
                  <a:pt x="311015" y="1397399"/>
                </a:lnTo>
                <a:lnTo>
                  <a:pt x="293979" y="1396606"/>
                </a:lnTo>
                <a:lnTo>
                  <a:pt x="276942" y="1395020"/>
                </a:lnTo>
                <a:lnTo>
                  <a:pt x="260698" y="1393433"/>
                </a:lnTo>
                <a:lnTo>
                  <a:pt x="244454" y="1391451"/>
                </a:lnTo>
                <a:lnTo>
                  <a:pt x="228606" y="1389468"/>
                </a:lnTo>
                <a:lnTo>
                  <a:pt x="213551" y="1387089"/>
                </a:lnTo>
                <a:lnTo>
                  <a:pt x="198099" y="1384313"/>
                </a:lnTo>
                <a:lnTo>
                  <a:pt x="183836" y="1381538"/>
                </a:lnTo>
                <a:lnTo>
                  <a:pt x="169573" y="1378365"/>
                </a:lnTo>
                <a:lnTo>
                  <a:pt x="142235" y="1372021"/>
                </a:lnTo>
                <a:lnTo>
                  <a:pt x="117275" y="1365280"/>
                </a:lnTo>
                <a:lnTo>
                  <a:pt x="94295" y="1358539"/>
                </a:lnTo>
                <a:lnTo>
                  <a:pt x="73297" y="1351798"/>
                </a:lnTo>
                <a:lnTo>
                  <a:pt x="54675" y="1345454"/>
                </a:lnTo>
                <a:lnTo>
                  <a:pt x="38827" y="1339506"/>
                </a:lnTo>
                <a:lnTo>
                  <a:pt x="25357" y="1333955"/>
                </a:lnTo>
                <a:lnTo>
                  <a:pt x="6339" y="1326024"/>
                </a:lnTo>
                <a:lnTo>
                  <a:pt x="0" y="1322852"/>
                </a:lnTo>
                <a:lnTo>
                  <a:pt x="9113" y="1303819"/>
                </a:lnTo>
                <a:lnTo>
                  <a:pt x="18225" y="1284786"/>
                </a:lnTo>
                <a:lnTo>
                  <a:pt x="27734" y="1266942"/>
                </a:lnTo>
                <a:lnTo>
                  <a:pt x="38035" y="1249891"/>
                </a:lnTo>
                <a:lnTo>
                  <a:pt x="48732" y="1232841"/>
                </a:lnTo>
                <a:lnTo>
                  <a:pt x="59430" y="1216980"/>
                </a:lnTo>
                <a:lnTo>
                  <a:pt x="71316" y="1201119"/>
                </a:lnTo>
                <a:lnTo>
                  <a:pt x="83202" y="1186447"/>
                </a:lnTo>
                <a:lnTo>
                  <a:pt x="95880" y="1172172"/>
                </a:lnTo>
                <a:lnTo>
                  <a:pt x="108558" y="1158691"/>
                </a:lnTo>
                <a:lnTo>
                  <a:pt x="122029" y="1145209"/>
                </a:lnTo>
                <a:lnTo>
                  <a:pt x="135104" y="1132916"/>
                </a:lnTo>
                <a:lnTo>
                  <a:pt x="149367" y="1120624"/>
                </a:lnTo>
                <a:lnTo>
                  <a:pt x="163234" y="1109125"/>
                </a:lnTo>
                <a:lnTo>
                  <a:pt x="177893" y="1098022"/>
                </a:lnTo>
                <a:lnTo>
                  <a:pt x="192156" y="1087713"/>
                </a:lnTo>
                <a:lnTo>
                  <a:pt x="207212" y="1077799"/>
                </a:lnTo>
                <a:lnTo>
                  <a:pt x="222267" y="1067886"/>
                </a:lnTo>
                <a:lnTo>
                  <a:pt x="237719" y="1059163"/>
                </a:lnTo>
                <a:lnTo>
                  <a:pt x="252774" y="1050836"/>
                </a:lnTo>
                <a:lnTo>
                  <a:pt x="268622" y="1042112"/>
                </a:lnTo>
                <a:lnTo>
                  <a:pt x="283678" y="1034578"/>
                </a:lnTo>
                <a:lnTo>
                  <a:pt x="299922" y="1027441"/>
                </a:lnTo>
                <a:lnTo>
                  <a:pt x="315770" y="1020700"/>
                </a:lnTo>
                <a:lnTo>
                  <a:pt x="331222" y="1013959"/>
                </a:lnTo>
                <a:lnTo>
                  <a:pt x="347466" y="1008011"/>
                </a:lnTo>
                <a:lnTo>
                  <a:pt x="363314" y="1002460"/>
                </a:lnTo>
                <a:lnTo>
                  <a:pt x="379161" y="997305"/>
                </a:lnTo>
                <a:lnTo>
                  <a:pt x="394613" y="992546"/>
                </a:lnTo>
                <a:lnTo>
                  <a:pt x="410857" y="987392"/>
                </a:lnTo>
                <a:lnTo>
                  <a:pt x="426705" y="983426"/>
                </a:lnTo>
                <a:lnTo>
                  <a:pt x="441761" y="979461"/>
                </a:lnTo>
                <a:lnTo>
                  <a:pt x="457609" y="975892"/>
                </a:lnTo>
                <a:lnTo>
                  <a:pt x="472664" y="972324"/>
                </a:lnTo>
                <a:lnTo>
                  <a:pt x="502775" y="966772"/>
                </a:lnTo>
                <a:lnTo>
                  <a:pt x="531698" y="962014"/>
                </a:lnTo>
                <a:lnTo>
                  <a:pt x="559828" y="957652"/>
                </a:lnTo>
                <a:lnTo>
                  <a:pt x="586769" y="954877"/>
                </a:lnTo>
                <a:lnTo>
                  <a:pt x="612126" y="952497"/>
                </a:lnTo>
                <a:lnTo>
                  <a:pt x="636294" y="950911"/>
                </a:lnTo>
                <a:lnTo>
                  <a:pt x="658481" y="949722"/>
                </a:lnTo>
                <a:lnTo>
                  <a:pt x="678687" y="949325"/>
                </a:lnTo>
                <a:close/>
                <a:moveTo>
                  <a:pt x="1603324" y="885825"/>
                </a:moveTo>
                <a:lnTo>
                  <a:pt x="1627168" y="885825"/>
                </a:lnTo>
                <a:lnTo>
                  <a:pt x="1650218" y="887014"/>
                </a:lnTo>
                <a:lnTo>
                  <a:pt x="1672472" y="888997"/>
                </a:lnTo>
                <a:lnTo>
                  <a:pt x="1694727" y="891376"/>
                </a:lnTo>
                <a:lnTo>
                  <a:pt x="1716584" y="894549"/>
                </a:lnTo>
                <a:lnTo>
                  <a:pt x="1738044" y="898117"/>
                </a:lnTo>
                <a:lnTo>
                  <a:pt x="1758709" y="902876"/>
                </a:lnTo>
                <a:lnTo>
                  <a:pt x="1778977" y="908031"/>
                </a:lnTo>
                <a:lnTo>
                  <a:pt x="1798847" y="913979"/>
                </a:lnTo>
                <a:lnTo>
                  <a:pt x="1818717" y="919927"/>
                </a:lnTo>
                <a:lnTo>
                  <a:pt x="1837395" y="926668"/>
                </a:lnTo>
                <a:lnTo>
                  <a:pt x="1856073" y="934203"/>
                </a:lnTo>
                <a:lnTo>
                  <a:pt x="1874353" y="941737"/>
                </a:lnTo>
                <a:lnTo>
                  <a:pt x="1891839" y="949668"/>
                </a:lnTo>
                <a:lnTo>
                  <a:pt x="1908928" y="957996"/>
                </a:lnTo>
                <a:lnTo>
                  <a:pt x="1926016" y="967116"/>
                </a:lnTo>
                <a:lnTo>
                  <a:pt x="1942309" y="976236"/>
                </a:lnTo>
                <a:lnTo>
                  <a:pt x="1958206" y="985357"/>
                </a:lnTo>
                <a:lnTo>
                  <a:pt x="1973307" y="995667"/>
                </a:lnTo>
                <a:lnTo>
                  <a:pt x="1988806" y="1005580"/>
                </a:lnTo>
                <a:lnTo>
                  <a:pt x="2003112" y="1015494"/>
                </a:lnTo>
                <a:lnTo>
                  <a:pt x="2017419" y="1026200"/>
                </a:lnTo>
                <a:lnTo>
                  <a:pt x="2030930" y="1036510"/>
                </a:lnTo>
                <a:lnTo>
                  <a:pt x="2044045" y="1047614"/>
                </a:lnTo>
                <a:lnTo>
                  <a:pt x="2056762" y="1057924"/>
                </a:lnTo>
                <a:lnTo>
                  <a:pt x="2069478" y="1068630"/>
                </a:lnTo>
                <a:lnTo>
                  <a:pt x="2081003" y="1079733"/>
                </a:lnTo>
                <a:lnTo>
                  <a:pt x="2092925" y="1090440"/>
                </a:lnTo>
                <a:lnTo>
                  <a:pt x="2103655" y="1101543"/>
                </a:lnTo>
                <a:lnTo>
                  <a:pt x="2113988" y="1112250"/>
                </a:lnTo>
                <a:lnTo>
                  <a:pt x="2124718" y="1122956"/>
                </a:lnTo>
                <a:lnTo>
                  <a:pt x="2134255" y="1133663"/>
                </a:lnTo>
                <a:lnTo>
                  <a:pt x="2152536" y="1153886"/>
                </a:lnTo>
                <a:lnTo>
                  <a:pt x="2168432" y="1174110"/>
                </a:lnTo>
                <a:lnTo>
                  <a:pt x="2183533" y="1192747"/>
                </a:lnTo>
                <a:lnTo>
                  <a:pt x="2195853" y="1210195"/>
                </a:lnTo>
                <a:lnTo>
                  <a:pt x="2207378" y="1226057"/>
                </a:lnTo>
                <a:lnTo>
                  <a:pt x="2216915" y="1240332"/>
                </a:lnTo>
                <a:lnTo>
                  <a:pt x="2224466" y="1252228"/>
                </a:lnTo>
                <a:lnTo>
                  <a:pt x="2234798" y="1269676"/>
                </a:lnTo>
                <a:lnTo>
                  <a:pt x="2238375" y="1275624"/>
                </a:lnTo>
                <a:lnTo>
                  <a:pt x="2219300" y="1286331"/>
                </a:lnTo>
                <a:lnTo>
                  <a:pt x="2200622" y="1296244"/>
                </a:lnTo>
                <a:lnTo>
                  <a:pt x="2182341" y="1305365"/>
                </a:lnTo>
                <a:lnTo>
                  <a:pt x="2163266" y="1313295"/>
                </a:lnTo>
                <a:lnTo>
                  <a:pt x="2144190" y="1320830"/>
                </a:lnTo>
                <a:lnTo>
                  <a:pt x="2125910" y="1327571"/>
                </a:lnTo>
                <a:lnTo>
                  <a:pt x="2106834" y="1333519"/>
                </a:lnTo>
                <a:lnTo>
                  <a:pt x="2088156" y="1338277"/>
                </a:lnTo>
                <a:lnTo>
                  <a:pt x="2069876" y="1342639"/>
                </a:lnTo>
                <a:lnTo>
                  <a:pt x="2050801" y="1346605"/>
                </a:lnTo>
                <a:lnTo>
                  <a:pt x="2032123" y="1349381"/>
                </a:lnTo>
                <a:lnTo>
                  <a:pt x="2013842" y="1352156"/>
                </a:lnTo>
                <a:lnTo>
                  <a:pt x="1995164" y="1354139"/>
                </a:lnTo>
                <a:lnTo>
                  <a:pt x="1976884" y="1355329"/>
                </a:lnTo>
                <a:lnTo>
                  <a:pt x="1958603" y="1355725"/>
                </a:lnTo>
                <a:lnTo>
                  <a:pt x="1940322" y="1355725"/>
                </a:lnTo>
                <a:lnTo>
                  <a:pt x="1922042" y="1355329"/>
                </a:lnTo>
                <a:lnTo>
                  <a:pt x="1904556" y="1354536"/>
                </a:lnTo>
                <a:lnTo>
                  <a:pt x="1886276" y="1352949"/>
                </a:lnTo>
                <a:lnTo>
                  <a:pt x="1868790" y="1350570"/>
                </a:lnTo>
                <a:lnTo>
                  <a:pt x="1851304" y="1348191"/>
                </a:lnTo>
                <a:lnTo>
                  <a:pt x="1833818" y="1345812"/>
                </a:lnTo>
                <a:lnTo>
                  <a:pt x="1817127" y="1342639"/>
                </a:lnTo>
                <a:lnTo>
                  <a:pt x="1799642" y="1339071"/>
                </a:lnTo>
                <a:lnTo>
                  <a:pt x="1782951" y="1335105"/>
                </a:lnTo>
                <a:lnTo>
                  <a:pt x="1766657" y="1331140"/>
                </a:lnTo>
                <a:lnTo>
                  <a:pt x="1749966" y="1326381"/>
                </a:lnTo>
                <a:lnTo>
                  <a:pt x="1734070" y="1321226"/>
                </a:lnTo>
                <a:lnTo>
                  <a:pt x="1718174" y="1316071"/>
                </a:lnTo>
                <a:lnTo>
                  <a:pt x="1703073" y="1310916"/>
                </a:lnTo>
                <a:lnTo>
                  <a:pt x="1687574" y="1305365"/>
                </a:lnTo>
                <a:lnTo>
                  <a:pt x="1672075" y="1299813"/>
                </a:lnTo>
                <a:lnTo>
                  <a:pt x="1657769" y="1293468"/>
                </a:lnTo>
                <a:lnTo>
                  <a:pt x="1643065" y="1287520"/>
                </a:lnTo>
                <a:lnTo>
                  <a:pt x="1615246" y="1275228"/>
                </a:lnTo>
                <a:lnTo>
                  <a:pt x="1588620" y="1262142"/>
                </a:lnTo>
                <a:lnTo>
                  <a:pt x="1563584" y="1249452"/>
                </a:lnTo>
                <a:lnTo>
                  <a:pt x="1540137" y="1235970"/>
                </a:lnTo>
                <a:lnTo>
                  <a:pt x="1517883" y="1223281"/>
                </a:lnTo>
                <a:lnTo>
                  <a:pt x="1497218" y="1210592"/>
                </a:lnTo>
                <a:lnTo>
                  <a:pt x="1478540" y="1199092"/>
                </a:lnTo>
                <a:lnTo>
                  <a:pt x="1462246" y="1187989"/>
                </a:lnTo>
                <a:lnTo>
                  <a:pt x="1447145" y="1177679"/>
                </a:lnTo>
                <a:lnTo>
                  <a:pt x="1434825" y="1168558"/>
                </a:lnTo>
                <a:lnTo>
                  <a:pt x="1423698" y="1160628"/>
                </a:lnTo>
                <a:lnTo>
                  <a:pt x="1409391" y="1149128"/>
                </a:lnTo>
                <a:lnTo>
                  <a:pt x="1404623" y="1145162"/>
                </a:lnTo>
                <a:lnTo>
                  <a:pt x="1410584" y="1141594"/>
                </a:lnTo>
                <a:lnTo>
                  <a:pt x="1416942" y="1138421"/>
                </a:lnTo>
                <a:lnTo>
                  <a:pt x="1423300" y="1135249"/>
                </a:lnTo>
                <a:lnTo>
                  <a:pt x="1430454" y="1132473"/>
                </a:lnTo>
                <a:lnTo>
                  <a:pt x="1444363" y="1126525"/>
                </a:lnTo>
                <a:lnTo>
                  <a:pt x="1459067" y="1122163"/>
                </a:lnTo>
                <a:lnTo>
                  <a:pt x="1474168" y="1118198"/>
                </a:lnTo>
                <a:lnTo>
                  <a:pt x="1490064" y="1115025"/>
                </a:lnTo>
                <a:lnTo>
                  <a:pt x="1505960" y="1112646"/>
                </a:lnTo>
                <a:lnTo>
                  <a:pt x="1522651" y="1110663"/>
                </a:lnTo>
                <a:lnTo>
                  <a:pt x="1539740" y="1109077"/>
                </a:lnTo>
                <a:lnTo>
                  <a:pt x="1556431" y="1108284"/>
                </a:lnTo>
                <a:lnTo>
                  <a:pt x="1573519" y="1107491"/>
                </a:lnTo>
                <a:lnTo>
                  <a:pt x="1590210" y="1107491"/>
                </a:lnTo>
                <a:lnTo>
                  <a:pt x="1607298" y="1107888"/>
                </a:lnTo>
                <a:lnTo>
                  <a:pt x="1624387" y="1108284"/>
                </a:lnTo>
                <a:lnTo>
                  <a:pt x="1640680" y="1109474"/>
                </a:lnTo>
                <a:lnTo>
                  <a:pt x="1657371" y="1110663"/>
                </a:lnTo>
                <a:lnTo>
                  <a:pt x="1672870" y="1111853"/>
                </a:lnTo>
                <a:lnTo>
                  <a:pt x="1688369" y="1113439"/>
                </a:lnTo>
                <a:lnTo>
                  <a:pt x="1717776" y="1117008"/>
                </a:lnTo>
                <a:lnTo>
                  <a:pt x="1744402" y="1120974"/>
                </a:lnTo>
                <a:lnTo>
                  <a:pt x="1767452" y="1124939"/>
                </a:lnTo>
                <a:lnTo>
                  <a:pt x="1786527" y="1128904"/>
                </a:lnTo>
                <a:lnTo>
                  <a:pt x="1800834" y="1131680"/>
                </a:lnTo>
                <a:lnTo>
                  <a:pt x="1813153" y="1134456"/>
                </a:lnTo>
                <a:lnTo>
                  <a:pt x="1805205" y="1126129"/>
                </a:lnTo>
                <a:lnTo>
                  <a:pt x="1797257" y="1118594"/>
                </a:lnTo>
                <a:lnTo>
                  <a:pt x="1788912" y="1111457"/>
                </a:lnTo>
                <a:lnTo>
                  <a:pt x="1780169" y="1104319"/>
                </a:lnTo>
                <a:lnTo>
                  <a:pt x="1763080" y="1090440"/>
                </a:lnTo>
                <a:lnTo>
                  <a:pt x="1744800" y="1077354"/>
                </a:lnTo>
                <a:lnTo>
                  <a:pt x="1726122" y="1064665"/>
                </a:lnTo>
                <a:lnTo>
                  <a:pt x="1707841" y="1053165"/>
                </a:lnTo>
                <a:lnTo>
                  <a:pt x="1688369" y="1042062"/>
                </a:lnTo>
                <a:lnTo>
                  <a:pt x="1668896" y="1031752"/>
                </a:lnTo>
                <a:lnTo>
                  <a:pt x="1649820" y="1022235"/>
                </a:lnTo>
                <a:lnTo>
                  <a:pt x="1629950" y="1012718"/>
                </a:lnTo>
                <a:lnTo>
                  <a:pt x="1610080" y="1004391"/>
                </a:lnTo>
                <a:lnTo>
                  <a:pt x="1590607" y="996460"/>
                </a:lnTo>
                <a:lnTo>
                  <a:pt x="1571532" y="989322"/>
                </a:lnTo>
                <a:lnTo>
                  <a:pt x="1552457" y="982184"/>
                </a:lnTo>
                <a:lnTo>
                  <a:pt x="1533381" y="975840"/>
                </a:lnTo>
                <a:lnTo>
                  <a:pt x="1515101" y="970288"/>
                </a:lnTo>
                <a:lnTo>
                  <a:pt x="1497218" y="965133"/>
                </a:lnTo>
                <a:lnTo>
                  <a:pt x="1480129" y="960375"/>
                </a:lnTo>
                <a:lnTo>
                  <a:pt x="1463438" y="955616"/>
                </a:lnTo>
                <a:lnTo>
                  <a:pt x="1447542" y="952047"/>
                </a:lnTo>
                <a:lnTo>
                  <a:pt x="1418134" y="945306"/>
                </a:lnTo>
                <a:lnTo>
                  <a:pt x="1392700" y="940547"/>
                </a:lnTo>
                <a:lnTo>
                  <a:pt x="1372035" y="936978"/>
                </a:lnTo>
                <a:lnTo>
                  <a:pt x="1356139" y="934599"/>
                </a:lnTo>
                <a:lnTo>
                  <a:pt x="1343025" y="933013"/>
                </a:lnTo>
                <a:lnTo>
                  <a:pt x="1371241" y="923496"/>
                </a:lnTo>
                <a:lnTo>
                  <a:pt x="1398661" y="915169"/>
                </a:lnTo>
                <a:lnTo>
                  <a:pt x="1426082" y="908428"/>
                </a:lnTo>
                <a:lnTo>
                  <a:pt x="1452708" y="902083"/>
                </a:lnTo>
                <a:lnTo>
                  <a:pt x="1478540" y="896928"/>
                </a:lnTo>
                <a:lnTo>
                  <a:pt x="1504371" y="892962"/>
                </a:lnTo>
                <a:lnTo>
                  <a:pt x="1529805" y="889790"/>
                </a:lnTo>
                <a:lnTo>
                  <a:pt x="1554841" y="887807"/>
                </a:lnTo>
                <a:lnTo>
                  <a:pt x="1579480" y="886221"/>
                </a:lnTo>
                <a:lnTo>
                  <a:pt x="1603324" y="885825"/>
                </a:lnTo>
                <a:close/>
                <a:moveTo>
                  <a:pt x="399645" y="28575"/>
                </a:moveTo>
                <a:lnTo>
                  <a:pt x="420652" y="30558"/>
                </a:lnTo>
                <a:lnTo>
                  <a:pt x="442055" y="33335"/>
                </a:lnTo>
                <a:lnTo>
                  <a:pt x="462665" y="36905"/>
                </a:lnTo>
                <a:lnTo>
                  <a:pt x="482879" y="41268"/>
                </a:lnTo>
                <a:lnTo>
                  <a:pt x="501904" y="45632"/>
                </a:lnTo>
                <a:lnTo>
                  <a:pt x="521325" y="51185"/>
                </a:lnTo>
                <a:lnTo>
                  <a:pt x="539953" y="57135"/>
                </a:lnTo>
                <a:lnTo>
                  <a:pt x="558186" y="63482"/>
                </a:lnTo>
                <a:lnTo>
                  <a:pt x="576021" y="71019"/>
                </a:lnTo>
                <a:lnTo>
                  <a:pt x="593461" y="78556"/>
                </a:lnTo>
                <a:lnTo>
                  <a:pt x="610108" y="86489"/>
                </a:lnTo>
                <a:lnTo>
                  <a:pt x="626754" y="95613"/>
                </a:lnTo>
                <a:lnTo>
                  <a:pt x="642608" y="104737"/>
                </a:lnTo>
                <a:lnTo>
                  <a:pt x="658066" y="114257"/>
                </a:lnTo>
                <a:lnTo>
                  <a:pt x="673127" y="124174"/>
                </a:lnTo>
                <a:lnTo>
                  <a:pt x="688189" y="134487"/>
                </a:lnTo>
                <a:lnTo>
                  <a:pt x="702061" y="145197"/>
                </a:lnTo>
                <a:lnTo>
                  <a:pt x="716330" y="156304"/>
                </a:lnTo>
                <a:lnTo>
                  <a:pt x="729409" y="167808"/>
                </a:lnTo>
                <a:lnTo>
                  <a:pt x="742885" y="179708"/>
                </a:lnTo>
                <a:lnTo>
                  <a:pt x="755568" y="191212"/>
                </a:lnTo>
                <a:lnTo>
                  <a:pt x="767855" y="203509"/>
                </a:lnTo>
                <a:lnTo>
                  <a:pt x="779746" y="216202"/>
                </a:lnTo>
                <a:lnTo>
                  <a:pt x="791636" y="228499"/>
                </a:lnTo>
                <a:lnTo>
                  <a:pt x="802338" y="241590"/>
                </a:lnTo>
                <a:lnTo>
                  <a:pt x="813039" y="254283"/>
                </a:lnTo>
                <a:lnTo>
                  <a:pt x="823741" y="267374"/>
                </a:lnTo>
                <a:lnTo>
                  <a:pt x="833649" y="280464"/>
                </a:lnTo>
                <a:lnTo>
                  <a:pt x="843558" y="293554"/>
                </a:lnTo>
                <a:lnTo>
                  <a:pt x="853070" y="306645"/>
                </a:lnTo>
                <a:lnTo>
                  <a:pt x="861790" y="320132"/>
                </a:lnTo>
                <a:lnTo>
                  <a:pt x="870906" y="333222"/>
                </a:lnTo>
                <a:lnTo>
                  <a:pt x="878833" y="346709"/>
                </a:lnTo>
                <a:lnTo>
                  <a:pt x="886760" y="359799"/>
                </a:lnTo>
                <a:lnTo>
                  <a:pt x="902218" y="385980"/>
                </a:lnTo>
                <a:lnTo>
                  <a:pt x="915694" y="411764"/>
                </a:lnTo>
                <a:lnTo>
                  <a:pt x="928377" y="436754"/>
                </a:lnTo>
                <a:lnTo>
                  <a:pt x="939475" y="460951"/>
                </a:lnTo>
                <a:lnTo>
                  <a:pt x="949384" y="483562"/>
                </a:lnTo>
                <a:lnTo>
                  <a:pt x="958500" y="505379"/>
                </a:lnTo>
                <a:lnTo>
                  <a:pt x="966427" y="525610"/>
                </a:lnTo>
                <a:lnTo>
                  <a:pt x="972768" y="544650"/>
                </a:lnTo>
                <a:lnTo>
                  <a:pt x="978714" y="560914"/>
                </a:lnTo>
                <a:lnTo>
                  <a:pt x="983866" y="575987"/>
                </a:lnTo>
                <a:lnTo>
                  <a:pt x="987433" y="588284"/>
                </a:lnTo>
                <a:lnTo>
                  <a:pt x="992190" y="605738"/>
                </a:lnTo>
                <a:lnTo>
                  <a:pt x="993775" y="612085"/>
                </a:lnTo>
                <a:lnTo>
                  <a:pt x="987037" y="611292"/>
                </a:lnTo>
                <a:lnTo>
                  <a:pt x="979506" y="610498"/>
                </a:lnTo>
                <a:lnTo>
                  <a:pt x="972372" y="609308"/>
                </a:lnTo>
                <a:lnTo>
                  <a:pt x="965238" y="607722"/>
                </a:lnTo>
                <a:lnTo>
                  <a:pt x="950573" y="604151"/>
                </a:lnTo>
                <a:lnTo>
                  <a:pt x="936304" y="599391"/>
                </a:lnTo>
                <a:lnTo>
                  <a:pt x="921243" y="593441"/>
                </a:lnTo>
                <a:lnTo>
                  <a:pt x="906974" y="587094"/>
                </a:lnTo>
                <a:lnTo>
                  <a:pt x="891913" y="579954"/>
                </a:lnTo>
                <a:lnTo>
                  <a:pt x="877644" y="572417"/>
                </a:lnTo>
                <a:lnTo>
                  <a:pt x="862979" y="563691"/>
                </a:lnTo>
                <a:lnTo>
                  <a:pt x="849107" y="554964"/>
                </a:lnTo>
                <a:lnTo>
                  <a:pt x="834838" y="545840"/>
                </a:lnTo>
                <a:lnTo>
                  <a:pt x="821362" y="535923"/>
                </a:lnTo>
                <a:lnTo>
                  <a:pt x="807490" y="526006"/>
                </a:lnTo>
                <a:lnTo>
                  <a:pt x="794411" y="516089"/>
                </a:lnTo>
                <a:lnTo>
                  <a:pt x="781331" y="505379"/>
                </a:lnTo>
                <a:lnTo>
                  <a:pt x="769044" y="495066"/>
                </a:lnTo>
                <a:lnTo>
                  <a:pt x="756757" y="485149"/>
                </a:lnTo>
                <a:lnTo>
                  <a:pt x="745659" y="474438"/>
                </a:lnTo>
                <a:lnTo>
                  <a:pt x="723860" y="454605"/>
                </a:lnTo>
                <a:lnTo>
                  <a:pt x="705232" y="436754"/>
                </a:lnTo>
                <a:lnTo>
                  <a:pt x="688981" y="420094"/>
                </a:lnTo>
                <a:lnTo>
                  <a:pt x="675902" y="406607"/>
                </a:lnTo>
                <a:lnTo>
                  <a:pt x="665597" y="395500"/>
                </a:lnTo>
                <a:lnTo>
                  <a:pt x="657670" y="386376"/>
                </a:lnTo>
                <a:lnTo>
                  <a:pt x="659255" y="397087"/>
                </a:lnTo>
                <a:lnTo>
                  <a:pt x="661237" y="408194"/>
                </a:lnTo>
                <a:lnTo>
                  <a:pt x="663615" y="418904"/>
                </a:lnTo>
                <a:lnTo>
                  <a:pt x="665993" y="430011"/>
                </a:lnTo>
                <a:lnTo>
                  <a:pt x="668767" y="440324"/>
                </a:lnTo>
                <a:lnTo>
                  <a:pt x="671542" y="450638"/>
                </a:lnTo>
                <a:lnTo>
                  <a:pt x="678676" y="471662"/>
                </a:lnTo>
                <a:lnTo>
                  <a:pt x="685810" y="492686"/>
                </a:lnTo>
                <a:lnTo>
                  <a:pt x="693738" y="512916"/>
                </a:lnTo>
                <a:lnTo>
                  <a:pt x="702457" y="532750"/>
                </a:lnTo>
                <a:lnTo>
                  <a:pt x="712366" y="552187"/>
                </a:lnTo>
                <a:lnTo>
                  <a:pt x="721878" y="571624"/>
                </a:lnTo>
                <a:lnTo>
                  <a:pt x="732580" y="589871"/>
                </a:lnTo>
                <a:lnTo>
                  <a:pt x="743281" y="608118"/>
                </a:lnTo>
                <a:lnTo>
                  <a:pt x="753983" y="625969"/>
                </a:lnTo>
                <a:lnTo>
                  <a:pt x="765477" y="642629"/>
                </a:lnTo>
                <a:lnTo>
                  <a:pt x="776575" y="659289"/>
                </a:lnTo>
                <a:lnTo>
                  <a:pt x="788069" y="674760"/>
                </a:lnTo>
                <a:lnTo>
                  <a:pt x="799167" y="690230"/>
                </a:lnTo>
                <a:lnTo>
                  <a:pt x="810265" y="704510"/>
                </a:lnTo>
                <a:lnTo>
                  <a:pt x="821759" y="718394"/>
                </a:lnTo>
                <a:lnTo>
                  <a:pt x="832460" y="731484"/>
                </a:lnTo>
                <a:lnTo>
                  <a:pt x="843162" y="743781"/>
                </a:lnTo>
                <a:lnTo>
                  <a:pt x="862583" y="765995"/>
                </a:lnTo>
                <a:lnTo>
                  <a:pt x="880022" y="784242"/>
                </a:lnTo>
                <a:lnTo>
                  <a:pt x="894687" y="799316"/>
                </a:lnTo>
                <a:lnTo>
                  <a:pt x="906182" y="810026"/>
                </a:lnTo>
                <a:lnTo>
                  <a:pt x="915694" y="819150"/>
                </a:lnTo>
                <a:lnTo>
                  <a:pt x="887553" y="810423"/>
                </a:lnTo>
                <a:lnTo>
                  <a:pt x="860205" y="801299"/>
                </a:lnTo>
                <a:lnTo>
                  <a:pt x="834046" y="791382"/>
                </a:lnTo>
                <a:lnTo>
                  <a:pt x="808679" y="781069"/>
                </a:lnTo>
                <a:lnTo>
                  <a:pt x="784502" y="770359"/>
                </a:lnTo>
                <a:lnTo>
                  <a:pt x="761513" y="758458"/>
                </a:lnTo>
                <a:lnTo>
                  <a:pt x="738921" y="746558"/>
                </a:lnTo>
                <a:lnTo>
                  <a:pt x="717519" y="734261"/>
                </a:lnTo>
                <a:lnTo>
                  <a:pt x="696908" y="721171"/>
                </a:lnTo>
                <a:lnTo>
                  <a:pt x="677487" y="707684"/>
                </a:lnTo>
                <a:lnTo>
                  <a:pt x="658462" y="694197"/>
                </a:lnTo>
                <a:lnTo>
                  <a:pt x="640230" y="680313"/>
                </a:lnTo>
                <a:lnTo>
                  <a:pt x="623583" y="666033"/>
                </a:lnTo>
                <a:lnTo>
                  <a:pt x="606937" y="650959"/>
                </a:lnTo>
                <a:lnTo>
                  <a:pt x="591083" y="635886"/>
                </a:lnTo>
                <a:lnTo>
                  <a:pt x="576418" y="620415"/>
                </a:lnTo>
                <a:lnTo>
                  <a:pt x="562149" y="605341"/>
                </a:lnTo>
                <a:lnTo>
                  <a:pt x="549069" y="589078"/>
                </a:lnTo>
                <a:lnTo>
                  <a:pt x="536386" y="573607"/>
                </a:lnTo>
                <a:lnTo>
                  <a:pt x="524496" y="556947"/>
                </a:lnTo>
                <a:lnTo>
                  <a:pt x="513398" y="541080"/>
                </a:lnTo>
                <a:lnTo>
                  <a:pt x="502300" y="524420"/>
                </a:lnTo>
                <a:lnTo>
                  <a:pt x="492391" y="507363"/>
                </a:lnTo>
                <a:lnTo>
                  <a:pt x="483275" y="491099"/>
                </a:lnTo>
                <a:lnTo>
                  <a:pt x="474159" y="474042"/>
                </a:lnTo>
                <a:lnTo>
                  <a:pt x="465836" y="457778"/>
                </a:lnTo>
                <a:lnTo>
                  <a:pt x="458305" y="440721"/>
                </a:lnTo>
                <a:lnTo>
                  <a:pt x="451171" y="423664"/>
                </a:lnTo>
                <a:lnTo>
                  <a:pt x="444433" y="407004"/>
                </a:lnTo>
                <a:lnTo>
                  <a:pt x="438488" y="390343"/>
                </a:lnTo>
                <a:lnTo>
                  <a:pt x="432939" y="374079"/>
                </a:lnTo>
                <a:lnTo>
                  <a:pt x="427786" y="357419"/>
                </a:lnTo>
                <a:lnTo>
                  <a:pt x="423030" y="340759"/>
                </a:lnTo>
                <a:lnTo>
                  <a:pt x="418670" y="324892"/>
                </a:lnTo>
                <a:lnTo>
                  <a:pt x="414707" y="308628"/>
                </a:lnTo>
                <a:lnTo>
                  <a:pt x="411536" y="292761"/>
                </a:lnTo>
                <a:lnTo>
                  <a:pt x="408365" y="277291"/>
                </a:lnTo>
                <a:lnTo>
                  <a:pt x="405591" y="261820"/>
                </a:lnTo>
                <a:lnTo>
                  <a:pt x="403212" y="246746"/>
                </a:lnTo>
                <a:lnTo>
                  <a:pt x="401231" y="231673"/>
                </a:lnTo>
                <a:lnTo>
                  <a:pt x="399645" y="217392"/>
                </a:lnTo>
                <a:lnTo>
                  <a:pt x="398060" y="203112"/>
                </a:lnTo>
                <a:lnTo>
                  <a:pt x="395682" y="176138"/>
                </a:lnTo>
                <a:lnTo>
                  <a:pt x="394096" y="150751"/>
                </a:lnTo>
                <a:lnTo>
                  <a:pt x="393700" y="127347"/>
                </a:lnTo>
                <a:lnTo>
                  <a:pt x="393700" y="105530"/>
                </a:lnTo>
                <a:lnTo>
                  <a:pt x="394493" y="86093"/>
                </a:lnTo>
                <a:lnTo>
                  <a:pt x="395285" y="69829"/>
                </a:lnTo>
                <a:lnTo>
                  <a:pt x="396474" y="55152"/>
                </a:lnTo>
                <a:lnTo>
                  <a:pt x="398853" y="35318"/>
                </a:lnTo>
                <a:lnTo>
                  <a:pt x="399645" y="28575"/>
                </a:lnTo>
                <a:close/>
                <a:moveTo>
                  <a:pt x="1782366" y="0"/>
                </a:moveTo>
                <a:lnTo>
                  <a:pt x="1787526" y="20648"/>
                </a:lnTo>
                <a:lnTo>
                  <a:pt x="1791097" y="41297"/>
                </a:lnTo>
                <a:lnTo>
                  <a:pt x="1794272" y="61152"/>
                </a:lnTo>
                <a:lnTo>
                  <a:pt x="1796257" y="81006"/>
                </a:lnTo>
                <a:lnTo>
                  <a:pt x="1797844" y="100861"/>
                </a:lnTo>
                <a:lnTo>
                  <a:pt x="1798638" y="119921"/>
                </a:lnTo>
                <a:lnTo>
                  <a:pt x="1798241" y="139378"/>
                </a:lnTo>
                <a:lnTo>
                  <a:pt x="1797447" y="158439"/>
                </a:lnTo>
                <a:lnTo>
                  <a:pt x="1796257" y="177499"/>
                </a:lnTo>
                <a:lnTo>
                  <a:pt x="1793876" y="195765"/>
                </a:lnTo>
                <a:lnTo>
                  <a:pt x="1791494" y="214031"/>
                </a:lnTo>
                <a:lnTo>
                  <a:pt x="1787922" y="231900"/>
                </a:lnTo>
                <a:lnTo>
                  <a:pt x="1783557" y="249769"/>
                </a:lnTo>
                <a:lnTo>
                  <a:pt x="1779191" y="267241"/>
                </a:lnTo>
                <a:lnTo>
                  <a:pt x="1774429" y="284316"/>
                </a:lnTo>
                <a:lnTo>
                  <a:pt x="1768872" y="301391"/>
                </a:lnTo>
                <a:lnTo>
                  <a:pt x="1762919" y="318069"/>
                </a:lnTo>
                <a:lnTo>
                  <a:pt x="1756172" y="334349"/>
                </a:lnTo>
                <a:lnTo>
                  <a:pt x="1749425" y="350630"/>
                </a:lnTo>
                <a:lnTo>
                  <a:pt x="1741885" y="366117"/>
                </a:lnTo>
                <a:lnTo>
                  <a:pt x="1734344" y="381603"/>
                </a:lnTo>
                <a:lnTo>
                  <a:pt x="1726010" y="396693"/>
                </a:lnTo>
                <a:lnTo>
                  <a:pt x="1717675" y="411782"/>
                </a:lnTo>
                <a:lnTo>
                  <a:pt x="1709341" y="426474"/>
                </a:lnTo>
                <a:lnTo>
                  <a:pt x="1699816" y="440770"/>
                </a:lnTo>
                <a:lnTo>
                  <a:pt x="1691085" y="454668"/>
                </a:lnTo>
                <a:lnTo>
                  <a:pt x="1681560" y="468566"/>
                </a:lnTo>
                <a:lnTo>
                  <a:pt x="1671638" y="482067"/>
                </a:lnTo>
                <a:lnTo>
                  <a:pt x="1661716" y="495171"/>
                </a:lnTo>
                <a:lnTo>
                  <a:pt x="1652191" y="507878"/>
                </a:lnTo>
                <a:lnTo>
                  <a:pt x="1641475" y="520585"/>
                </a:lnTo>
                <a:lnTo>
                  <a:pt x="1631554" y="532497"/>
                </a:lnTo>
                <a:lnTo>
                  <a:pt x="1621235" y="544807"/>
                </a:lnTo>
                <a:lnTo>
                  <a:pt x="1610916" y="555926"/>
                </a:lnTo>
                <a:lnTo>
                  <a:pt x="1589882" y="578163"/>
                </a:lnTo>
                <a:lnTo>
                  <a:pt x="1569244" y="598811"/>
                </a:lnTo>
                <a:lnTo>
                  <a:pt x="1548607" y="617872"/>
                </a:lnTo>
                <a:lnTo>
                  <a:pt x="1528763" y="636138"/>
                </a:lnTo>
                <a:lnTo>
                  <a:pt x="1509713" y="652418"/>
                </a:lnTo>
                <a:lnTo>
                  <a:pt x="1491060" y="667508"/>
                </a:lnTo>
                <a:lnTo>
                  <a:pt x="1473597" y="681406"/>
                </a:lnTo>
                <a:lnTo>
                  <a:pt x="1457722" y="693319"/>
                </a:lnTo>
                <a:lnTo>
                  <a:pt x="1443038" y="703643"/>
                </a:lnTo>
                <a:lnTo>
                  <a:pt x="1430338" y="712776"/>
                </a:lnTo>
                <a:lnTo>
                  <a:pt x="1419225" y="720321"/>
                </a:lnTo>
                <a:lnTo>
                  <a:pt x="1403747" y="729851"/>
                </a:lnTo>
                <a:lnTo>
                  <a:pt x="1398588" y="733425"/>
                </a:lnTo>
                <a:lnTo>
                  <a:pt x="1396603" y="726674"/>
                </a:lnTo>
                <a:lnTo>
                  <a:pt x="1395413" y="719924"/>
                </a:lnTo>
                <a:lnTo>
                  <a:pt x="1394222" y="712776"/>
                </a:lnTo>
                <a:lnTo>
                  <a:pt x="1393428" y="705231"/>
                </a:lnTo>
                <a:lnTo>
                  <a:pt x="1393031" y="698084"/>
                </a:lnTo>
                <a:lnTo>
                  <a:pt x="1392635" y="690936"/>
                </a:lnTo>
                <a:lnTo>
                  <a:pt x="1392635" y="675847"/>
                </a:lnTo>
                <a:lnTo>
                  <a:pt x="1393825" y="660360"/>
                </a:lnTo>
                <a:lnTo>
                  <a:pt x="1395413" y="644874"/>
                </a:lnTo>
                <a:lnTo>
                  <a:pt x="1398191" y="628990"/>
                </a:lnTo>
                <a:lnTo>
                  <a:pt x="1401366" y="613107"/>
                </a:lnTo>
                <a:lnTo>
                  <a:pt x="1404938" y="597223"/>
                </a:lnTo>
                <a:lnTo>
                  <a:pt x="1409303" y="580942"/>
                </a:lnTo>
                <a:lnTo>
                  <a:pt x="1413669" y="565059"/>
                </a:lnTo>
                <a:lnTo>
                  <a:pt x="1418828" y="549175"/>
                </a:lnTo>
                <a:lnTo>
                  <a:pt x="1424385" y="533291"/>
                </a:lnTo>
                <a:lnTo>
                  <a:pt x="1430338" y="518202"/>
                </a:lnTo>
                <a:lnTo>
                  <a:pt x="1436291" y="502716"/>
                </a:lnTo>
                <a:lnTo>
                  <a:pt x="1442641" y="488420"/>
                </a:lnTo>
                <a:lnTo>
                  <a:pt x="1448594" y="473728"/>
                </a:lnTo>
                <a:lnTo>
                  <a:pt x="1455341" y="460227"/>
                </a:lnTo>
                <a:lnTo>
                  <a:pt x="1467644" y="434019"/>
                </a:lnTo>
                <a:lnTo>
                  <a:pt x="1479550" y="410591"/>
                </a:lnTo>
                <a:lnTo>
                  <a:pt x="1490663" y="390339"/>
                </a:lnTo>
                <a:lnTo>
                  <a:pt x="1499791" y="373661"/>
                </a:lnTo>
                <a:lnTo>
                  <a:pt x="1507332" y="361352"/>
                </a:lnTo>
                <a:lnTo>
                  <a:pt x="1514078" y="350630"/>
                </a:lnTo>
                <a:lnTo>
                  <a:pt x="1503760" y="355792"/>
                </a:lnTo>
                <a:lnTo>
                  <a:pt x="1493838" y="360954"/>
                </a:lnTo>
                <a:lnTo>
                  <a:pt x="1484313" y="366117"/>
                </a:lnTo>
                <a:lnTo>
                  <a:pt x="1474391" y="371676"/>
                </a:lnTo>
                <a:lnTo>
                  <a:pt x="1455738" y="383986"/>
                </a:lnTo>
                <a:lnTo>
                  <a:pt x="1437085" y="396295"/>
                </a:lnTo>
                <a:lnTo>
                  <a:pt x="1419225" y="409797"/>
                </a:lnTo>
                <a:lnTo>
                  <a:pt x="1402160" y="423298"/>
                </a:lnTo>
                <a:lnTo>
                  <a:pt x="1385491" y="437990"/>
                </a:lnTo>
                <a:lnTo>
                  <a:pt x="1369219" y="452682"/>
                </a:lnTo>
                <a:lnTo>
                  <a:pt x="1353741" y="467772"/>
                </a:lnTo>
                <a:lnTo>
                  <a:pt x="1338660" y="483258"/>
                </a:lnTo>
                <a:lnTo>
                  <a:pt x="1324372" y="498745"/>
                </a:lnTo>
                <a:lnTo>
                  <a:pt x="1310481" y="514628"/>
                </a:lnTo>
                <a:lnTo>
                  <a:pt x="1297781" y="530115"/>
                </a:lnTo>
                <a:lnTo>
                  <a:pt x="1285081" y="545998"/>
                </a:lnTo>
                <a:lnTo>
                  <a:pt x="1273175" y="561088"/>
                </a:lnTo>
                <a:lnTo>
                  <a:pt x="1262063" y="576574"/>
                </a:lnTo>
                <a:lnTo>
                  <a:pt x="1251347" y="591267"/>
                </a:lnTo>
                <a:lnTo>
                  <a:pt x="1241425" y="605959"/>
                </a:lnTo>
                <a:lnTo>
                  <a:pt x="1232297" y="619857"/>
                </a:lnTo>
                <a:lnTo>
                  <a:pt x="1223169" y="633755"/>
                </a:lnTo>
                <a:lnTo>
                  <a:pt x="1208088" y="659169"/>
                </a:lnTo>
                <a:lnTo>
                  <a:pt x="1194991" y="681009"/>
                </a:lnTo>
                <a:lnTo>
                  <a:pt x="1185069" y="699275"/>
                </a:lnTo>
                <a:lnTo>
                  <a:pt x="1178322" y="713173"/>
                </a:lnTo>
                <a:lnTo>
                  <a:pt x="1171972" y="724689"/>
                </a:lnTo>
                <a:lnTo>
                  <a:pt x="1171575" y="696098"/>
                </a:lnTo>
                <a:lnTo>
                  <a:pt x="1172369" y="667905"/>
                </a:lnTo>
                <a:lnTo>
                  <a:pt x="1173956" y="640506"/>
                </a:lnTo>
                <a:lnTo>
                  <a:pt x="1176734" y="613504"/>
                </a:lnTo>
                <a:lnTo>
                  <a:pt x="1179513" y="587693"/>
                </a:lnTo>
                <a:lnTo>
                  <a:pt x="1183481" y="562279"/>
                </a:lnTo>
                <a:lnTo>
                  <a:pt x="1188244" y="537659"/>
                </a:lnTo>
                <a:lnTo>
                  <a:pt x="1193800" y="514231"/>
                </a:lnTo>
                <a:lnTo>
                  <a:pt x="1199753" y="491200"/>
                </a:lnTo>
                <a:lnTo>
                  <a:pt x="1206897" y="468566"/>
                </a:lnTo>
                <a:lnTo>
                  <a:pt x="1214438" y="446726"/>
                </a:lnTo>
                <a:lnTo>
                  <a:pt x="1222375" y="425680"/>
                </a:lnTo>
                <a:lnTo>
                  <a:pt x="1231503" y="405429"/>
                </a:lnTo>
                <a:lnTo>
                  <a:pt x="1240631" y="385574"/>
                </a:lnTo>
                <a:lnTo>
                  <a:pt x="1250156" y="366117"/>
                </a:lnTo>
                <a:lnTo>
                  <a:pt x="1260872" y="347850"/>
                </a:lnTo>
                <a:lnTo>
                  <a:pt x="1271588" y="329584"/>
                </a:lnTo>
                <a:lnTo>
                  <a:pt x="1282700" y="312112"/>
                </a:lnTo>
                <a:lnTo>
                  <a:pt x="1294606" y="295832"/>
                </a:lnTo>
                <a:lnTo>
                  <a:pt x="1306513" y="279551"/>
                </a:lnTo>
                <a:lnTo>
                  <a:pt x="1319213" y="264065"/>
                </a:lnTo>
                <a:lnTo>
                  <a:pt x="1331913" y="248975"/>
                </a:lnTo>
                <a:lnTo>
                  <a:pt x="1345010" y="234680"/>
                </a:lnTo>
                <a:lnTo>
                  <a:pt x="1358106" y="220385"/>
                </a:lnTo>
                <a:lnTo>
                  <a:pt x="1371997" y="207281"/>
                </a:lnTo>
                <a:lnTo>
                  <a:pt x="1385491" y="194177"/>
                </a:lnTo>
                <a:lnTo>
                  <a:pt x="1399778" y="182264"/>
                </a:lnTo>
                <a:lnTo>
                  <a:pt x="1413669" y="169954"/>
                </a:lnTo>
                <a:lnTo>
                  <a:pt x="1428353" y="158836"/>
                </a:lnTo>
                <a:lnTo>
                  <a:pt x="1442244" y="147717"/>
                </a:lnTo>
                <a:lnTo>
                  <a:pt x="1456928" y="137790"/>
                </a:lnTo>
                <a:lnTo>
                  <a:pt x="1471216" y="127863"/>
                </a:lnTo>
                <a:lnTo>
                  <a:pt x="1485900" y="118333"/>
                </a:lnTo>
                <a:lnTo>
                  <a:pt x="1500188" y="109199"/>
                </a:lnTo>
                <a:lnTo>
                  <a:pt x="1514872" y="100861"/>
                </a:lnTo>
                <a:lnTo>
                  <a:pt x="1529160" y="92919"/>
                </a:lnTo>
                <a:lnTo>
                  <a:pt x="1543447" y="84977"/>
                </a:lnTo>
                <a:lnTo>
                  <a:pt x="1557338" y="77829"/>
                </a:lnTo>
                <a:lnTo>
                  <a:pt x="1571625" y="71079"/>
                </a:lnTo>
                <a:lnTo>
                  <a:pt x="1585119" y="64328"/>
                </a:lnTo>
                <a:lnTo>
                  <a:pt x="1599010" y="57975"/>
                </a:lnTo>
                <a:lnTo>
                  <a:pt x="1612107" y="52416"/>
                </a:lnTo>
                <a:lnTo>
                  <a:pt x="1637904" y="42091"/>
                </a:lnTo>
                <a:lnTo>
                  <a:pt x="1662113" y="32958"/>
                </a:lnTo>
                <a:lnTo>
                  <a:pt x="1685132" y="25414"/>
                </a:lnTo>
                <a:lnTo>
                  <a:pt x="1706166" y="18663"/>
                </a:lnTo>
                <a:lnTo>
                  <a:pt x="1724819" y="13501"/>
                </a:lnTo>
                <a:lnTo>
                  <a:pt x="1741488" y="9133"/>
                </a:lnTo>
                <a:lnTo>
                  <a:pt x="1755379" y="5162"/>
                </a:lnTo>
                <a:lnTo>
                  <a:pt x="1775619" y="1191"/>
                </a:lnTo>
                <a:lnTo>
                  <a:pt x="1782366" y="0"/>
                </a:lnTo>
                <a:close/>
              </a:path>
            </a:pathLst>
          </a:custGeom>
          <a:solidFill>
            <a:srgbClr val="E261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096770" y="163830"/>
            <a:ext cx="7998460" cy="6530340"/>
            <a:chOff x="625" y="261"/>
            <a:chExt cx="12596" cy="10284"/>
          </a:xfrm>
        </p:grpSpPr>
        <p:sp>
          <p:nvSpPr>
            <p:cNvPr id="4" name="心形 3"/>
            <p:cNvSpPr/>
            <p:nvPr/>
          </p:nvSpPr>
          <p:spPr>
            <a:xfrm>
              <a:off x="625" y="261"/>
              <a:ext cx="12597" cy="10284"/>
            </a:xfrm>
            <a:prstGeom prst="heart">
              <a:avLst/>
            </a:prstGeom>
            <a:solidFill>
              <a:schemeClr val="bg1"/>
            </a:solidFill>
            <a:ln w="57150">
              <a:solidFill>
                <a:schemeClr val="bg1"/>
              </a:solidFill>
            </a:ln>
            <a:effectLst>
              <a:innerShdw blurRad="355600" dist="190500" dir="2700000">
                <a:srgbClr val="5953AB">
                  <a:alpha val="68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心形 5"/>
            <p:cNvSpPr/>
            <p:nvPr/>
          </p:nvSpPr>
          <p:spPr>
            <a:xfrm>
              <a:off x="915" y="551"/>
              <a:ext cx="12018" cy="9705"/>
            </a:xfrm>
            <a:prstGeom prst="heart">
              <a:avLst/>
            </a:prstGeom>
            <a:noFill/>
            <a:ln w="28575">
              <a:solidFill>
                <a:srgbClr val="E2614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70" name="矩形 5"/>
          <p:cNvSpPr/>
          <p:nvPr/>
        </p:nvSpPr>
        <p:spPr>
          <a:xfrm>
            <a:off x="3904615" y="3714750"/>
            <a:ext cx="4381500" cy="7226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zh-CN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Please enter the required title here</a:t>
            </a:r>
            <a:endParaRPr lang="zh-CN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171" name="矩形 5"/>
          <p:cNvSpPr/>
          <p:nvPr/>
        </p:nvSpPr>
        <p:spPr>
          <a:xfrm>
            <a:off x="4225290" y="2531745"/>
            <a:ext cx="3740785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2" charset="0"/>
                <a:ea typeface="微软雅黑" panose="020B0503020204020204" charset="-122"/>
              </a:rPr>
              <a:t>PART 2</a:t>
            </a:r>
          </a:p>
        </p:txBody>
      </p:sp>
      <p:sp>
        <p:nvSpPr>
          <p:cNvPr id="5138" name="TextBox 25"/>
          <p:cNvSpPr txBox="1"/>
          <p:nvPr/>
        </p:nvSpPr>
        <p:spPr>
          <a:xfrm>
            <a:off x="3983355" y="3282315"/>
            <a:ext cx="4225290" cy="417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ctr" fontAlgn="base"/>
            <a:r>
              <a:rPr lang="zh-CN" altLang="zh-CN" sz="20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请在此处输入所需标题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4858385" y="3884295"/>
            <a:ext cx="4581525" cy="2276475"/>
            <a:chOff x="386" y="124"/>
            <a:chExt cx="13075" cy="10559"/>
          </a:xfrm>
        </p:grpSpPr>
        <p:sp>
          <p:nvSpPr>
            <p:cNvPr id="31" name="圆角矩形 30"/>
            <p:cNvSpPr/>
            <p:nvPr/>
          </p:nvSpPr>
          <p:spPr>
            <a:xfrm>
              <a:off x="386" y="124"/>
              <a:ext cx="13075" cy="10559"/>
            </a:xfrm>
            <a:prstGeom prst="roundRect">
              <a:avLst>
                <a:gd name="adj" fmla="val 9085"/>
              </a:avLst>
            </a:prstGeom>
            <a:blipFill rotWithShape="1">
              <a:blip r:embed="rId2"/>
              <a:stretch>
                <a:fillRect/>
              </a:stretch>
            </a:blipFill>
            <a:ln w="28575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753" y="850"/>
              <a:ext cx="12342" cy="9349"/>
            </a:xfrm>
            <a:prstGeom prst="roundRect">
              <a:avLst>
                <a:gd name="adj" fmla="val 11534"/>
              </a:avLst>
            </a:prstGeom>
            <a:solidFill>
              <a:schemeClr val="bg1"/>
            </a:solidFill>
            <a:ln w="57150">
              <a:solidFill>
                <a:schemeClr val="bg1"/>
              </a:solidFill>
            </a:ln>
            <a:effectLst>
              <a:innerShdw blurRad="355600" dist="190500" dir="2700000">
                <a:srgbClr val="5953AB">
                  <a:alpha val="68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858385" y="1096010"/>
            <a:ext cx="6524625" cy="2631440"/>
            <a:chOff x="386" y="124"/>
            <a:chExt cx="13075" cy="10559"/>
          </a:xfrm>
        </p:grpSpPr>
        <p:sp>
          <p:nvSpPr>
            <p:cNvPr id="28" name="圆角矩形 27"/>
            <p:cNvSpPr/>
            <p:nvPr/>
          </p:nvSpPr>
          <p:spPr>
            <a:xfrm>
              <a:off x="386" y="124"/>
              <a:ext cx="13075" cy="10559"/>
            </a:xfrm>
            <a:prstGeom prst="roundRect">
              <a:avLst>
                <a:gd name="adj" fmla="val 9085"/>
              </a:avLst>
            </a:prstGeom>
            <a:blipFill rotWithShape="1">
              <a:blip r:embed="rId2"/>
              <a:stretch>
                <a:fillRect/>
              </a:stretch>
            </a:blipFill>
            <a:ln w="28575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753" y="850"/>
              <a:ext cx="12342" cy="9349"/>
            </a:xfrm>
            <a:prstGeom prst="roundRect">
              <a:avLst>
                <a:gd name="adj" fmla="val 11534"/>
              </a:avLst>
            </a:prstGeom>
            <a:solidFill>
              <a:schemeClr val="bg1"/>
            </a:solidFill>
            <a:ln w="57150">
              <a:solidFill>
                <a:schemeClr val="bg1"/>
              </a:solidFill>
            </a:ln>
            <a:effectLst>
              <a:innerShdw blurRad="355600" dist="190500" dir="2700000">
                <a:srgbClr val="5953AB">
                  <a:alpha val="68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-30480" y="-177800"/>
            <a:ext cx="3319145" cy="2096770"/>
            <a:chOff x="-48" y="-280"/>
            <a:chExt cx="5227" cy="3302"/>
          </a:xfrm>
        </p:grpSpPr>
        <p:sp>
          <p:nvSpPr>
            <p:cNvPr id="9" name="弧形"/>
            <p:cNvSpPr/>
            <p:nvPr/>
          </p:nvSpPr>
          <p:spPr>
            <a:xfrm rot="3660000">
              <a:off x="548" y="538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3084AB">
                    <a:alpha val="78000"/>
                  </a:srgbClr>
                </a:gs>
                <a:gs pos="100000">
                  <a:srgbClr val="8C76B6">
                    <a:alpha val="78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5" name="弧形"/>
            <p:cNvSpPr/>
            <p:nvPr/>
          </p:nvSpPr>
          <p:spPr>
            <a:xfrm rot="18900000">
              <a:off x="395" y="-280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DE4F34">
                    <a:alpha val="84000"/>
                  </a:srgbClr>
                </a:gs>
                <a:gs pos="100000">
                  <a:srgbClr val="F58848">
                    <a:alpha val="96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6" name="弧形"/>
            <p:cNvSpPr/>
            <p:nvPr/>
          </p:nvSpPr>
          <p:spPr>
            <a:xfrm rot="3000000">
              <a:off x="1369" y="1480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EE854B">
                    <a:alpha val="80000"/>
                  </a:srgbClr>
                </a:gs>
                <a:gs pos="100000">
                  <a:srgbClr val="EAB982">
                    <a:alpha val="66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7" name="弧形"/>
            <p:cNvSpPr/>
            <p:nvPr/>
          </p:nvSpPr>
          <p:spPr>
            <a:xfrm rot="5400000">
              <a:off x="2554" y="700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BBBD4F">
                    <a:alpha val="72000"/>
                  </a:srgbClr>
                </a:gs>
                <a:gs pos="100000">
                  <a:srgbClr val="E38F4C">
                    <a:alpha val="98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8" name="弧形"/>
            <p:cNvSpPr/>
            <p:nvPr/>
          </p:nvSpPr>
          <p:spPr>
            <a:xfrm rot="18240000">
              <a:off x="2067" y="-459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43BAB4">
                    <a:alpha val="84000"/>
                  </a:srgbClr>
                </a:gs>
                <a:gs pos="100000">
                  <a:srgbClr val="8C76B6">
                    <a:alpha val="86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" name="弧形"/>
            <p:cNvSpPr/>
            <p:nvPr/>
          </p:nvSpPr>
          <p:spPr>
            <a:xfrm rot="6120000">
              <a:off x="3637" y="-459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7F77AD">
                    <a:alpha val="76000"/>
                  </a:srgbClr>
                </a:gs>
                <a:gs pos="100000">
                  <a:srgbClr val="ABA268">
                    <a:alpha val="82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32101" name="TextBox 15"/>
          <p:cNvSpPr txBox="1"/>
          <p:nvPr/>
        </p:nvSpPr>
        <p:spPr>
          <a:xfrm>
            <a:off x="5193665" y="1976755"/>
            <a:ext cx="5822950" cy="15696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lvl="0"/>
            <a:endParaRPr lang="zh-CN" altLang="en-US" sz="16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2102" name="矩形 13"/>
          <p:cNvSpPr/>
          <p:nvPr/>
        </p:nvSpPr>
        <p:spPr>
          <a:xfrm>
            <a:off x="5193665" y="1360170"/>
            <a:ext cx="4699635" cy="5854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zh-CN" altLang="en-US" sz="3200" b="1" dirty="0">
                <a:solidFill>
                  <a:srgbClr val="E26146"/>
                </a:solidFill>
                <a:latin typeface="微软雅黑" panose="020B0503020204020204" charset="-122"/>
                <a:ea typeface="微软雅黑" panose="020B0503020204020204" charset="-122"/>
              </a:rPr>
              <a:t>这里输入简单的文字概述</a:t>
            </a:r>
          </a:p>
        </p:txBody>
      </p:sp>
      <p:sp>
        <p:nvSpPr>
          <p:cNvPr id="17" name="圆角矩形 16"/>
          <p:cNvSpPr/>
          <p:nvPr/>
        </p:nvSpPr>
        <p:spPr>
          <a:xfrm>
            <a:off x="728345" y="1095375"/>
            <a:ext cx="3843655" cy="5059680"/>
          </a:xfrm>
          <a:prstGeom prst="roundRect">
            <a:avLst>
              <a:gd name="adj" fmla="val 11111"/>
            </a:avLst>
          </a:pr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sym typeface="+mn-ea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864870" y="1278255"/>
            <a:ext cx="3554730" cy="4716780"/>
          </a:xfrm>
          <a:prstGeom prst="roundRect">
            <a:avLst>
              <a:gd name="adj" fmla="val 7932"/>
            </a:avLst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3" name="圆角矩形 22"/>
          <p:cNvSpPr/>
          <p:nvPr/>
        </p:nvSpPr>
        <p:spPr>
          <a:xfrm>
            <a:off x="9651365" y="3881120"/>
            <a:ext cx="1824990" cy="2279015"/>
          </a:xfrm>
          <a:prstGeom prst="roundRect">
            <a:avLst>
              <a:gd name="adj" fmla="val 11111"/>
            </a:avLst>
          </a:pr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sym typeface="+mn-ea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9737090" y="4004945"/>
            <a:ext cx="1645920" cy="2047875"/>
          </a:xfrm>
          <a:prstGeom prst="roundRect">
            <a:avLst>
              <a:gd name="adj" fmla="val 7932"/>
            </a:avLst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3" name="TextBox 15"/>
          <p:cNvSpPr txBox="1"/>
          <p:nvPr/>
        </p:nvSpPr>
        <p:spPr>
          <a:xfrm>
            <a:off x="5041265" y="4758690"/>
            <a:ext cx="4094480" cy="107721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矩形 13"/>
          <p:cNvSpPr/>
          <p:nvPr/>
        </p:nvSpPr>
        <p:spPr>
          <a:xfrm>
            <a:off x="5041265" y="4142105"/>
            <a:ext cx="4094480" cy="54864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zh-CN" altLang="en-US" sz="2800" b="1" dirty="0">
                <a:solidFill>
                  <a:srgbClr val="E26146"/>
                </a:solidFill>
                <a:latin typeface="微软雅黑" panose="020B0503020204020204" charset="-122"/>
                <a:ea typeface="微软雅黑" panose="020B0503020204020204" charset="-122"/>
              </a:rPr>
              <a:t>这里输入简单的文字概述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弧形"/>
          <p:cNvSpPr/>
          <p:nvPr/>
        </p:nvSpPr>
        <p:spPr>
          <a:xfrm rot="4680000">
            <a:off x="34798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3084AB">
                  <a:alpha val="78000"/>
                </a:srgbClr>
              </a:gs>
              <a:gs pos="100000">
                <a:srgbClr val="8C76B6"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弧形"/>
          <p:cNvSpPr/>
          <p:nvPr/>
        </p:nvSpPr>
        <p:spPr>
          <a:xfrm rot="18900000">
            <a:off x="300990" y="-1409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DE4F34">
                  <a:alpha val="84000"/>
                </a:srgbClr>
              </a:gs>
              <a:gs pos="100000">
                <a:srgbClr val="EAB982">
                  <a:alpha val="8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弧形"/>
          <p:cNvSpPr/>
          <p:nvPr/>
        </p:nvSpPr>
        <p:spPr>
          <a:xfrm rot="6120000">
            <a:off x="10635615" y="57924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弧形"/>
          <p:cNvSpPr/>
          <p:nvPr/>
        </p:nvSpPr>
        <p:spPr>
          <a:xfrm rot="6780000">
            <a:off x="1576070" y="34226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弧形"/>
          <p:cNvSpPr/>
          <p:nvPr/>
        </p:nvSpPr>
        <p:spPr>
          <a:xfrm rot="17580000">
            <a:off x="1254760" y="-30670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43BAB4">
                  <a:alpha val="84000"/>
                </a:srgbClr>
              </a:gs>
              <a:gs pos="100000">
                <a:srgbClr val="8C76B6">
                  <a:alpha val="8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弧形"/>
          <p:cNvSpPr/>
          <p:nvPr/>
        </p:nvSpPr>
        <p:spPr>
          <a:xfrm rot="8520000">
            <a:off x="11245215" y="525145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7F77AD">
                  <a:alpha val="76000"/>
                </a:srgbClr>
              </a:gs>
              <a:gs pos="100000">
                <a:srgbClr val="ABA268">
                  <a:alpha val="8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1213" y="1530350"/>
            <a:ext cx="2603500" cy="3779838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/>
          </a:p>
        </p:txBody>
      </p:sp>
      <p:sp>
        <p:nvSpPr>
          <p:cNvPr id="14" name="矩形 13"/>
          <p:cNvSpPr/>
          <p:nvPr/>
        </p:nvSpPr>
        <p:spPr>
          <a:xfrm>
            <a:off x="3475038" y="1530350"/>
            <a:ext cx="2603500" cy="3778250"/>
          </a:xfrm>
          <a:prstGeom prst="rect">
            <a:avLst/>
          </a:pr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7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/>
          </a:p>
        </p:txBody>
      </p:sp>
      <p:sp>
        <p:nvSpPr>
          <p:cNvPr id="17" name="矩形 16"/>
          <p:cNvSpPr/>
          <p:nvPr/>
        </p:nvSpPr>
        <p:spPr>
          <a:xfrm>
            <a:off x="6142038" y="1530350"/>
            <a:ext cx="2603500" cy="37798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807450" y="1530350"/>
            <a:ext cx="2603500" cy="3778250"/>
          </a:xfrm>
          <a:prstGeom prst="rect">
            <a:avLst/>
          </a:pr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sym typeface="+mn-ea"/>
            </a:endParaRPr>
          </a:p>
        </p:txBody>
      </p:sp>
      <p:sp>
        <p:nvSpPr>
          <p:cNvPr id="140297" name="文本框 22"/>
          <p:cNvSpPr txBox="1"/>
          <p:nvPr/>
        </p:nvSpPr>
        <p:spPr>
          <a:xfrm flipH="1">
            <a:off x="3513138" y="2725738"/>
            <a:ext cx="2590800" cy="156966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0250" name="文本框 20"/>
          <p:cNvSpPr txBox="1"/>
          <p:nvPr/>
        </p:nvSpPr>
        <p:spPr>
          <a:xfrm flipH="1">
            <a:off x="3681413" y="1982788"/>
            <a:ext cx="2179638" cy="3968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 fontAlgn="base"/>
            <a:r>
              <a:rPr lang="zh-CN" altLang="en-US" sz="1865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40299" name="文本框 22"/>
          <p:cNvSpPr txBox="1"/>
          <p:nvPr/>
        </p:nvSpPr>
        <p:spPr>
          <a:xfrm flipH="1">
            <a:off x="8843963" y="2705100"/>
            <a:ext cx="2590800" cy="156966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0252" name="文本框 20"/>
          <p:cNvSpPr txBox="1"/>
          <p:nvPr/>
        </p:nvSpPr>
        <p:spPr>
          <a:xfrm flipH="1">
            <a:off x="9009063" y="1963738"/>
            <a:ext cx="2179638" cy="3968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 fontAlgn="base"/>
            <a:r>
              <a:rPr lang="zh-CN" altLang="en-US" sz="1865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40301" name="文本框 22"/>
          <p:cNvSpPr txBox="1"/>
          <p:nvPr/>
        </p:nvSpPr>
        <p:spPr>
          <a:xfrm flipH="1">
            <a:off x="698500" y="5761038"/>
            <a:ext cx="10845800" cy="59690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弧形"/>
          <p:cNvSpPr/>
          <p:nvPr/>
        </p:nvSpPr>
        <p:spPr>
          <a:xfrm rot="3660000">
            <a:off x="347980" y="34099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3084AB">
                  <a:alpha val="78000"/>
                </a:srgbClr>
              </a:gs>
              <a:gs pos="100000">
                <a:srgbClr val="8C76B6"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弧形"/>
          <p:cNvSpPr/>
          <p:nvPr/>
        </p:nvSpPr>
        <p:spPr>
          <a:xfrm rot="18900000">
            <a:off x="300990" y="-1409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DE4F34">
                  <a:alpha val="84000"/>
                </a:srgbClr>
              </a:gs>
              <a:gs pos="100000">
                <a:srgbClr val="EAB982">
                  <a:alpha val="8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弧形"/>
          <p:cNvSpPr/>
          <p:nvPr/>
        </p:nvSpPr>
        <p:spPr>
          <a:xfrm rot="6120000">
            <a:off x="1471295" y="-26162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弧形"/>
          <p:cNvSpPr/>
          <p:nvPr/>
        </p:nvSpPr>
        <p:spPr>
          <a:xfrm rot="4680000">
            <a:off x="11174095" y="525145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弧形"/>
          <p:cNvSpPr/>
          <p:nvPr/>
        </p:nvSpPr>
        <p:spPr>
          <a:xfrm rot="17580000">
            <a:off x="10436860" y="579691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43BAB4">
                  <a:alpha val="84000"/>
                </a:srgbClr>
              </a:gs>
              <a:gs pos="100000">
                <a:srgbClr val="8C76B6">
                  <a:alpha val="8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弧形"/>
          <p:cNvSpPr/>
          <p:nvPr/>
        </p:nvSpPr>
        <p:spPr>
          <a:xfrm rot="7860000">
            <a:off x="139954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7F77AD">
                  <a:alpha val="76000"/>
                </a:srgbClr>
              </a:gs>
              <a:gs pos="100000">
                <a:srgbClr val="ABA268">
                  <a:alpha val="8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989" name="文本框 22"/>
          <p:cNvSpPr txBox="1"/>
          <p:nvPr/>
        </p:nvSpPr>
        <p:spPr>
          <a:xfrm>
            <a:off x="596265" y="1913890"/>
            <a:ext cx="3788410" cy="59626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单击此处添加本章节的简要内容。模板所有素材均可自由编辑替换移动。</a:t>
            </a:r>
          </a:p>
        </p:txBody>
      </p:sp>
      <p:sp>
        <p:nvSpPr>
          <p:cNvPr id="41990" name="文本框 22"/>
          <p:cNvSpPr txBox="1"/>
          <p:nvPr/>
        </p:nvSpPr>
        <p:spPr>
          <a:xfrm>
            <a:off x="596265" y="4826000"/>
            <a:ext cx="3788410" cy="59626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单击此处添加本章节的简要内容。模板所有素材均可自由编辑替换移动。</a:t>
            </a:r>
          </a:p>
        </p:txBody>
      </p:sp>
      <p:sp>
        <p:nvSpPr>
          <p:cNvPr id="41991" name="文本框 22"/>
          <p:cNvSpPr txBox="1"/>
          <p:nvPr/>
        </p:nvSpPr>
        <p:spPr>
          <a:xfrm>
            <a:off x="596265" y="3369945"/>
            <a:ext cx="3788410" cy="59626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单击此处添加本章节的简要内容。模板所有素材均可自由编辑替换移动。</a:t>
            </a:r>
          </a:p>
        </p:txBody>
      </p:sp>
      <p:sp>
        <p:nvSpPr>
          <p:cNvPr id="41992" name="文本框 20"/>
          <p:cNvSpPr txBox="1"/>
          <p:nvPr/>
        </p:nvSpPr>
        <p:spPr>
          <a:xfrm>
            <a:off x="744855" y="1574165"/>
            <a:ext cx="179832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键入标题</a:t>
            </a:r>
          </a:p>
        </p:txBody>
      </p:sp>
      <p:sp>
        <p:nvSpPr>
          <p:cNvPr id="41993" name="文本框 20"/>
          <p:cNvSpPr txBox="1"/>
          <p:nvPr/>
        </p:nvSpPr>
        <p:spPr>
          <a:xfrm>
            <a:off x="728345" y="3035935"/>
            <a:ext cx="180086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键入标题</a:t>
            </a:r>
          </a:p>
        </p:txBody>
      </p:sp>
      <p:sp>
        <p:nvSpPr>
          <p:cNvPr id="41994" name="文本框 20"/>
          <p:cNvSpPr txBox="1"/>
          <p:nvPr/>
        </p:nvSpPr>
        <p:spPr>
          <a:xfrm>
            <a:off x="711835" y="4498340"/>
            <a:ext cx="180086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键入标题</a:t>
            </a:r>
          </a:p>
        </p:txBody>
      </p:sp>
      <p:sp>
        <p:nvSpPr>
          <p:cNvPr id="41995" name="文本框 22"/>
          <p:cNvSpPr txBox="1"/>
          <p:nvPr/>
        </p:nvSpPr>
        <p:spPr>
          <a:xfrm>
            <a:off x="7809865" y="1913890"/>
            <a:ext cx="3785870" cy="59626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单击此处添加本章节的简要内容。模板所有素材均可自由编辑替换移动。</a:t>
            </a:r>
          </a:p>
        </p:txBody>
      </p:sp>
      <p:sp>
        <p:nvSpPr>
          <p:cNvPr id="41996" name="文本框 22"/>
          <p:cNvSpPr txBox="1"/>
          <p:nvPr/>
        </p:nvSpPr>
        <p:spPr>
          <a:xfrm>
            <a:off x="7809865" y="4826000"/>
            <a:ext cx="3785870" cy="59626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单击此处添加本章节的简要内容。模板所有素材均可自由编辑替换移动。</a:t>
            </a:r>
          </a:p>
        </p:txBody>
      </p:sp>
      <p:sp>
        <p:nvSpPr>
          <p:cNvPr id="41997" name="文本框 22"/>
          <p:cNvSpPr txBox="1"/>
          <p:nvPr/>
        </p:nvSpPr>
        <p:spPr>
          <a:xfrm>
            <a:off x="7809865" y="3369945"/>
            <a:ext cx="3785870" cy="59626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单击此处添加本章节的简要内容。模板所有素材均可自由编辑替换移动。</a:t>
            </a:r>
          </a:p>
        </p:txBody>
      </p:sp>
      <p:sp>
        <p:nvSpPr>
          <p:cNvPr id="41998" name="文本框 20"/>
          <p:cNvSpPr txBox="1"/>
          <p:nvPr/>
        </p:nvSpPr>
        <p:spPr>
          <a:xfrm>
            <a:off x="7956550" y="1571625"/>
            <a:ext cx="179832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键入标题</a:t>
            </a:r>
          </a:p>
        </p:txBody>
      </p:sp>
      <p:sp>
        <p:nvSpPr>
          <p:cNvPr id="41999" name="文本框 20"/>
          <p:cNvSpPr txBox="1"/>
          <p:nvPr/>
        </p:nvSpPr>
        <p:spPr>
          <a:xfrm>
            <a:off x="7940040" y="3035935"/>
            <a:ext cx="179959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键入标题</a:t>
            </a:r>
          </a:p>
        </p:txBody>
      </p:sp>
      <p:sp>
        <p:nvSpPr>
          <p:cNvPr id="42000" name="文本框 20"/>
          <p:cNvSpPr txBox="1"/>
          <p:nvPr/>
        </p:nvSpPr>
        <p:spPr>
          <a:xfrm>
            <a:off x="7925435" y="4498340"/>
            <a:ext cx="179832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键入标题</a:t>
            </a:r>
          </a:p>
        </p:txBody>
      </p:sp>
      <p:sp>
        <p:nvSpPr>
          <p:cNvPr id="4" name="弧形"/>
          <p:cNvSpPr/>
          <p:nvPr/>
        </p:nvSpPr>
        <p:spPr>
          <a:xfrm rot="3660000">
            <a:off x="6300470" y="1459230"/>
            <a:ext cx="625475" cy="1414145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弧形"/>
          <p:cNvSpPr/>
          <p:nvPr/>
        </p:nvSpPr>
        <p:spPr>
          <a:xfrm>
            <a:off x="5648960" y="1071880"/>
            <a:ext cx="625475" cy="1414145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弧形"/>
          <p:cNvSpPr/>
          <p:nvPr/>
        </p:nvSpPr>
        <p:spPr>
          <a:xfrm rot="7020000">
            <a:off x="6334125" y="4399915"/>
            <a:ext cx="625475" cy="1414145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7F77AD">
                  <a:alpha val="76000"/>
                </a:srgbClr>
              </a:gs>
              <a:gs pos="100000">
                <a:srgbClr val="ABA268">
                  <a:alpha val="8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弧形"/>
          <p:cNvSpPr/>
          <p:nvPr/>
        </p:nvSpPr>
        <p:spPr>
          <a:xfrm rot="3660000">
            <a:off x="4934585" y="4407535"/>
            <a:ext cx="625475" cy="1414145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43BAB4">
                  <a:alpha val="84000"/>
                </a:srgbClr>
              </a:gs>
              <a:gs pos="100000">
                <a:srgbClr val="8C76B6">
                  <a:alpha val="8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弧形"/>
          <p:cNvSpPr/>
          <p:nvPr/>
        </p:nvSpPr>
        <p:spPr>
          <a:xfrm rot="17460000">
            <a:off x="4932680" y="1478280"/>
            <a:ext cx="625475" cy="1414145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DE4F34">
                  <a:alpha val="84000"/>
                </a:srgbClr>
              </a:gs>
              <a:gs pos="100000">
                <a:srgbClr val="EAB982">
                  <a:alpha val="8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弧形"/>
          <p:cNvSpPr/>
          <p:nvPr/>
        </p:nvSpPr>
        <p:spPr>
          <a:xfrm rot="10800000">
            <a:off x="5643880" y="4747260"/>
            <a:ext cx="625475" cy="1414145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3084AB">
                  <a:alpha val="78000"/>
                </a:srgbClr>
              </a:gs>
              <a:gs pos="100000">
                <a:srgbClr val="8C76B6"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弧形"/>
          <p:cNvSpPr/>
          <p:nvPr/>
        </p:nvSpPr>
        <p:spPr>
          <a:xfrm rot="7860000">
            <a:off x="6477000" y="3822065"/>
            <a:ext cx="304800" cy="688975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7F77AD">
                  <a:alpha val="76000"/>
                </a:srgbClr>
              </a:gs>
              <a:gs pos="100000">
                <a:srgbClr val="ABA268">
                  <a:alpha val="8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弧形"/>
          <p:cNvSpPr/>
          <p:nvPr/>
        </p:nvSpPr>
        <p:spPr>
          <a:xfrm rot="3660000">
            <a:off x="5346700" y="2724785"/>
            <a:ext cx="304800" cy="68961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43BAB4">
                  <a:alpha val="84000"/>
                </a:srgbClr>
              </a:gs>
              <a:gs pos="100000">
                <a:srgbClr val="8C76B6">
                  <a:alpha val="8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弧形"/>
          <p:cNvSpPr/>
          <p:nvPr/>
        </p:nvSpPr>
        <p:spPr>
          <a:xfrm rot="11820000">
            <a:off x="6079490" y="3322955"/>
            <a:ext cx="304800" cy="68961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3084AB">
                  <a:alpha val="78000"/>
                </a:srgbClr>
              </a:gs>
              <a:gs pos="100000">
                <a:srgbClr val="8C76B6"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弧形"/>
          <p:cNvSpPr/>
          <p:nvPr/>
        </p:nvSpPr>
        <p:spPr>
          <a:xfrm rot="3660000">
            <a:off x="5801995" y="4066540"/>
            <a:ext cx="321945" cy="72771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3" name="弧形"/>
          <p:cNvSpPr/>
          <p:nvPr/>
        </p:nvSpPr>
        <p:spPr>
          <a:xfrm rot="19200000">
            <a:off x="5960110" y="2504440"/>
            <a:ext cx="321945" cy="728345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4" name="弧形"/>
          <p:cNvSpPr/>
          <p:nvPr/>
        </p:nvSpPr>
        <p:spPr>
          <a:xfrm rot="17460000">
            <a:off x="5800090" y="2952750"/>
            <a:ext cx="321945" cy="72771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DE4F34">
                  <a:alpha val="84000"/>
                </a:srgbClr>
              </a:gs>
              <a:gs pos="100000">
                <a:srgbClr val="EAB982">
                  <a:alpha val="8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7" name="图片 55" descr="0_155532100000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8623" y="3242945"/>
            <a:ext cx="4562475" cy="36941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弧形"/>
          <p:cNvSpPr/>
          <p:nvPr/>
        </p:nvSpPr>
        <p:spPr>
          <a:xfrm rot="3660000">
            <a:off x="34798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3084AB">
                  <a:alpha val="78000"/>
                </a:srgbClr>
              </a:gs>
              <a:gs pos="100000">
                <a:srgbClr val="8C76B6"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弧形"/>
          <p:cNvSpPr/>
          <p:nvPr/>
        </p:nvSpPr>
        <p:spPr>
          <a:xfrm rot="18900000">
            <a:off x="300990" y="-1409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DE4F34">
                  <a:alpha val="84000"/>
                </a:srgbClr>
              </a:gs>
              <a:gs pos="100000">
                <a:srgbClr val="EAB982">
                  <a:alpha val="8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弧形"/>
          <p:cNvSpPr/>
          <p:nvPr/>
        </p:nvSpPr>
        <p:spPr>
          <a:xfrm rot="6120000">
            <a:off x="10635615" y="57924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弧形"/>
          <p:cNvSpPr/>
          <p:nvPr/>
        </p:nvSpPr>
        <p:spPr>
          <a:xfrm rot="4680000">
            <a:off x="11174095" y="525145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弧形"/>
          <p:cNvSpPr/>
          <p:nvPr/>
        </p:nvSpPr>
        <p:spPr>
          <a:xfrm rot="17580000">
            <a:off x="1312545" y="-29146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43BAB4">
                  <a:alpha val="84000"/>
                </a:srgbClr>
              </a:gs>
              <a:gs pos="100000">
                <a:srgbClr val="8C76B6">
                  <a:alpha val="8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弧形"/>
          <p:cNvSpPr/>
          <p:nvPr/>
        </p:nvSpPr>
        <p:spPr>
          <a:xfrm rot="8520000">
            <a:off x="139954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7F77AD">
                  <a:alpha val="76000"/>
                </a:srgbClr>
              </a:gs>
              <a:gs pos="100000">
                <a:srgbClr val="ABA268">
                  <a:alpha val="8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299210" y="912495"/>
            <a:ext cx="4173220" cy="5494020"/>
          </a:xfrm>
          <a:prstGeom prst="roundRect">
            <a:avLst>
              <a:gd name="adj" fmla="val 11111"/>
            </a:avLst>
          </a:pr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43355" y="1350010"/>
            <a:ext cx="3879850" cy="4664075"/>
          </a:xfrm>
          <a:prstGeom prst="roundRect">
            <a:avLst>
              <a:gd name="adj" fmla="val 9507"/>
            </a:avLst>
          </a:prstGeom>
          <a:blipFill rotWithShape="1">
            <a:blip r:embed="rId3"/>
            <a:stretch>
              <a:fillRect/>
            </a:stretch>
          </a:blipFill>
          <a:ln>
            <a:solidFill>
              <a:srgbClr val="E261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7173" name="矩形 23"/>
          <p:cNvSpPr/>
          <p:nvPr/>
        </p:nvSpPr>
        <p:spPr>
          <a:xfrm>
            <a:off x="7324725" y="2879725"/>
            <a:ext cx="4116070" cy="20313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弧形"/>
          <p:cNvSpPr/>
          <p:nvPr/>
        </p:nvSpPr>
        <p:spPr>
          <a:xfrm rot="18900000">
            <a:off x="7722235" y="1207135"/>
            <a:ext cx="448945" cy="1014095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DE4F34">
                  <a:alpha val="84000"/>
                </a:srgbClr>
              </a:gs>
              <a:gs pos="100000">
                <a:srgbClr val="EAB982">
                  <a:alpha val="8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弧形"/>
          <p:cNvSpPr/>
          <p:nvPr/>
        </p:nvSpPr>
        <p:spPr>
          <a:xfrm rot="8220000">
            <a:off x="9158605" y="1128395"/>
            <a:ext cx="448945" cy="1014095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弧形"/>
          <p:cNvSpPr/>
          <p:nvPr/>
        </p:nvSpPr>
        <p:spPr>
          <a:xfrm rot="4680000">
            <a:off x="7623810" y="780415"/>
            <a:ext cx="448945" cy="1014095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弧形"/>
          <p:cNvSpPr/>
          <p:nvPr/>
        </p:nvSpPr>
        <p:spPr>
          <a:xfrm rot="17580000">
            <a:off x="8721090" y="1127760"/>
            <a:ext cx="448945" cy="1014095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43BAB4">
                  <a:alpha val="84000"/>
                </a:srgbClr>
              </a:gs>
              <a:gs pos="100000">
                <a:srgbClr val="8C76B6">
                  <a:alpha val="8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4" name="矩形 13"/>
          <p:cNvSpPr/>
          <p:nvPr/>
        </p:nvSpPr>
        <p:spPr>
          <a:xfrm>
            <a:off x="7346315" y="2331085"/>
            <a:ext cx="4094480" cy="54864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zh-CN" altLang="en-US" sz="2800" b="1" dirty="0">
                <a:solidFill>
                  <a:srgbClr val="E26146"/>
                </a:solidFill>
                <a:latin typeface="微软雅黑" panose="020B0503020204020204" charset="-122"/>
                <a:ea typeface="微软雅黑" panose="020B0503020204020204" charset="-122"/>
              </a:rPr>
              <a:t>这里输入简单的文字概述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096770" y="163830"/>
            <a:ext cx="7998460" cy="6530340"/>
            <a:chOff x="625" y="261"/>
            <a:chExt cx="12596" cy="10284"/>
          </a:xfrm>
        </p:grpSpPr>
        <p:sp>
          <p:nvSpPr>
            <p:cNvPr id="4" name="心形 3"/>
            <p:cNvSpPr/>
            <p:nvPr/>
          </p:nvSpPr>
          <p:spPr>
            <a:xfrm>
              <a:off x="625" y="261"/>
              <a:ext cx="12597" cy="10284"/>
            </a:xfrm>
            <a:prstGeom prst="heart">
              <a:avLst/>
            </a:prstGeom>
            <a:solidFill>
              <a:schemeClr val="bg1"/>
            </a:solidFill>
            <a:ln w="57150">
              <a:solidFill>
                <a:schemeClr val="bg1"/>
              </a:solidFill>
            </a:ln>
            <a:effectLst>
              <a:innerShdw blurRad="355600" dist="190500" dir="2700000">
                <a:srgbClr val="5953AB">
                  <a:alpha val="68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心形 5"/>
            <p:cNvSpPr/>
            <p:nvPr/>
          </p:nvSpPr>
          <p:spPr>
            <a:xfrm>
              <a:off x="915" y="551"/>
              <a:ext cx="12018" cy="9705"/>
            </a:xfrm>
            <a:prstGeom prst="heart">
              <a:avLst/>
            </a:prstGeom>
            <a:noFill/>
            <a:ln w="28575">
              <a:solidFill>
                <a:srgbClr val="E2614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70" name="矩形 5"/>
          <p:cNvSpPr/>
          <p:nvPr/>
        </p:nvSpPr>
        <p:spPr>
          <a:xfrm>
            <a:off x="3904615" y="3714750"/>
            <a:ext cx="4381500" cy="7226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zh-CN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Please enter the required title here</a:t>
            </a:r>
            <a:endParaRPr lang="zh-CN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171" name="矩形 5"/>
          <p:cNvSpPr/>
          <p:nvPr/>
        </p:nvSpPr>
        <p:spPr>
          <a:xfrm>
            <a:off x="4225290" y="2531745"/>
            <a:ext cx="3740785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2" charset="0"/>
                <a:ea typeface="微软雅黑" panose="020B0503020204020204" charset="-122"/>
              </a:rPr>
              <a:t>PART 3</a:t>
            </a:r>
          </a:p>
        </p:txBody>
      </p:sp>
      <p:sp>
        <p:nvSpPr>
          <p:cNvPr id="5138" name="TextBox 25"/>
          <p:cNvSpPr txBox="1"/>
          <p:nvPr/>
        </p:nvSpPr>
        <p:spPr>
          <a:xfrm>
            <a:off x="3983355" y="3282315"/>
            <a:ext cx="4225290" cy="417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ctr" fontAlgn="base"/>
            <a:r>
              <a:rPr lang="zh-CN" altLang="zh-CN" sz="20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请在此处输入所需标题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弧形"/>
          <p:cNvSpPr/>
          <p:nvPr/>
        </p:nvSpPr>
        <p:spPr>
          <a:xfrm rot="3660000">
            <a:off x="34798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3084AB">
                  <a:alpha val="78000"/>
                </a:srgbClr>
              </a:gs>
              <a:gs pos="100000">
                <a:srgbClr val="8C76B6"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弧形"/>
          <p:cNvSpPr/>
          <p:nvPr/>
        </p:nvSpPr>
        <p:spPr>
          <a:xfrm rot="18900000">
            <a:off x="250825" y="-17780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DE4F34">
                  <a:alpha val="84000"/>
                </a:srgbClr>
              </a:gs>
              <a:gs pos="100000">
                <a:srgbClr val="F58848">
                  <a:alpha val="9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弧形"/>
          <p:cNvSpPr/>
          <p:nvPr/>
        </p:nvSpPr>
        <p:spPr>
          <a:xfrm rot="3000000">
            <a:off x="869315" y="93980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弧形"/>
          <p:cNvSpPr/>
          <p:nvPr/>
        </p:nvSpPr>
        <p:spPr>
          <a:xfrm rot="5400000">
            <a:off x="1621790" y="44450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弧形"/>
          <p:cNvSpPr/>
          <p:nvPr/>
        </p:nvSpPr>
        <p:spPr>
          <a:xfrm rot="18240000">
            <a:off x="1312545" y="-29146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43BAB4">
                  <a:alpha val="84000"/>
                </a:srgbClr>
              </a:gs>
              <a:gs pos="100000">
                <a:srgbClr val="8C76B6">
                  <a:alpha val="8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弧形"/>
          <p:cNvSpPr/>
          <p:nvPr/>
        </p:nvSpPr>
        <p:spPr>
          <a:xfrm rot="6120000">
            <a:off x="2309495" y="-29146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7F77AD">
                  <a:alpha val="76000"/>
                </a:srgbClr>
              </a:gs>
              <a:gs pos="100000">
                <a:srgbClr val="ABA268">
                  <a:alpha val="8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1971675" y="906463"/>
            <a:ext cx="2530475" cy="2528888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 w="2857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854200" y="3965575"/>
            <a:ext cx="2765425" cy="515938"/>
          </a:xfrm>
          <a:custGeom>
            <a:avLst/>
            <a:gdLst>
              <a:gd name="connsiteX0" fmla="*/ 1 w 14087"/>
              <a:gd name="connsiteY0" fmla="*/ 1229 h 1230"/>
              <a:gd name="connsiteX1" fmla="*/ 0 w 14087"/>
              <a:gd name="connsiteY1" fmla="*/ 46 h 1230"/>
              <a:gd name="connsiteX2" fmla="*/ 14063 w 14087"/>
              <a:gd name="connsiteY2" fmla="*/ 1 h 1230"/>
              <a:gd name="connsiteX3" fmla="*/ 14087 w 14087"/>
              <a:gd name="connsiteY3" fmla="*/ 1231 h 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87" h="1231">
                <a:moveTo>
                  <a:pt x="1" y="1229"/>
                </a:moveTo>
                <a:lnTo>
                  <a:pt x="0" y="46"/>
                </a:lnTo>
                <a:cubicBezTo>
                  <a:pt x="54" y="17"/>
                  <a:pt x="14014" y="31"/>
                  <a:pt x="14063" y="1"/>
                </a:cubicBezTo>
                <a:cubicBezTo>
                  <a:pt x="14112" y="-29"/>
                  <a:pt x="14065" y="1244"/>
                  <a:pt x="14087" y="1231"/>
                </a:cubicBez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  <p:cxnSp>
        <p:nvCxnSpPr>
          <p:cNvPr id="19" name="直接连接符 18"/>
          <p:cNvCxnSpPr/>
          <p:nvPr/>
        </p:nvCxnSpPr>
        <p:spPr>
          <a:xfrm rot="16200000">
            <a:off x="2967038" y="3705225"/>
            <a:ext cx="53975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1550988" y="4470400"/>
            <a:ext cx="641350" cy="641350"/>
          </a:xfrm>
          <a:prstGeom prst="ellipse">
            <a:avLst/>
          </a:prstGeom>
          <a:solidFill>
            <a:srgbClr val="E261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324350" y="4470400"/>
            <a:ext cx="641350" cy="641350"/>
          </a:xfrm>
          <a:prstGeom prst="ellipse">
            <a:avLst/>
          </a:prstGeom>
          <a:solidFill>
            <a:srgbClr val="E261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  <p:sp>
        <p:nvSpPr>
          <p:cNvPr id="11275" name="Freeform 211"/>
          <p:cNvSpPr>
            <a:spLocks noEditPoints="1"/>
          </p:cNvSpPr>
          <p:nvPr/>
        </p:nvSpPr>
        <p:spPr>
          <a:xfrm>
            <a:off x="1730375" y="4519613"/>
            <a:ext cx="280988" cy="503237"/>
          </a:xfrm>
          <a:custGeom>
            <a:avLst/>
            <a:gdLst/>
            <a:ahLst/>
            <a:cxnLst>
              <a:cxn ang="0">
                <a:pos x="182132" y="34158"/>
              </a:cxn>
              <a:cxn ang="0">
                <a:pos x="149710" y="0"/>
              </a:cxn>
              <a:cxn ang="0">
                <a:pos x="58168" y="0"/>
              </a:cxn>
              <a:cxn ang="0">
                <a:pos x="26700" y="34158"/>
              </a:cxn>
              <a:cxn ang="0">
                <a:pos x="0" y="34158"/>
              </a:cxn>
              <a:cxn ang="0">
                <a:pos x="0" y="273260"/>
              </a:cxn>
              <a:cxn ang="0">
                <a:pos x="207878" y="273260"/>
              </a:cxn>
              <a:cxn ang="0">
                <a:pos x="207878" y="34158"/>
              </a:cxn>
              <a:cxn ang="0">
                <a:pos x="182132" y="34158"/>
              </a:cxn>
              <a:cxn ang="0">
                <a:pos x="70564" y="15181"/>
              </a:cxn>
              <a:cxn ang="0">
                <a:pos x="135407" y="15181"/>
              </a:cxn>
              <a:cxn ang="0">
                <a:pos x="143989" y="22772"/>
              </a:cxn>
              <a:cxn ang="0">
                <a:pos x="135407" y="31311"/>
              </a:cxn>
              <a:cxn ang="0">
                <a:pos x="70564" y="31311"/>
              </a:cxn>
              <a:cxn ang="0">
                <a:pos x="62936" y="22772"/>
              </a:cxn>
              <a:cxn ang="0">
                <a:pos x="70564" y="15181"/>
              </a:cxn>
              <a:cxn ang="0">
                <a:pos x="163060" y="223921"/>
              </a:cxn>
              <a:cxn ang="0">
                <a:pos x="42911" y="223921"/>
              </a:cxn>
              <a:cxn ang="0">
                <a:pos x="42911" y="205894"/>
              </a:cxn>
              <a:cxn ang="0">
                <a:pos x="163060" y="205894"/>
              </a:cxn>
              <a:cxn ang="0">
                <a:pos x="163060" y="223921"/>
              </a:cxn>
              <a:cxn ang="0">
                <a:pos x="163060" y="183122"/>
              </a:cxn>
              <a:cxn ang="0">
                <a:pos x="42911" y="183122"/>
              </a:cxn>
              <a:cxn ang="0">
                <a:pos x="42911" y="165095"/>
              </a:cxn>
              <a:cxn ang="0">
                <a:pos x="163060" y="165095"/>
              </a:cxn>
              <a:cxn ang="0">
                <a:pos x="163060" y="183122"/>
              </a:cxn>
              <a:cxn ang="0">
                <a:pos x="163060" y="142323"/>
              </a:cxn>
              <a:cxn ang="0">
                <a:pos x="42911" y="142323"/>
              </a:cxn>
              <a:cxn ang="0">
                <a:pos x="42911" y="124295"/>
              </a:cxn>
              <a:cxn ang="0">
                <a:pos x="163060" y="124295"/>
              </a:cxn>
              <a:cxn ang="0">
                <a:pos x="163060" y="142323"/>
              </a:cxn>
              <a:cxn ang="0">
                <a:pos x="163060" y="101524"/>
              </a:cxn>
              <a:cxn ang="0">
                <a:pos x="42911" y="101524"/>
              </a:cxn>
              <a:cxn ang="0">
                <a:pos x="42911" y="83496"/>
              </a:cxn>
              <a:cxn ang="0">
                <a:pos x="163060" y="83496"/>
              </a:cxn>
              <a:cxn ang="0">
                <a:pos x="163060" y="101524"/>
              </a:cxn>
            </a:cxnLst>
            <a:rect l="0" t="0" r="0" b="0"/>
            <a:pathLst>
              <a:path w="218" h="288">
                <a:moveTo>
                  <a:pt x="191" y="36"/>
                </a:moveTo>
                <a:cubicBezTo>
                  <a:pt x="183" y="21"/>
                  <a:pt x="169" y="0"/>
                  <a:pt x="157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49" y="0"/>
                  <a:pt x="36" y="19"/>
                  <a:pt x="28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8" y="288"/>
                  <a:pt x="218" y="288"/>
                  <a:pt x="218" y="288"/>
                </a:cubicBezTo>
                <a:cubicBezTo>
                  <a:pt x="218" y="36"/>
                  <a:pt x="218" y="36"/>
                  <a:pt x="218" y="36"/>
                </a:cubicBezTo>
                <a:lnTo>
                  <a:pt x="191" y="36"/>
                </a:lnTo>
                <a:close/>
                <a:moveTo>
                  <a:pt x="74" y="16"/>
                </a:moveTo>
                <a:cubicBezTo>
                  <a:pt x="142" y="16"/>
                  <a:pt x="142" y="16"/>
                  <a:pt x="142" y="16"/>
                </a:cubicBezTo>
                <a:cubicBezTo>
                  <a:pt x="147" y="16"/>
                  <a:pt x="151" y="20"/>
                  <a:pt x="151" y="24"/>
                </a:cubicBezTo>
                <a:cubicBezTo>
                  <a:pt x="151" y="29"/>
                  <a:pt x="147" y="33"/>
                  <a:pt x="142" y="33"/>
                </a:cubicBezTo>
                <a:cubicBezTo>
                  <a:pt x="74" y="33"/>
                  <a:pt x="74" y="33"/>
                  <a:pt x="74" y="33"/>
                </a:cubicBezTo>
                <a:cubicBezTo>
                  <a:pt x="70" y="33"/>
                  <a:pt x="66" y="29"/>
                  <a:pt x="66" y="24"/>
                </a:cubicBezTo>
                <a:cubicBezTo>
                  <a:pt x="66" y="20"/>
                  <a:pt x="70" y="16"/>
                  <a:pt x="74" y="16"/>
                </a:cubicBezTo>
                <a:close/>
                <a:moveTo>
                  <a:pt x="171" y="236"/>
                </a:moveTo>
                <a:cubicBezTo>
                  <a:pt x="45" y="236"/>
                  <a:pt x="45" y="236"/>
                  <a:pt x="45" y="236"/>
                </a:cubicBezTo>
                <a:cubicBezTo>
                  <a:pt x="45" y="217"/>
                  <a:pt x="45" y="217"/>
                  <a:pt x="45" y="217"/>
                </a:cubicBezTo>
                <a:cubicBezTo>
                  <a:pt x="171" y="217"/>
                  <a:pt x="171" y="217"/>
                  <a:pt x="171" y="217"/>
                </a:cubicBezTo>
                <a:lnTo>
                  <a:pt x="171" y="236"/>
                </a:lnTo>
                <a:close/>
                <a:moveTo>
                  <a:pt x="171" y="193"/>
                </a:moveTo>
                <a:cubicBezTo>
                  <a:pt x="45" y="193"/>
                  <a:pt x="45" y="193"/>
                  <a:pt x="45" y="193"/>
                </a:cubicBezTo>
                <a:cubicBezTo>
                  <a:pt x="45" y="174"/>
                  <a:pt x="45" y="174"/>
                  <a:pt x="45" y="174"/>
                </a:cubicBezTo>
                <a:cubicBezTo>
                  <a:pt x="171" y="174"/>
                  <a:pt x="171" y="174"/>
                  <a:pt x="171" y="174"/>
                </a:cubicBezTo>
                <a:lnTo>
                  <a:pt x="171" y="193"/>
                </a:lnTo>
                <a:close/>
                <a:moveTo>
                  <a:pt x="171" y="150"/>
                </a:moveTo>
                <a:cubicBezTo>
                  <a:pt x="45" y="150"/>
                  <a:pt x="45" y="150"/>
                  <a:pt x="45" y="150"/>
                </a:cubicBezTo>
                <a:cubicBezTo>
                  <a:pt x="45" y="131"/>
                  <a:pt x="45" y="131"/>
                  <a:pt x="45" y="131"/>
                </a:cubicBezTo>
                <a:cubicBezTo>
                  <a:pt x="171" y="131"/>
                  <a:pt x="171" y="131"/>
                  <a:pt x="171" y="131"/>
                </a:cubicBezTo>
                <a:lnTo>
                  <a:pt x="171" y="150"/>
                </a:lnTo>
                <a:close/>
                <a:moveTo>
                  <a:pt x="171" y="107"/>
                </a:moveTo>
                <a:cubicBezTo>
                  <a:pt x="45" y="107"/>
                  <a:pt x="45" y="107"/>
                  <a:pt x="45" y="107"/>
                </a:cubicBezTo>
                <a:cubicBezTo>
                  <a:pt x="45" y="88"/>
                  <a:pt x="45" y="88"/>
                  <a:pt x="45" y="88"/>
                </a:cubicBezTo>
                <a:cubicBezTo>
                  <a:pt x="171" y="88"/>
                  <a:pt x="171" y="88"/>
                  <a:pt x="171" y="88"/>
                </a:cubicBezTo>
                <a:lnTo>
                  <a:pt x="171" y="107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  <p:sp>
        <p:nvSpPr>
          <p:cNvPr id="11276" name="Freeform 331"/>
          <p:cNvSpPr/>
          <p:nvPr/>
        </p:nvSpPr>
        <p:spPr>
          <a:xfrm>
            <a:off x="4419600" y="4560888"/>
            <a:ext cx="412750" cy="398462"/>
          </a:xfrm>
          <a:custGeom>
            <a:avLst/>
            <a:gdLst/>
            <a:ahLst/>
            <a:cxnLst>
              <a:cxn ang="0">
                <a:pos x="249370" y="0"/>
              </a:cxn>
              <a:cxn ang="0">
                <a:pos x="222515" y="26882"/>
              </a:cxn>
              <a:cxn ang="0">
                <a:pos x="229228" y="44163"/>
              </a:cxn>
              <a:cxn ang="0">
                <a:pos x="183191" y="112327"/>
              </a:cxn>
              <a:cxn ang="0">
                <a:pos x="175518" y="111367"/>
              </a:cxn>
              <a:cxn ang="0">
                <a:pos x="163049" y="114247"/>
              </a:cxn>
              <a:cxn ang="0">
                <a:pos x="124685" y="75845"/>
              </a:cxn>
              <a:cxn ang="0">
                <a:pos x="127562" y="64324"/>
              </a:cxn>
              <a:cxn ang="0">
                <a:pos x="100707" y="37442"/>
              </a:cxn>
              <a:cxn ang="0">
                <a:pos x="74811" y="64324"/>
              </a:cxn>
              <a:cxn ang="0">
                <a:pos x="80566" y="80645"/>
              </a:cxn>
              <a:cxn ang="0">
                <a:pos x="34528" y="149769"/>
              </a:cxn>
              <a:cxn ang="0">
                <a:pos x="26855" y="148809"/>
              </a:cxn>
              <a:cxn ang="0">
                <a:pos x="0" y="175690"/>
              </a:cxn>
              <a:cxn ang="0">
                <a:pos x="26855" y="201612"/>
              </a:cxn>
              <a:cxn ang="0">
                <a:pos x="53710" y="175690"/>
              </a:cxn>
              <a:cxn ang="0">
                <a:pos x="47956" y="159369"/>
              </a:cxn>
              <a:cxn ang="0">
                <a:pos x="93993" y="90245"/>
              </a:cxn>
              <a:cxn ang="0">
                <a:pos x="100707" y="91205"/>
              </a:cxn>
              <a:cxn ang="0">
                <a:pos x="113176" y="88325"/>
              </a:cxn>
              <a:cxn ang="0">
                <a:pos x="151540" y="126728"/>
              </a:cxn>
              <a:cxn ang="0">
                <a:pos x="148663" y="138248"/>
              </a:cxn>
              <a:cxn ang="0">
                <a:pos x="175518" y="165130"/>
              </a:cxn>
              <a:cxn ang="0">
                <a:pos x="202373" y="138248"/>
              </a:cxn>
              <a:cxn ang="0">
                <a:pos x="196618" y="121927"/>
              </a:cxn>
              <a:cxn ang="0">
                <a:pos x="242656" y="52803"/>
              </a:cxn>
              <a:cxn ang="0">
                <a:pos x="249370" y="53763"/>
              </a:cxn>
              <a:cxn ang="0">
                <a:pos x="276225" y="26882"/>
              </a:cxn>
              <a:cxn ang="0">
                <a:pos x="249370" y="0"/>
              </a:cxn>
            </a:cxnLst>
            <a:rect l="0" t="0" r="0" b="0"/>
            <a:pathLst>
              <a:path w="288" h="210">
                <a:moveTo>
                  <a:pt x="260" y="0"/>
                </a:moveTo>
                <a:cubicBezTo>
                  <a:pt x="245" y="0"/>
                  <a:pt x="232" y="12"/>
                  <a:pt x="232" y="28"/>
                </a:cubicBezTo>
                <a:cubicBezTo>
                  <a:pt x="232" y="34"/>
                  <a:pt x="235" y="41"/>
                  <a:pt x="239" y="46"/>
                </a:cubicBezTo>
                <a:cubicBezTo>
                  <a:pt x="191" y="117"/>
                  <a:pt x="191" y="117"/>
                  <a:pt x="191" y="117"/>
                </a:cubicBezTo>
                <a:cubicBezTo>
                  <a:pt x="188" y="116"/>
                  <a:pt x="186" y="116"/>
                  <a:pt x="183" y="116"/>
                </a:cubicBezTo>
                <a:cubicBezTo>
                  <a:pt x="178" y="116"/>
                  <a:pt x="174" y="117"/>
                  <a:pt x="170" y="119"/>
                </a:cubicBezTo>
                <a:cubicBezTo>
                  <a:pt x="130" y="79"/>
                  <a:pt x="130" y="79"/>
                  <a:pt x="130" y="79"/>
                </a:cubicBezTo>
                <a:cubicBezTo>
                  <a:pt x="132" y="76"/>
                  <a:pt x="133" y="71"/>
                  <a:pt x="133" y="67"/>
                </a:cubicBezTo>
                <a:cubicBezTo>
                  <a:pt x="133" y="51"/>
                  <a:pt x="121" y="39"/>
                  <a:pt x="105" y="39"/>
                </a:cubicBezTo>
                <a:cubicBezTo>
                  <a:pt x="90" y="39"/>
                  <a:pt x="78" y="51"/>
                  <a:pt x="78" y="67"/>
                </a:cubicBezTo>
                <a:cubicBezTo>
                  <a:pt x="78" y="73"/>
                  <a:pt x="80" y="79"/>
                  <a:pt x="84" y="84"/>
                </a:cubicBezTo>
                <a:cubicBezTo>
                  <a:pt x="36" y="156"/>
                  <a:pt x="36" y="156"/>
                  <a:pt x="36" y="156"/>
                </a:cubicBezTo>
                <a:cubicBezTo>
                  <a:pt x="34" y="155"/>
                  <a:pt x="31" y="155"/>
                  <a:pt x="28" y="155"/>
                </a:cubicBezTo>
                <a:cubicBezTo>
                  <a:pt x="13" y="155"/>
                  <a:pt x="0" y="167"/>
                  <a:pt x="0" y="183"/>
                </a:cubicBezTo>
                <a:cubicBezTo>
                  <a:pt x="0" y="198"/>
                  <a:pt x="13" y="210"/>
                  <a:pt x="28" y="210"/>
                </a:cubicBezTo>
                <a:cubicBezTo>
                  <a:pt x="43" y="210"/>
                  <a:pt x="56" y="198"/>
                  <a:pt x="56" y="183"/>
                </a:cubicBezTo>
                <a:cubicBezTo>
                  <a:pt x="56" y="176"/>
                  <a:pt x="54" y="170"/>
                  <a:pt x="50" y="166"/>
                </a:cubicBezTo>
                <a:cubicBezTo>
                  <a:pt x="98" y="94"/>
                  <a:pt x="98" y="94"/>
                  <a:pt x="98" y="94"/>
                </a:cubicBezTo>
                <a:cubicBezTo>
                  <a:pt x="100" y="94"/>
                  <a:pt x="103" y="95"/>
                  <a:pt x="105" y="95"/>
                </a:cubicBezTo>
                <a:cubicBezTo>
                  <a:pt x="110" y="95"/>
                  <a:pt x="114" y="93"/>
                  <a:pt x="118" y="92"/>
                </a:cubicBezTo>
                <a:cubicBezTo>
                  <a:pt x="158" y="132"/>
                  <a:pt x="158" y="132"/>
                  <a:pt x="158" y="132"/>
                </a:cubicBezTo>
                <a:cubicBezTo>
                  <a:pt x="156" y="135"/>
                  <a:pt x="155" y="140"/>
                  <a:pt x="155" y="144"/>
                </a:cubicBezTo>
                <a:cubicBezTo>
                  <a:pt x="155" y="159"/>
                  <a:pt x="167" y="172"/>
                  <a:pt x="183" y="172"/>
                </a:cubicBezTo>
                <a:cubicBezTo>
                  <a:pt x="198" y="172"/>
                  <a:pt x="211" y="159"/>
                  <a:pt x="211" y="144"/>
                </a:cubicBezTo>
                <a:cubicBezTo>
                  <a:pt x="211" y="138"/>
                  <a:pt x="209" y="132"/>
                  <a:pt x="205" y="127"/>
                </a:cubicBezTo>
                <a:cubicBezTo>
                  <a:pt x="253" y="55"/>
                  <a:pt x="253" y="55"/>
                  <a:pt x="253" y="55"/>
                </a:cubicBezTo>
                <a:cubicBezTo>
                  <a:pt x="255" y="55"/>
                  <a:pt x="258" y="56"/>
                  <a:pt x="260" y="56"/>
                </a:cubicBezTo>
                <a:cubicBezTo>
                  <a:pt x="276" y="56"/>
                  <a:pt x="288" y="43"/>
                  <a:pt x="288" y="28"/>
                </a:cubicBezTo>
                <a:cubicBezTo>
                  <a:pt x="288" y="12"/>
                  <a:pt x="276" y="0"/>
                  <a:pt x="260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1744663" y="3881438"/>
            <a:ext cx="250825" cy="250825"/>
          </a:xfrm>
          <a:prstGeom prst="ellipse">
            <a:avLst/>
          </a:prstGeom>
          <a:solidFill>
            <a:srgbClr val="E261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4462463" y="3851275"/>
            <a:ext cx="252413" cy="250825"/>
          </a:xfrm>
          <a:prstGeom prst="ellipse">
            <a:avLst/>
          </a:prstGeom>
          <a:solidFill>
            <a:srgbClr val="E261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3135313" y="3835400"/>
            <a:ext cx="250825" cy="250825"/>
          </a:xfrm>
          <a:prstGeom prst="ellipse">
            <a:avLst/>
          </a:prstGeom>
          <a:solidFill>
            <a:srgbClr val="E261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105025" y="1038225"/>
            <a:ext cx="2263775" cy="2265363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grpSp>
        <p:nvGrpSpPr>
          <p:cNvPr id="11281" name="组合 11"/>
          <p:cNvGrpSpPr/>
          <p:nvPr/>
        </p:nvGrpSpPr>
        <p:grpSpPr>
          <a:xfrm>
            <a:off x="762000" y="5153025"/>
            <a:ext cx="2384425" cy="1069386"/>
            <a:chOff x="10478" y="1457"/>
            <a:chExt cx="3756" cy="1682"/>
          </a:xfrm>
        </p:grpSpPr>
        <p:sp>
          <p:nvSpPr>
            <p:cNvPr id="11282" name="文本框 22"/>
            <p:cNvSpPr txBox="1"/>
            <p:nvPr/>
          </p:nvSpPr>
          <p:spPr>
            <a:xfrm flipH="1">
              <a:off x="10478" y="1977"/>
              <a:ext cx="3591" cy="1162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。单击此处添加本章节的简要内容。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11283" name="文本框 20"/>
            <p:cNvSpPr txBox="1"/>
            <p:nvPr/>
          </p:nvSpPr>
          <p:spPr>
            <a:xfrm flipH="1">
              <a:off x="11094" y="1457"/>
              <a:ext cx="3140" cy="555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</p:grpSp>
      <p:grpSp>
        <p:nvGrpSpPr>
          <p:cNvPr id="11284" name="组合 11"/>
          <p:cNvGrpSpPr/>
          <p:nvPr/>
        </p:nvGrpSpPr>
        <p:grpSpPr>
          <a:xfrm>
            <a:off x="3495675" y="5159375"/>
            <a:ext cx="2384425" cy="1068705"/>
            <a:chOff x="10478" y="1457"/>
            <a:chExt cx="3756" cy="1683"/>
          </a:xfrm>
        </p:grpSpPr>
        <p:sp>
          <p:nvSpPr>
            <p:cNvPr id="11285" name="文本框 22"/>
            <p:cNvSpPr txBox="1"/>
            <p:nvPr/>
          </p:nvSpPr>
          <p:spPr>
            <a:xfrm flipH="1">
              <a:off x="10478" y="1977"/>
              <a:ext cx="3591" cy="1163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。单击此处添加本章节的简要内容。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11286" name="文本框 20"/>
            <p:cNvSpPr txBox="1"/>
            <p:nvPr/>
          </p:nvSpPr>
          <p:spPr>
            <a:xfrm flipH="1">
              <a:off x="11094" y="1457"/>
              <a:ext cx="3140" cy="555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</p:grpSp>
      <p:sp>
        <p:nvSpPr>
          <p:cNvPr id="32" name="椭圆 31"/>
          <p:cNvSpPr/>
          <p:nvPr/>
        </p:nvSpPr>
        <p:spPr>
          <a:xfrm>
            <a:off x="7469188" y="906463"/>
            <a:ext cx="2528888" cy="2528888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 w="2857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7351713" y="3965575"/>
            <a:ext cx="2763838" cy="515938"/>
          </a:xfrm>
          <a:custGeom>
            <a:avLst/>
            <a:gdLst>
              <a:gd name="connsiteX0" fmla="*/ 1 w 14087"/>
              <a:gd name="connsiteY0" fmla="*/ 1229 h 1230"/>
              <a:gd name="connsiteX1" fmla="*/ 0 w 14087"/>
              <a:gd name="connsiteY1" fmla="*/ 46 h 1230"/>
              <a:gd name="connsiteX2" fmla="*/ 14063 w 14087"/>
              <a:gd name="connsiteY2" fmla="*/ 1 h 1230"/>
              <a:gd name="connsiteX3" fmla="*/ 14087 w 14087"/>
              <a:gd name="connsiteY3" fmla="*/ 1231 h 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87" h="1231">
                <a:moveTo>
                  <a:pt x="1" y="1229"/>
                </a:moveTo>
                <a:lnTo>
                  <a:pt x="0" y="46"/>
                </a:lnTo>
                <a:cubicBezTo>
                  <a:pt x="54" y="17"/>
                  <a:pt x="14014" y="31"/>
                  <a:pt x="14063" y="1"/>
                </a:cubicBezTo>
                <a:cubicBezTo>
                  <a:pt x="14112" y="-29"/>
                  <a:pt x="14065" y="1244"/>
                  <a:pt x="14087" y="1231"/>
                </a:cubicBez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  <p:cxnSp>
        <p:nvCxnSpPr>
          <p:cNvPr id="34" name="直接连接符 33"/>
          <p:cNvCxnSpPr/>
          <p:nvPr/>
        </p:nvCxnSpPr>
        <p:spPr>
          <a:xfrm rot="16200000">
            <a:off x="8464550" y="3705225"/>
            <a:ext cx="53975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7048500" y="4470400"/>
            <a:ext cx="641350" cy="641350"/>
          </a:xfrm>
          <a:prstGeom prst="ellipse">
            <a:avLst/>
          </a:prstGeom>
          <a:solidFill>
            <a:srgbClr val="BBB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820275" y="4470400"/>
            <a:ext cx="641350" cy="641350"/>
          </a:xfrm>
          <a:prstGeom prst="ellipse">
            <a:avLst/>
          </a:prstGeom>
          <a:solidFill>
            <a:srgbClr val="BBB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  <p:sp>
        <p:nvSpPr>
          <p:cNvPr id="11292" name="Freeform 211"/>
          <p:cNvSpPr>
            <a:spLocks noEditPoints="1"/>
          </p:cNvSpPr>
          <p:nvPr/>
        </p:nvSpPr>
        <p:spPr>
          <a:xfrm>
            <a:off x="7226300" y="4519613"/>
            <a:ext cx="282575" cy="503237"/>
          </a:xfrm>
          <a:custGeom>
            <a:avLst/>
            <a:gdLst/>
            <a:ahLst/>
            <a:cxnLst>
              <a:cxn ang="0">
                <a:pos x="182132" y="34158"/>
              </a:cxn>
              <a:cxn ang="0">
                <a:pos x="149710" y="0"/>
              </a:cxn>
              <a:cxn ang="0">
                <a:pos x="58168" y="0"/>
              </a:cxn>
              <a:cxn ang="0">
                <a:pos x="26700" y="34158"/>
              </a:cxn>
              <a:cxn ang="0">
                <a:pos x="0" y="34158"/>
              </a:cxn>
              <a:cxn ang="0">
                <a:pos x="0" y="273260"/>
              </a:cxn>
              <a:cxn ang="0">
                <a:pos x="207878" y="273260"/>
              </a:cxn>
              <a:cxn ang="0">
                <a:pos x="207878" y="34158"/>
              </a:cxn>
              <a:cxn ang="0">
                <a:pos x="182132" y="34158"/>
              </a:cxn>
              <a:cxn ang="0">
                <a:pos x="70564" y="15181"/>
              </a:cxn>
              <a:cxn ang="0">
                <a:pos x="135407" y="15181"/>
              </a:cxn>
              <a:cxn ang="0">
                <a:pos x="143989" y="22772"/>
              </a:cxn>
              <a:cxn ang="0">
                <a:pos x="135407" y="31311"/>
              </a:cxn>
              <a:cxn ang="0">
                <a:pos x="70564" y="31311"/>
              </a:cxn>
              <a:cxn ang="0">
                <a:pos x="62936" y="22772"/>
              </a:cxn>
              <a:cxn ang="0">
                <a:pos x="70564" y="15181"/>
              </a:cxn>
              <a:cxn ang="0">
                <a:pos x="163060" y="223921"/>
              </a:cxn>
              <a:cxn ang="0">
                <a:pos x="42911" y="223921"/>
              </a:cxn>
              <a:cxn ang="0">
                <a:pos x="42911" y="205894"/>
              </a:cxn>
              <a:cxn ang="0">
                <a:pos x="163060" y="205894"/>
              </a:cxn>
              <a:cxn ang="0">
                <a:pos x="163060" y="223921"/>
              </a:cxn>
              <a:cxn ang="0">
                <a:pos x="163060" y="183122"/>
              </a:cxn>
              <a:cxn ang="0">
                <a:pos x="42911" y="183122"/>
              </a:cxn>
              <a:cxn ang="0">
                <a:pos x="42911" y="165095"/>
              </a:cxn>
              <a:cxn ang="0">
                <a:pos x="163060" y="165095"/>
              </a:cxn>
              <a:cxn ang="0">
                <a:pos x="163060" y="183122"/>
              </a:cxn>
              <a:cxn ang="0">
                <a:pos x="163060" y="142323"/>
              </a:cxn>
              <a:cxn ang="0">
                <a:pos x="42911" y="142323"/>
              </a:cxn>
              <a:cxn ang="0">
                <a:pos x="42911" y="124295"/>
              </a:cxn>
              <a:cxn ang="0">
                <a:pos x="163060" y="124295"/>
              </a:cxn>
              <a:cxn ang="0">
                <a:pos x="163060" y="142323"/>
              </a:cxn>
              <a:cxn ang="0">
                <a:pos x="163060" y="101524"/>
              </a:cxn>
              <a:cxn ang="0">
                <a:pos x="42911" y="101524"/>
              </a:cxn>
              <a:cxn ang="0">
                <a:pos x="42911" y="83496"/>
              </a:cxn>
              <a:cxn ang="0">
                <a:pos x="163060" y="83496"/>
              </a:cxn>
              <a:cxn ang="0">
                <a:pos x="163060" y="101524"/>
              </a:cxn>
            </a:cxnLst>
            <a:rect l="0" t="0" r="0" b="0"/>
            <a:pathLst>
              <a:path w="218" h="288">
                <a:moveTo>
                  <a:pt x="191" y="36"/>
                </a:moveTo>
                <a:cubicBezTo>
                  <a:pt x="183" y="21"/>
                  <a:pt x="169" y="0"/>
                  <a:pt x="157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49" y="0"/>
                  <a:pt x="36" y="19"/>
                  <a:pt x="28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8" y="288"/>
                  <a:pt x="218" y="288"/>
                  <a:pt x="218" y="288"/>
                </a:cubicBezTo>
                <a:cubicBezTo>
                  <a:pt x="218" y="36"/>
                  <a:pt x="218" y="36"/>
                  <a:pt x="218" y="36"/>
                </a:cubicBezTo>
                <a:lnTo>
                  <a:pt x="191" y="36"/>
                </a:lnTo>
                <a:close/>
                <a:moveTo>
                  <a:pt x="74" y="16"/>
                </a:moveTo>
                <a:cubicBezTo>
                  <a:pt x="142" y="16"/>
                  <a:pt x="142" y="16"/>
                  <a:pt x="142" y="16"/>
                </a:cubicBezTo>
                <a:cubicBezTo>
                  <a:pt x="147" y="16"/>
                  <a:pt x="151" y="20"/>
                  <a:pt x="151" y="24"/>
                </a:cubicBezTo>
                <a:cubicBezTo>
                  <a:pt x="151" y="29"/>
                  <a:pt x="147" y="33"/>
                  <a:pt x="142" y="33"/>
                </a:cubicBezTo>
                <a:cubicBezTo>
                  <a:pt x="74" y="33"/>
                  <a:pt x="74" y="33"/>
                  <a:pt x="74" y="33"/>
                </a:cubicBezTo>
                <a:cubicBezTo>
                  <a:pt x="70" y="33"/>
                  <a:pt x="66" y="29"/>
                  <a:pt x="66" y="24"/>
                </a:cubicBezTo>
                <a:cubicBezTo>
                  <a:pt x="66" y="20"/>
                  <a:pt x="70" y="16"/>
                  <a:pt x="74" y="16"/>
                </a:cubicBezTo>
                <a:close/>
                <a:moveTo>
                  <a:pt x="171" y="236"/>
                </a:moveTo>
                <a:cubicBezTo>
                  <a:pt x="45" y="236"/>
                  <a:pt x="45" y="236"/>
                  <a:pt x="45" y="236"/>
                </a:cubicBezTo>
                <a:cubicBezTo>
                  <a:pt x="45" y="217"/>
                  <a:pt x="45" y="217"/>
                  <a:pt x="45" y="217"/>
                </a:cubicBezTo>
                <a:cubicBezTo>
                  <a:pt x="171" y="217"/>
                  <a:pt x="171" y="217"/>
                  <a:pt x="171" y="217"/>
                </a:cubicBezTo>
                <a:lnTo>
                  <a:pt x="171" y="236"/>
                </a:lnTo>
                <a:close/>
                <a:moveTo>
                  <a:pt x="171" y="193"/>
                </a:moveTo>
                <a:cubicBezTo>
                  <a:pt x="45" y="193"/>
                  <a:pt x="45" y="193"/>
                  <a:pt x="45" y="193"/>
                </a:cubicBezTo>
                <a:cubicBezTo>
                  <a:pt x="45" y="174"/>
                  <a:pt x="45" y="174"/>
                  <a:pt x="45" y="174"/>
                </a:cubicBezTo>
                <a:cubicBezTo>
                  <a:pt x="171" y="174"/>
                  <a:pt x="171" y="174"/>
                  <a:pt x="171" y="174"/>
                </a:cubicBezTo>
                <a:lnTo>
                  <a:pt x="171" y="193"/>
                </a:lnTo>
                <a:close/>
                <a:moveTo>
                  <a:pt x="171" y="150"/>
                </a:moveTo>
                <a:cubicBezTo>
                  <a:pt x="45" y="150"/>
                  <a:pt x="45" y="150"/>
                  <a:pt x="45" y="150"/>
                </a:cubicBezTo>
                <a:cubicBezTo>
                  <a:pt x="45" y="131"/>
                  <a:pt x="45" y="131"/>
                  <a:pt x="45" y="131"/>
                </a:cubicBezTo>
                <a:cubicBezTo>
                  <a:pt x="171" y="131"/>
                  <a:pt x="171" y="131"/>
                  <a:pt x="171" y="131"/>
                </a:cubicBezTo>
                <a:lnTo>
                  <a:pt x="171" y="150"/>
                </a:lnTo>
                <a:close/>
                <a:moveTo>
                  <a:pt x="171" y="107"/>
                </a:moveTo>
                <a:cubicBezTo>
                  <a:pt x="45" y="107"/>
                  <a:pt x="45" y="107"/>
                  <a:pt x="45" y="107"/>
                </a:cubicBezTo>
                <a:cubicBezTo>
                  <a:pt x="45" y="88"/>
                  <a:pt x="45" y="88"/>
                  <a:pt x="45" y="88"/>
                </a:cubicBezTo>
                <a:cubicBezTo>
                  <a:pt x="171" y="88"/>
                  <a:pt x="171" y="88"/>
                  <a:pt x="171" y="88"/>
                </a:cubicBezTo>
                <a:lnTo>
                  <a:pt x="171" y="107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  <p:sp>
        <p:nvSpPr>
          <p:cNvPr id="11293" name="Freeform 331"/>
          <p:cNvSpPr/>
          <p:nvPr/>
        </p:nvSpPr>
        <p:spPr>
          <a:xfrm>
            <a:off x="9917113" y="4560888"/>
            <a:ext cx="412750" cy="398462"/>
          </a:xfrm>
          <a:custGeom>
            <a:avLst/>
            <a:gdLst/>
            <a:ahLst/>
            <a:cxnLst>
              <a:cxn ang="0">
                <a:pos x="249370" y="0"/>
              </a:cxn>
              <a:cxn ang="0">
                <a:pos x="222515" y="26882"/>
              </a:cxn>
              <a:cxn ang="0">
                <a:pos x="229228" y="44163"/>
              </a:cxn>
              <a:cxn ang="0">
                <a:pos x="183191" y="112327"/>
              </a:cxn>
              <a:cxn ang="0">
                <a:pos x="175518" y="111367"/>
              </a:cxn>
              <a:cxn ang="0">
                <a:pos x="163049" y="114247"/>
              </a:cxn>
              <a:cxn ang="0">
                <a:pos x="124685" y="75845"/>
              </a:cxn>
              <a:cxn ang="0">
                <a:pos x="127562" y="64324"/>
              </a:cxn>
              <a:cxn ang="0">
                <a:pos x="100707" y="37442"/>
              </a:cxn>
              <a:cxn ang="0">
                <a:pos x="74811" y="64324"/>
              </a:cxn>
              <a:cxn ang="0">
                <a:pos x="80566" y="80645"/>
              </a:cxn>
              <a:cxn ang="0">
                <a:pos x="34528" y="149769"/>
              </a:cxn>
              <a:cxn ang="0">
                <a:pos x="26855" y="148809"/>
              </a:cxn>
              <a:cxn ang="0">
                <a:pos x="0" y="175690"/>
              </a:cxn>
              <a:cxn ang="0">
                <a:pos x="26855" y="201612"/>
              </a:cxn>
              <a:cxn ang="0">
                <a:pos x="53710" y="175690"/>
              </a:cxn>
              <a:cxn ang="0">
                <a:pos x="47956" y="159369"/>
              </a:cxn>
              <a:cxn ang="0">
                <a:pos x="93993" y="90245"/>
              </a:cxn>
              <a:cxn ang="0">
                <a:pos x="100707" y="91205"/>
              </a:cxn>
              <a:cxn ang="0">
                <a:pos x="113176" y="88325"/>
              </a:cxn>
              <a:cxn ang="0">
                <a:pos x="151540" y="126728"/>
              </a:cxn>
              <a:cxn ang="0">
                <a:pos x="148663" y="138248"/>
              </a:cxn>
              <a:cxn ang="0">
                <a:pos x="175518" y="165130"/>
              </a:cxn>
              <a:cxn ang="0">
                <a:pos x="202373" y="138248"/>
              </a:cxn>
              <a:cxn ang="0">
                <a:pos x="196618" y="121927"/>
              </a:cxn>
              <a:cxn ang="0">
                <a:pos x="242656" y="52803"/>
              </a:cxn>
              <a:cxn ang="0">
                <a:pos x="249370" y="53763"/>
              </a:cxn>
              <a:cxn ang="0">
                <a:pos x="276225" y="26882"/>
              </a:cxn>
              <a:cxn ang="0">
                <a:pos x="249370" y="0"/>
              </a:cxn>
            </a:cxnLst>
            <a:rect l="0" t="0" r="0" b="0"/>
            <a:pathLst>
              <a:path w="288" h="210">
                <a:moveTo>
                  <a:pt x="260" y="0"/>
                </a:moveTo>
                <a:cubicBezTo>
                  <a:pt x="245" y="0"/>
                  <a:pt x="232" y="12"/>
                  <a:pt x="232" y="28"/>
                </a:cubicBezTo>
                <a:cubicBezTo>
                  <a:pt x="232" y="34"/>
                  <a:pt x="235" y="41"/>
                  <a:pt x="239" y="46"/>
                </a:cubicBezTo>
                <a:cubicBezTo>
                  <a:pt x="191" y="117"/>
                  <a:pt x="191" y="117"/>
                  <a:pt x="191" y="117"/>
                </a:cubicBezTo>
                <a:cubicBezTo>
                  <a:pt x="188" y="116"/>
                  <a:pt x="186" y="116"/>
                  <a:pt x="183" y="116"/>
                </a:cubicBezTo>
                <a:cubicBezTo>
                  <a:pt x="178" y="116"/>
                  <a:pt x="174" y="117"/>
                  <a:pt x="170" y="119"/>
                </a:cubicBezTo>
                <a:cubicBezTo>
                  <a:pt x="130" y="79"/>
                  <a:pt x="130" y="79"/>
                  <a:pt x="130" y="79"/>
                </a:cubicBezTo>
                <a:cubicBezTo>
                  <a:pt x="132" y="76"/>
                  <a:pt x="133" y="71"/>
                  <a:pt x="133" y="67"/>
                </a:cubicBezTo>
                <a:cubicBezTo>
                  <a:pt x="133" y="51"/>
                  <a:pt x="121" y="39"/>
                  <a:pt x="105" y="39"/>
                </a:cubicBezTo>
                <a:cubicBezTo>
                  <a:pt x="90" y="39"/>
                  <a:pt x="78" y="51"/>
                  <a:pt x="78" y="67"/>
                </a:cubicBezTo>
                <a:cubicBezTo>
                  <a:pt x="78" y="73"/>
                  <a:pt x="80" y="79"/>
                  <a:pt x="84" y="84"/>
                </a:cubicBezTo>
                <a:cubicBezTo>
                  <a:pt x="36" y="156"/>
                  <a:pt x="36" y="156"/>
                  <a:pt x="36" y="156"/>
                </a:cubicBezTo>
                <a:cubicBezTo>
                  <a:pt x="34" y="155"/>
                  <a:pt x="31" y="155"/>
                  <a:pt x="28" y="155"/>
                </a:cubicBezTo>
                <a:cubicBezTo>
                  <a:pt x="13" y="155"/>
                  <a:pt x="0" y="167"/>
                  <a:pt x="0" y="183"/>
                </a:cubicBezTo>
                <a:cubicBezTo>
                  <a:pt x="0" y="198"/>
                  <a:pt x="13" y="210"/>
                  <a:pt x="28" y="210"/>
                </a:cubicBezTo>
                <a:cubicBezTo>
                  <a:pt x="43" y="210"/>
                  <a:pt x="56" y="198"/>
                  <a:pt x="56" y="183"/>
                </a:cubicBezTo>
                <a:cubicBezTo>
                  <a:pt x="56" y="176"/>
                  <a:pt x="54" y="170"/>
                  <a:pt x="50" y="166"/>
                </a:cubicBezTo>
                <a:cubicBezTo>
                  <a:pt x="98" y="94"/>
                  <a:pt x="98" y="94"/>
                  <a:pt x="98" y="94"/>
                </a:cubicBezTo>
                <a:cubicBezTo>
                  <a:pt x="100" y="94"/>
                  <a:pt x="103" y="95"/>
                  <a:pt x="105" y="95"/>
                </a:cubicBezTo>
                <a:cubicBezTo>
                  <a:pt x="110" y="95"/>
                  <a:pt x="114" y="93"/>
                  <a:pt x="118" y="92"/>
                </a:cubicBezTo>
                <a:cubicBezTo>
                  <a:pt x="158" y="132"/>
                  <a:pt x="158" y="132"/>
                  <a:pt x="158" y="132"/>
                </a:cubicBezTo>
                <a:cubicBezTo>
                  <a:pt x="156" y="135"/>
                  <a:pt x="155" y="140"/>
                  <a:pt x="155" y="144"/>
                </a:cubicBezTo>
                <a:cubicBezTo>
                  <a:pt x="155" y="159"/>
                  <a:pt x="167" y="172"/>
                  <a:pt x="183" y="172"/>
                </a:cubicBezTo>
                <a:cubicBezTo>
                  <a:pt x="198" y="172"/>
                  <a:pt x="211" y="159"/>
                  <a:pt x="211" y="144"/>
                </a:cubicBezTo>
                <a:cubicBezTo>
                  <a:pt x="211" y="138"/>
                  <a:pt x="209" y="132"/>
                  <a:pt x="205" y="127"/>
                </a:cubicBezTo>
                <a:cubicBezTo>
                  <a:pt x="253" y="55"/>
                  <a:pt x="253" y="55"/>
                  <a:pt x="253" y="55"/>
                </a:cubicBezTo>
                <a:cubicBezTo>
                  <a:pt x="255" y="55"/>
                  <a:pt x="258" y="56"/>
                  <a:pt x="260" y="56"/>
                </a:cubicBezTo>
                <a:cubicBezTo>
                  <a:pt x="276" y="56"/>
                  <a:pt x="288" y="43"/>
                  <a:pt x="288" y="28"/>
                </a:cubicBezTo>
                <a:cubicBezTo>
                  <a:pt x="288" y="12"/>
                  <a:pt x="276" y="0"/>
                  <a:pt x="260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7242175" y="3881438"/>
            <a:ext cx="250825" cy="250825"/>
          </a:xfrm>
          <a:prstGeom prst="ellipse">
            <a:avLst/>
          </a:prstGeom>
          <a:solidFill>
            <a:srgbClr val="BBB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9959975" y="3851275"/>
            <a:ext cx="250825" cy="250825"/>
          </a:xfrm>
          <a:prstGeom prst="ellipse">
            <a:avLst/>
          </a:prstGeom>
          <a:solidFill>
            <a:srgbClr val="BBB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8632825" y="3835400"/>
            <a:ext cx="250825" cy="250825"/>
          </a:xfrm>
          <a:prstGeom prst="ellipse">
            <a:avLst/>
          </a:prstGeom>
          <a:solidFill>
            <a:srgbClr val="BBB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7600950" y="1038225"/>
            <a:ext cx="2265363" cy="2265363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grpSp>
        <p:nvGrpSpPr>
          <p:cNvPr id="11298" name="组合 11"/>
          <p:cNvGrpSpPr/>
          <p:nvPr/>
        </p:nvGrpSpPr>
        <p:grpSpPr>
          <a:xfrm>
            <a:off x="6259513" y="5153025"/>
            <a:ext cx="2384425" cy="1069386"/>
            <a:chOff x="10478" y="1457"/>
            <a:chExt cx="3756" cy="1682"/>
          </a:xfrm>
        </p:grpSpPr>
        <p:sp>
          <p:nvSpPr>
            <p:cNvPr id="11299" name="文本框 22"/>
            <p:cNvSpPr txBox="1"/>
            <p:nvPr/>
          </p:nvSpPr>
          <p:spPr>
            <a:xfrm flipH="1">
              <a:off x="10478" y="1977"/>
              <a:ext cx="3591" cy="1162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。单击此处添加本章节的简要内容。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11300" name="文本框 20"/>
            <p:cNvSpPr txBox="1"/>
            <p:nvPr/>
          </p:nvSpPr>
          <p:spPr>
            <a:xfrm flipH="1">
              <a:off x="11094" y="1457"/>
              <a:ext cx="3140" cy="555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</p:grpSp>
      <p:grpSp>
        <p:nvGrpSpPr>
          <p:cNvPr id="11301" name="组合 11"/>
          <p:cNvGrpSpPr/>
          <p:nvPr/>
        </p:nvGrpSpPr>
        <p:grpSpPr>
          <a:xfrm>
            <a:off x="8991600" y="5159375"/>
            <a:ext cx="2386013" cy="1068705"/>
            <a:chOff x="10478" y="1457"/>
            <a:chExt cx="3756" cy="1683"/>
          </a:xfrm>
        </p:grpSpPr>
        <p:sp>
          <p:nvSpPr>
            <p:cNvPr id="11302" name="文本框 22"/>
            <p:cNvSpPr txBox="1"/>
            <p:nvPr/>
          </p:nvSpPr>
          <p:spPr>
            <a:xfrm flipH="1">
              <a:off x="10478" y="1977"/>
              <a:ext cx="3591" cy="1163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。单击此处添加本章节的简要内容。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11303" name="文本框 20"/>
            <p:cNvSpPr txBox="1"/>
            <p:nvPr/>
          </p:nvSpPr>
          <p:spPr>
            <a:xfrm flipH="1">
              <a:off x="11094" y="1457"/>
              <a:ext cx="3140" cy="555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flipV="1">
            <a:off x="450850" y="3782695"/>
            <a:ext cx="5630400" cy="2883535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flipV="1">
            <a:off x="6146165" y="929640"/>
            <a:ext cx="5628640" cy="2883535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弧形"/>
          <p:cNvSpPr/>
          <p:nvPr/>
        </p:nvSpPr>
        <p:spPr>
          <a:xfrm rot="3660000">
            <a:off x="34798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3084AB">
                  <a:alpha val="78000"/>
                </a:srgbClr>
              </a:gs>
              <a:gs pos="100000">
                <a:srgbClr val="8C76B6"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弧形"/>
          <p:cNvSpPr/>
          <p:nvPr/>
        </p:nvSpPr>
        <p:spPr>
          <a:xfrm rot="18900000">
            <a:off x="300990" y="-1409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DE4F34">
                  <a:alpha val="84000"/>
                </a:srgbClr>
              </a:gs>
              <a:gs pos="100000">
                <a:srgbClr val="EAB982">
                  <a:alpha val="8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弧形"/>
          <p:cNvSpPr/>
          <p:nvPr/>
        </p:nvSpPr>
        <p:spPr>
          <a:xfrm rot="6120000">
            <a:off x="10635615" y="57924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弧形"/>
          <p:cNvSpPr/>
          <p:nvPr/>
        </p:nvSpPr>
        <p:spPr>
          <a:xfrm rot="4680000">
            <a:off x="11174095" y="525145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弧形"/>
          <p:cNvSpPr/>
          <p:nvPr/>
        </p:nvSpPr>
        <p:spPr>
          <a:xfrm rot="17580000">
            <a:off x="1312545" y="-29146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43BAB4">
                  <a:alpha val="84000"/>
                </a:srgbClr>
              </a:gs>
              <a:gs pos="100000">
                <a:srgbClr val="8C76B6">
                  <a:alpha val="8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弧形"/>
          <p:cNvSpPr/>
          <p:nvPr/>
        </p:nvSpPr>
        <p:spPr>
          <a:xfrm rot="8520000">
            <a:off x="139954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7F77AD">
                  <a:alpha val="76000"/>
                </a:srgbClr>
              </a:gs>
              <a:gs pos="100000">
                <a:srgbClr val="ABA268">
                  <a:alpha val="8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五边形 35"/>
          <p:cNvSpPr/>
          <p:nvPr/>
        </p:nvSpPr>
        <p:spPr>
          <a:xfrm>
            <a:off x="6284595" y="1190625"/>
            <a:ext cx="5236210" cy="256222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五边形 35"/>
          <p:cNvSpPr/>
          <p:nvPr/>
        </p:nvSpPr>
        <p:spPr>
          <a:xfrm>
            <a:off x="6162675" y="3876675"/>
            <a:ext cx="5510213" cy="256222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五边形 35"/>
          <p:cNvSpPr/>
          <p:nvPr/>
        </p:nvSpPr>
        <p:spPr>
          <a:xfrm>
            <a:off x="702310" y="3998595"/>
            <a:ext cx="5215890" cy="256222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389" name="文本框 22"/>
          <p:cNvSpPr txBox="1"/>
          <p:nvPr/>
        </p:nvSpPr>
        <p:spPr>
          <a:xfrm flipH="1">
            <a:off x="473075" y="1841500"/>
            <a:ext cx="5622925" cy="738664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6391" name="文本框 22"/>
          <p:cNvSpPr txBox="1"/>
          <p:nvPr/>
        </p:nvSpPr>
        <p:spPr>
          <a:xfrm flipH="1">
            <a:off x="474663" y="3279775"/>
            <a:ext cx="5464175" cy="30777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6392" name="文本框 20"/>
          <p:cNvSpPr txBox="1"/>
          <p:nvPr/>
        </p:nvSpPr>
        <p:spPr>
          <a:xfrm flipH="1">
            <a:off x="520700" y="2907030"/>
            <a:ext cx="232918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rgbClr val="E26146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519113" y="2659063"/>
            <a:ext cx="3492500" cy="0"/>
          </a:xfrm>
          <a:prstGeom prst="line">
            <a:avLst/>
          </a:prstGeom>
          <a:ln w="15875">
            <a:solidFill>
              <a:srgbClr val="FEF6B4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4" name="文本框 20"/>
          <p:cNvSpPr txBox="1"/>
          <p:nvPr/>
        </p:nvSpPr>
        <p:spPr>
          <a:xfrm flipH="1">
            <a:off x="529590" y="1428115"/>
            <a:ext cx="233172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rgbClr val="E26146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弧形"/>
          <p:cNvSpPr/>
          <p:nvPr/>
        </p:nvSpPr>
        <p:spPr>
          <a:xfrm rot="4680000">
            <a:off x="34798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3084AB">
                  <a:alpha val="78000"/>
                </a:srgbClr>
              </a:gs>
              <a:gs pos="100000">
                <a:srgbClr val="8C76B6"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弧形"/>
          <p:cNvSpPr/>
          <p:nvPr/>
        </p:nvSpPr>
        <p:spPr>
          <a:xfrm rot="18900000">
            <a:off x="300990" y="-1409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DE4F34">
                  <a:alpha val="84000"/>
                </a:srgbClr>
              </a:gs>
              <a:gs pos="100000">
                <a:srgbClr val="EAB982">
                  <a:alpha val="8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弧形"/>
          <p:cNvSpPr/>
          <p:nvPr/>
        </p:nvSpPr>
        <p:spPr>
          <a:xfrm rot="6780000">
            <a:off x="1576070" y="34226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弧形"/>
          <p:cNvSpPr/>
          <p:nvPr/>
        </p:nvSpPr>
        <p:spPr>
          <a:xfrm rot="17580000">
            <a:off x="1254760" y="-30670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43BAB4">
                  <a:alpha val="84000"/>
                </a:srgbClr>
              </a:gs>
              <a:gs pos="100000">
                <a:srgbClr val="8C76B6">
                  <a:alpha val="8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 rot="20940000">
            <a:off x="1758950" y="1824038"/>
            <a:ext cx="2287588" cy="27940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/>
          </a:p>
        </p:txBody>
      </p:sp>
      <p:sp>
        <p:nvSpPr>
          <p:cNvPr id="2" name="矩形 1"/>
          <p:cNvSpPr/>
          <p:nvPr/>
        </p:nvSpPr>
        <p:spPr>
          <a:xfrm rot="240000">
            <a:off x="3976688" y="1741488"/>
            <a:ext cx="2286000" cy="279400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/>
          </a:p>
        </p:txBody>
      </p:sp>
      <p:sp>
        <p:nvSpPr>
          <p:cNvPr id="10" name="矩形 9"/>
          <p:cNvSpPr/>
          <p:nvPr/>
        </p:nvSpPr>
        <p:spPr>
          <a:xfrm rot="1260000">
            <a:off x="6083300" y="2038350"/>
            <a:ext cx="2286000" cy="27940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/>
          </a:p>
        </p:txBody>
      </p:sp>
      <p:sp>
        <p:nvSpPr>
          <p:cNvPr id="11" name="矩形 10"/>
          <p:cNvSpPr/>
          <p:nvPr/>
        </p:nvSpPr>
        <p:spPr>
          <a:xfrm rot="21000000">
            <a:off x="7950200" y="2095500"/>
            <a:ext cx="2287588" cy="279400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/>
          </a:p>
        </p:txBody>
      </p:sp>
      <p:sp>
        <p:nvSpPr>
          <p:cNvPr id="12" name="矩形 11"/>
          <p:cNvSpPr/>
          <p:nvPr/>
        </p:nvSpPr>
        <p:spPr>
          <a:xfrm>
            <a:off x="96838" y="4081463"/>
            <a:ext cx="11985625" cy="2651125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 w="2857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8600" y="4274820"/>
            <a:ext cx="11680190" cy="2374900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44039" name="文本框 20"/>
          <p:cNvSpPr txBox="1"/>
          <p:nvPr/>
        </p:nvSpPr>
        <p:spPr>
          <a:xfrm flipH="1">
            <a:off x="1465263" y="4443413"/>
            <a:ext cx="1993900" cy="39528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865" strike="noStrike" noProof="1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  <a:endParaRPr lang="zh-CN" altLang="en-US" sz="1865" strike="noStrike" noProof="1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681" name="文本框 22"/>
          <p:cNvSpPr txBox="1"/>
          <p:nvPr/>
        </p:nvSpPr>
        <p:spPr>
          <a:xfrm flipH="1">
            <a:off x="1498600" y="5040313"/>
            <a:ext cx="4095750" cy="107721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</a:t>
            </a:r>
            <a:r>
              <a:rPr lang="en-US" altLang="zh-CN" sz="1600" dirty="0" smtClean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r>
              <a:rPr lang="zh-CN" altLang="en-US" sz="16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</a:t>
            </a:r>
            <a:r>
              <a:rPr lang="en-US" altLang="zh-CN" sz="1600" dirty="0" smtClean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r>
              <a:rPr lang="zh-CN" altLang="en-US" sz="16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1460500" y="4916488"/>
            <a:ext cx="2730500" cy="0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心形 22"/>
          <p:cNvSpPr/>
          <p:nvPr/>
        </p:nvSpPr>
        <p:spPr>
          <a:xfrm>
            <a:off x="584200" y="4438650"/>
            <a:ext cx="614363" cy="484188"/>
          </a:xfrm>
          <a:prstGeom prst="heart">
            <a:avLst/>
          </a:prstGeom>
          <a:solidFill>
            <a:srgbClr val="FD504E">
              <a:alpha val="10000"/>
            </a:srgbClr>
          </a:solidFill>
          <a:ln w="19050">
            <a:solidFill>
              <a:srgbClr val="FD50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olidFill>
                <a:schemeClr val="tx1">
                  <a:lumMod val="95000"/>
                  <a:lumOff val="5000"/>
                </a:schemeClr>
              </a:solidFill>
              <a:sym typeface="+mn-ea"/>
            </a:endParaRPr>
          </a:p>
        </p:txBody>
      </p:sp>
      <p:sp>
        <p:nvSpPr>
          <p:cNvPr id="44044" name="文本框 20"/>
          <p:cNvSpPr txBox="1"/>
          <p:nvPr/>
        </p:nvSpPr>
        <p:spPr>
          <a:xfrm flipH="1">
            <a:off x="7777163" y="4445000"/>
            <a:ext cx="1993900" cy="3968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865" strike="noStrike" noProof="1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  <a:endParaRPr lang="zh-CN" altLang="en-US" sz="1865" strike="noStrike" noProof="1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686" name="文本框 22"/>
          <p:cNvSpPr txBox="1"/>
          <p:nvPr/>
        </p:nvSpPr>
        <p:spPr>
          <a:xfrm flipH="1">
            <a:off x="7810500" y="5041900"/>
            <a:ext cx="4097338" cy="107721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</a:t>
            </a:r>
            <a:r>
              <a:rPr lang="en-US" altLang="zh-CN" sz="1600" dirty="0" smtClean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r>
              <a:rPr lang="zh-CN" altLang="en-US" sz="16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</a:t>
            </a:r>
            <a:r>
              <a:rPr lang="en-US" altLang="zh-CN" sz="1600" dirty="0" smtClean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r>
              <a:rPr lang="zh-CN" altLang="en-US" sz="16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7772400" y="4919663"/>
            <a:ext cx="2730500" cy="0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心形 18"/>
          <p:cNvSpPr/>
          <p:nvPr/>
        </p:nvSpPr>
        <p:spPr>
          <a:xfrm>
            <a:off x="6897688" y="4440238"/>
            <a:ext cx="612775" cy="482600"/>
          </a:xfrm>
          <a:prstGeom prst="heart">
            <a:avLst/>
          </a:prstGeom>
          <a:solidFill>
            <a:srgbClr val="FD504E">
              <a:alpha val="10000"/>
            </a:srgbClr>
          </a:solidFill>
          <a:ln w="19050">
            <a:solidFill>
              <a:srgbClr val="FD50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olidFill>
                <a:schemeClr val="tx1">
                  <a:lumMod val="95000"/>
                  <a:lumOff val="5000"/>
                </a:schemeClr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0480" y="-140970"/>
            <a:ext cx="2480945" cy="1461770"/>
            <a:chOff x="-48" y="-222"/>
            <a:chExt cx="3907" cy="2302"/>
          </a:xfrm>
        </p:grpSpPr>
        <p:sp>
          <p:nvSpPr>
            <p:cNvPr id="9" name="弧形"/>
            <p:cNvSpPr/>
            <p:nvPr/>
          </p:nvSpPr>
          <p:spPr>
            <a:xfrm rot="3660000">
              <a:off x="548" y="537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3084AB">
                    <a:alpha val="78000"/>
                  </a:srgbClr>
                </a:gs>
                <a:gs pos="100000">
                  <a:srgbClr val="8C76B6">
                    <a:alpha val="78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5" name="弧形"/>
            <p:cNvSpPr/>
            <p:nvPr/>
          </p:nvSpPr>
          <p:spPr>
            <a:xfrm rot="18900000">
              <a:off x="474" y="-222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DE4F34">
                    <a:alpha val="84000"/>
                  </a:srgbClr>
                </a:gs>
                <a:gs pos="100000">
                  <a:srgbClr val="EAB982">
                    <a:alpha val="84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6" name="弧形"/>
            <p:cNvSpPr/>
            <p:nvPr/>
          </p:nvSpPr>
          <p:spPr>
            <a:xfrm rot="6120000">
              <a:off x="2317" y="-412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EE854B">
                    <a:alpha val="80000"/>
                  </a:srgbClr>
                </a:gs>
                <a:gs pos="100000">
                  <a:srgbClr val="EAB982">
                    <a:alpha val="66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9" name="弧形"/>
            <p:cNvSpPr/>
            <p:nvPr/>
          </p:nvSpPr>
          <p:spPr>
            <a:xfrm rot="7860000">
              <a:off x="2204" y="538"/>
              <a:ext cx="947" cy="2138"/>
            </a:xfrm>
            <a:custGeom>
              <a:avLst/>
              <a:gdLst/>
              <a:ahLst/>
              <a:cxnLst/>
              <a:rect l="l" t="t" r="r" b="b"/>
              <a:pathLst>
                <a:path w="324036" h="785741">
                  <a:moveTo>
                    <a:pt x="162018" y="0"/>
                  </a:moveTo>
                  <a:cubicBezTo>
                    <a:pt x="262226" y="100713"/>
                    <a:pt x="324036" y="239573"/>
                    <a:pt x="324036" y="392870"/>
                  </a:cubicBezTo>
                  <a:cubicBezTo>
                    <a:pt x="324036" y="546167"/>
                    <a:pt x="262226" y="685028"/>
                    <a:pt x="162018" y="785741"/>
                  </a:cubicBezTo>
                  <a:cubicBezTo>
                    <a:pt x="61811" y="685028"/>
                    <a:pt x="0" y="546167"/>
                    <a:pt x="0" y="392870"/>
                  </a:cubicBezTo>
                  <a:cubicBezTo>
                    <a:pt x="0" y="239573"/>
                    <a:pt x="61811" y="100713"/>
                    <a:pt x="162018" y="0"/>
                  </a:cubicBezTo>
                  <a:close/>
                </a:path>
              </a:pathLst>
            </a:custGeom>
            <a:gradFill>
              <a:gsLst>
                <a:gs pos="0">
                  <a:srgbClr val="7F77AD">
                    <a:alpha val="76000"/>
                  </a:srgbClr>
                </a:gs>
                <a:gs pos="100000">
                  <a:srgbClr val="ABA268">
                    <a:alpha val="8200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96838" y="1271588"/>
            <a:ext cx="11984038" cy="5462588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71938" y="1271588"/>
            <a:ext cx="4032250" cy="546100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2857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64330" y="1395730"/>
            <a:ext cx="3909060" cy="5220000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25938" y="1471930"/>
            <a:ext cx="3540125" cy="2144713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  <p:sp>
        <p:nvSpPr>
          <p:cNvPr id="46085" name="文本框 20"/>
          <p:cNvSpPr txBox="1"/>
          <p:nvPr/>
        </p:nvSpPr>
        <p:spPr>
          <a:xfrm flipH="1">
            <a:off x="5275263" y="4141788"/>
            <a:ext cx="1993900" cy="3968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865" strike="noStrike" noProof="1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  <a:endParaRPr lang="zh-CN" altLang="en-US" sz="1865" strike="noStrike" noProof="1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727" name="文本框 22"/>
          <p:cNvSpPr txBox="1"/>
          <p:nvPr/>
        </p:nvSpPr>
        <p:spPr>
          <a:xfrm flipH="1">
            <a:off x="4529138" y="4694238"/>
            <a:ext cx="3146425" cy="1323439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</a:t>
            </a:r>
            <a:r>
              <a:rPr lang="en-US" altLang="zh-CN" sz="1600" dirty="0" smtClean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r>
              <a:rPr lang="zh-CN" altLang="en-US" sz="16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</a:t>
            </a:r>
            <a:r>
              <a:rPr lang="en-US" altLang="zh-CN" sz="1600" dirty="0" smtClean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r>
              <a:rPr lang="zh-CN" altLang="en-US" sz="16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4745038" y="4598988"/>
            <a:ext cx="2730500" cy="0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心形 11"/>
          <p:cNvSpPr/>
          <p:nvPr/>
        </p:nvSpPr>
        <p:spPr>
          <a:xfrm>
            <a:off x="5872163" y="3671888"/>
            <a:ext cx="611188" cy="485775"/>
          </a:xfrm>
          <a:prstGeom prst="heart">
            <a:avLst/>
          </a:prstGeom>
          <a:solidFill>
            <a:srgbClr val="FD504E">
              <a:alpha val="10000"/>
            </a:srgbClr>
          </a:solidFill>
          <a:ln w="19050">
            <a:solidFill>
              <a:srgbClr val="FD50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olidFill>
                <a:schemeClr val="tx1">
                  <a:lumMod val="95000"/>
                  <a:lumOff val="5000"/>
                </a:schemeClr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096770" y="163830"/>
            <a:ext cx="7998460" cy="6530340"/>
            <a:chOff x="625" y="261"/>
            <a:chExt cx="12596" cy="10284"/>
          </a:xfrm>
        </p:grpSpPr>
        <p:sp>
          <p:nvSpPr>
            <p:cNvPr id="4" name="心形 3"/>
            <p:cNvSpPr/>
            <p:nvPr/>
          </p:nvSpPr>
          <p:spPr>
            <a:xfrm>
              <a:off x="625" y="261"/>
              <a:ext cx="12597" cy="10284"/>
            </a:xfrm>
            <a:prstGeom prst="heart">
              <a:avLst/>
            </a:prstGeom>
            <a:solidFill>
              <a:schemeClr val="bg1"/>
            </a:solidFill>
            <a:ln w="57150">
              <a:solidFill>
                <a:schemeClr val="bg1"/>
              </a:solidFill>
            </a:ln>
            <a:effectLst>
              <a:innerShdw blurRad="355600" dist="190500" dir="2700000">
                <a:srgbClr val="5953AB">
                  <a:alpha val="68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心形 5"/>
            <p:cNvSpPr/>
            <p:nvPr/>
          </p:nvSpPr>
          <p:spPr>
            <a:xfrm>
              <a:off x="915" y="551"/>
              <a:ext cx="12018" cy="9705"/>
            </a:xfrm>
            <a:prstGeom prst="heart">
              <a:avLst/>
            </a:prstGeom>
            <a:noFill/>
            <a:ln w="28575">
              <a:solidFill>
                <a:srgbClr val="E2614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70" name="矩形 5"/>
          <p:cNvSpPr/>
          <p:nvPr/>
        </p:nvSpPr>
        <p:spPr>
          <a:xfrm>
            <a:off x="3904615" y="3714750"/>
            <a:ext cx="4381500" cy="7226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zh-CN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Please enter the required title here</a:t>
            </a:r>
            <a:endParaRPr lang="zh-CN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171" name="矩形 5"/>
          <p:cNvSpPr/>
          <p:nvPr/>
        </p:nvSpPr>
        <p:spPr>
          <a:xfrm>
            <a:off x="4225290" y="2531745"/>
            <a:ext cx="3740785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2" charset="0"/>
                <a:ea typeface="微软雅黑" panose="020B0503020204020204" charset="-122"/>
              </a:rPr>
              <a:t>PART 4</a:t>
            </a:r>
          </a:p>
        </p:txBody>
      </p:sp>
      <p:sp>
        <p:nvSpPr>
          <p:cNvPr id="5138" name="TextBox 25"/>
          <p:cNvSpPr txBox="1"/>
          <p:nvPr/>
        </p:nvSpPr>
        <p:spPr>
          <a:xfrm>
            <a:off x="3983355" y="3282315"/>
            <a:ext cx="4225290" cy="417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ctr" fontAlgn="base"/>
            <a:r>
              <a:rPr lang="zh-CN" altLang="zh-CN" sz="20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请在此处输入所需标题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弧形"/>
          <p:cNvSpPr/>
          <p:nvPr/>
        </p:nvSpPr>
        <p:spPr>
          <a:xfrm rot="3660000">
            <a:off x="34798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3084AB">
                  <a:alpha val="78000"/>
                </a:srgbClr>
              </a:gs>
              <a:gs pos="100000">
                <a:srgbClr val="8C76B6"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弧形"/>
          <p:cNvSpPr/>
          <p:nvPr/>
        </p:nvSpPr>
        <p:spPr>
          <a:xfrm rot="18900000">
            <a:off x="250825" y="-17780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DE4F34">
                  <a:alpha val="84000"/>
                </a:srgbClr>
              </a:gs>
              <a:gs pos="100000">
                <a:srgbClr val="F58848">
                  <a:alpha val="9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弧形"/>
          <p:cNvSpPr/>
          <p:nvPr/>
        </p:nvSpPr>
        <p:spPr>
          <a:xfrm rot="3000000">
            <a:off x="869315" y="93980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弧形"/>
          <p:cNvSpPr/>
          <p:nvPr/>
        </p:nvSpPr>
        <p:spPr>
          <a:xfrm rot="5400000">
            <a:off x="1621790" y="44450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弧形"/>
          <p:cNvSpPr/>
          <p:nvPr/>
        </p:nvSpPr>
        <p:spPr>
          <a:xfrm rot="18240000">
            <a:off x="1312545" y="-29146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43BAB4">
                  <a:alpha val="84000"/>
                </a:srgbClr>
              </a:gs>
              <a:gs pos="100000">
                <a:srgbClr val="8C76B6">
                  <a:alpha val="8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弧形"/>
          <p:cNvSpPr/>
          <p:nvPr/>
        </p:nvSpPr>
        <p:spPr>
          <a:xfrm rot="6120000">
            <a:off x="2309495" y="-29146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7F77AD">
                  <a:alpha val="76000"/>
                </a:srgbClr>
              </a:gs>
              <a:gs pos="100000">
                <a:srgbClr val="ABA268">
                  <a:alpha val="8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8917" name="文本框 22"/>
          <p:cNvSpPr txBox="1"/>
          <p:nvPr/>
        </p:nvSpPr>
        <p:spPr>
          <a:xfrm flipH="1">
            <a:off x="874395" y="1746250"/>
            <a:ext cx="11127105" cy="58477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8918" name="Freeform 5"/>
          <p:cNvSpPr>
            <a:spLocks noEditPoints="1"/>
          </p:cNvSpPr>
          <p:nvPr/>
        </p:nvSpPr>
        <p:spPr>
          <a:xfrm>
            <a:off x="247650" y="1886585"/>
            <a:ext cx="518795" cy="520700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rgbClr val="E38F4C"/>
          </a:solidFill>
          <a:ln w="9525">
            <a:noFill/>
          </a:ln>
        </p:spPr>
        <p:txBody>
          <a:bodyPr/>
          <a:lstStyle/>
          <a:p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 rot="18840000" flipH="1">
            <a:off x="1010285" y="3397250"/>
            <a:ext cx="1052195" cy="1082675"/>
          </a:xfrm>
          <a:prstGeom prst="rect">
            <a:avLst/>
          </a:prstGeom>
          <a:solidFill>
            <a:srgbClr val="BBBD4F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 rot="18840000" flipH="1">
            <a:off x="6934200" y="3385185"/>
            <a:ext cx="1069340" cy="1089025"/>
          </a:xfrm>
          <a:prstGeom prst="rect">
            <a:avLst/>
          </a:prstGeom>
          <a:solidFill>
            <a:srgbClr val="44BCB5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80" name="矩形 79"/>
          <p:cNvSpPr/>
          <p:nvPr/>
        </p:nvSpPr>
        <p:spPr>
          <a:xfrm rot="18840000" flipH="1">
            <a:off x="9903460" y="3398520"/>
            <a:ext cx="1054735" cy="1065530"/>
          </a:xfrm>
          <a:prstGeom prst="rect">
            <a:avLst/>
          </a:prstGeom>
          <a:solidFill>
            <a:srgbClr val="E26146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94" name="矩形 93"/>
          <p:cNvSpPr/>
          <p:nvPr/>
        </p:nvSpPr>
        <p:spPr>
          <a:xfrm rot="18840000" flipH="1">
            <a:off x="3951605" y="3394710"/>
            <a:ext cx="1071880" cy="1076325"/>
          </a:xfrm>
          <a:prstGeom prst="rect">
            <a:avLst/>
          </a:prstGeom>
          <a:solidFill>
            <a:srgbClr val="E38F4C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>
            <a:off x="2529840" y="3865880"/>
            <a:ext cx="989965" cy="0"/>
          </a:xfrm>
          <a:prstGeom prst="straightConnector1">
            <a:avLst/>
          </a:prstGeom>
          <a:ln>
            <a:solidFill>
              <a:srgbClr val="486EBC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5501005" y="3865880"/>
            <a:ext cx="991870" cy="0"/>
          </a:xfrm>
          <a:prstGeom prst="straightConnector1">
            <a:avLst/>
          </a:prstGeom>
          <a:ln>
            <a:solidFill>
              <a:srgbClr val="486EBC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8474075" y="3865880"/>
            <a:ext cx="991870" cy="0"/>
          </a:xfrm>
          <a:prstGeom prst="straightConnector1">
            <a:avLst/>
          </a:prstGeom>
          <a:ln>
            <a:solidFill>
              <a:srgbClr val="486EBC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26" name="文本框 20"/>
          <p:cNvSpPr txBox="1"/>
          <p:nvPr/>
        </p:nvSpPr>
        <p:spPr>
          <a:xfrm flipH="1">
            <a:off x="466090" y="3624580"/>
            <a:ext cx="2119630" cy="54864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201</a:t>
            </a:r>
            <a:r>
              <a:rPr lang="en-US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38927" name="文本框 20"/>
          <p:cNvSpPr txBox="1"/>
          <p:nvPr/>
        </p:nvSpPr>
        <p:spPr>
          <a:xfrm flipH="1">
            <a:off x="3439795" y="3624580"/>
            <a:ext cx="2117725" cy="54864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201</a:t>
            </a:r>
            <a:r>
              <a:rPr lang="en-US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38928" name="文本框 20"/>
          <p:cNvSpPr txBox="1"/>
          <p:nvPr/>
        </p:nvSpPr>
        <p:spPr>
          <a:xfrm flipH="1">
            <a:off x="6410325" y="3624580"/>
            <a:ext cx="2117725" cy="54864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201</a:t>
            </a:r>
            <a:r>
              <a:rPr lang="en-US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38929" name="文本框 20"/>
          <p:cNvSpPr txBox="1"/>
          <p:nvPr/>
        </p:nvSpPr>
        <p:spPr>
          <a:xfrm flipH="1">
            <a:off x="9384030" y="3624580"/>
            <a:ext cx="2117725" cy="54864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201</a:t>
            </a:r>
            <a:r>
              <a:rPr lang="en-US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6</a:t>
            </a:r>
          </a:p>
        </p:txBody>
      </p:sp>
      <p:sp>
        <p:nvSpPr>
          <p:cNvPr id="38930" name="文本框 22"/>
          <p:cNvSpPr txBox="1"/>
          <p:nvPr/>
        </p:nvSpPr>
        <p:spPr>
          <a:xfrm flipH="1">
            <a:off x="3445510" y="5190490"/>
            <a:ext cx="2122170" cy="107721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8931" name="文本框 22"/>
          <p:cNvSpPr txBox="1"/>
          <p:nvPr/>
        </p:nvSpPr>
        <p:spPr>
          <a:xfrm flipH="1">
            <a:off x="487680" y="5190490"/>
            <a:ext cx="2119630" cy="107721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8932" name="文本框 22"/>
          <p:cNvSpPr txBox="1"/>
          <p:nvPr/>
        </p:nvSpPr>
        <p:spPr>
          <a:xfrm flipH="1">
            <a:off x="6404610" y="5190490"/>
            <a:ext cx="2119630" cy="107721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8933" name="文本框 22"/>
          <p:cNvSpPr txBox="1"/>
          <p:nvPr/>
        </p:nvSpPr>
        <p:spPr>
          <a:xfrm flipH="1">
            <a:off x="9362440" y="5190490"/>
            <a:ext cx="2122170" cy="107721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弧形"/>
          <p:cNvSpPr/>
          <p:nvPr/>
        </p:nvSpPr>
        <p:spPr>
          <a:xfrm rot="3660000">
            <a:off x="34798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3084AB">
                  <a:alpha val="78000"/>
                </a:srgbClr>
              </a:gs>
              <a:gs pos="100000">
                <a:srgbClr val="8C76B6"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弧形"/>
          <p:cNvSpPr/>
          <p:nvPr/>
        </p:nvSpPr>
        <p:spPr>
          <a:xfrm rot="18900000">
            <a:off x="300990" y="-1409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DE4F34">
                  <a:alpha val="84000"/>
                </a:srgbClr>
              </a:gs>
              <a:gs pos="100000">
                <a:srgbClr val="EAB982">
                  <a:alpha val="8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弧形"/>
          <p:cNvSpPr/>
          <p:nvPr/>
        </p:nvSpPr>
        <p:spPr>
          <a:xfrm rot="6120000">
            <a:off x="10635615" y="57924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弧形"/>
          <p:cNvSpPr/>
          <p:nvPr/>
        </p:nvSpPr>
        <p:spPr>
          <a:xfrm rot="4680000">
            <a:off x="11174095" y="525145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弧形"/>
          <p:cNvSpPr/>
          <p:nvPr/>
        </p:nvSpPr>
        <p:spPr>
          <a:xfrm rot="17580000">
            <a:off x="1312545" y="-29146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43BAB4">
                  <a:alpha val="84000"/>
                </a:srgbClr>
              </a:gs>
              <a:gs pos="100000">
                <a:srgbClr val="8C76B6">
                  <a:alpha val="8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弧形"/>
          <p:cNvSpPr/>
          <p:nvPr/>
        </p:nvSpPr>
        <p:spPr>
          <a:xfrm rot="8520000">
            <a:off x="139954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7F77AD">
                  <a:alpha val="76000"/>
                </a:srgbClr>
              </a:gs>
              <a:gs pos="100000">
                <a:srgbClr val="ABA268">
                  <a:alpha val="8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7345" name="文本框 22"/>
          <p:cNvSpPr txBox="1"/>
          <p:nvPr/>
        </p:nvSpPr>
        <p:spPr>
          <a:xfrm flipH="1">
            <a:off x="700088" y="1209675"/>
            <a:ext cx="10983912" cy="53340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15963" y="2078038"/>
            <a:ext cx="10760075" cy="330200"/>
          </a:xfrm>
          <a:prstGeom prst="rect">
            <a:avLst/>
          </a:prstGeom>
          <a:solidFill>
            <a:srgbClr val="E38F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347" name="文本框 22"/>
          <p:cNvSpPr txBox="1"/>
          <p:nvPr/>
        </p:nvSpPr>
        <p:spPr>
          <a:xfrm flipH="1">
            <a:off x="715963" y="3219450"/>
            <a:ext cx="2017712" cy="138499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57348" name="文本框 20"/>
          <p:cNvSpPr txBox="1"/>
          <p:nvPr/>
        </p:nvSpPr>
        <p:spPr>
          <a:xfrm flipH="1">
            <a:off x="715963" y="2774950"/>
            <a:ext cx="1995487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7349" name="文本框 22"/>
          <p:cNvSpPr txBox="1"/>
          <p:nvPr/>
        </p:nvSpPr>
        <p:spPr>
          <a:xfrm flipH="1">
            <a:off x="715963" y="5229225"/>
            <a:ext cx="4090987" cy="95410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2733675" y="3219450"/>
            <a:ext cx="1812925" cy="1828800"/>
          </a:xfrm>
          <a:prstGeom prst="round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351" name="文本框 22"/>
          <p:cNvSpPr txBox="1"/>
          <p:nvPr/>
        </p:nvSpPr>
        <p:spPr>
          <a:xfrm flipH="1">
            <a:off x="5045075" y="3171825"/>
            <a:ext cx="2190750" cy="138499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57352" name="文本框 20"/>
          <p:cNvSpPr txBox="1"/>
          <p:nvPr/>
        </p:nvSpPr>
        <p:spPr>
          <a:xfrm flipH="1">
            <a:off x="5045075" y="2728913"/>
            <a:ext cx="1995488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7353" name="文本框 22"/>
          <p:cNvSpPr txBox="1"/>
          <p:nvPr/>
        </p:nvSpPr>
        <p:spPr>
          <a:xfrm flipH="1">
            <a:off x="5045075" y="5183188"/>
            <a:ext cx="6613525" cy="95410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7229475" y="2716213"/>
            <a:ext cx="2087563" cy="2286000"/>
          </a:xfrm>
          <a:prstGeom prst="round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9390063" y="2698750"/>
            <a:ext cx="2085975" cy="2286000"/>
          </a:xfrm>
          <a:prstGeom prst="round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弧形"/>
          <p:cNvSpPr/>
          <p:nvPr/>
        </p:nvSpPr>
        <p:spPr>
          <a:xfrm rot="4680000">
            <a:off x="34798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3084AB">
                  <a:alpha val="78000"/>
                </a:srgbClr>
              </a:gs>
              <a:gs pos="100000">
                <a:srgbClr val="8C76B6"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弧形"/>
          <p:cNvSpPr/>
          <p:nvPr/>
        </p:nvSpPr>
        <p:spPr>
          <a:xfrm rot="18900000">
            <a:off x="300990" y="-1409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DE4F34">
                  <a:alpha val="84000"/>
                </a:srgbClr>
              </a:gs>
              <a:gs pos="100000">
                <a:srgbClr val="EAB982">
                  <a:alpha val="8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弧形"/>
          <p:cNvSpPr/>
          <p:nvPr/>
        </p:nvSpPr>
        <p:spPr>
          <a:xfrm rot="6120000">
            <a:off x="10635615" y="57924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弧形"/>
          <p:cNvSpPr/>
          <p:nvPr/>
        </p:nvSpPr>
        <p:spPr>
          <a:xfrm rot="6780000">
            <a:off x="1576070" y="34226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弧形"/>
          <p:cNvSpPr/>
          <p:nvPr/>
        </p:nvSpPr>
        <p:spPr>
          <a:xfrm rot="17580000">
            <a:off x="1254760" y="-30670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43BAB4">
                  <a:alpha val="84000"/>
                </a:srgbClr>
              </a:gs>
              <a:gs pos="100000">
                <a:srgbClr val="8C76B6">
                  <a:alpha val="8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弧形"/>
          <p:cNvSpPr/>
          <p:nvPr/>
        </p:nvSpPr>
        <p:spPr>
          <a:xfrm rot="8520000">
            <a:off x="11245215" y="525145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7F77AD">
                  <a:alpha val="76000"/>
                </a:srgbClr>
              </a:gs>
              <a:gs pos="100000">
                <a:srgbClr val="ABA268">
                  <a:alpha val="8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7000" y="812800"/>
            <a:ext cx="4084955" cy="583755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 w="2857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303713" y="823278"/>
            <a:ext cx="3902075" cy="309562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20075" y="3613150"/>
            <a:ext cx="3924300" cy="3095625"/>
          </a:xfrm>
          <a:prstGeom prst="rect">
            <a:avLst/>
          </a:prstGeom>
          <a:blipFill rotWithShape="1">
            <a:blip r:embed="rId4"/>
            <a:stretch>
              <a:fillRect b="-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73732" name="文本框 20"/>
          <p:cNvSpPr txBox="1"/>
          <p:nvPr/>
        </p:nvSpPr>
        <p:spPr>
          <a:xfrm flipH="1">
            <a:off x="8326438" y="1108075"/>
            <a:ext cx="1995487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73733" name="文本框 22"/>
          <p:cNvSpPr txBox="1"/>
          <p:nvPr/>
        </p:nvSpPr>
        <p:spPr>
          <a:xfrm flipH="1">
            <a:off x="8388350" y="1466850"/>
            <a:ext cx="3632200" cy="160043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</a:p>
        </p:txBody>
      </p:sp>
      <p:sp>
        <p:nvSpPr>
          <p:cNvPr id="73734" name="文本框 20"/>
          <p:cNvSpPr txBox="1"/>
          <p:nvPr/>
        </p:nvSpPr>
        <p:spPr>
          <a:xfrm flipH="1">
            <a:off x="5130800" y="5045075"/>
            <a:ext cx="2468563" cy="74453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4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键入标题 </a:t>
            </a:r>
          </a:p>
        </p:txBody>
      </p:sp>
      <p:sp>
        <p:nvSpPr>
          <p:cNvPr id="43" name="矩形 42"/>
          <p:cNvSpPr/>
          <p:nvPr/>
        </p:nvSpPr>
        <p:spPr>
          <a:xfrm>
            <a:off x="229235" y="913765"/>
            <a:ext cx="3822065" cy="5636895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73736" name="文本框 22"/>
          <p:cNvSpPr txBox="1"/>
          <p:nvPr/>
        </p:nvSpPr>
        <p:spPr>
          <a:xfrm flipH="1">
            <a:off x="719138" y="1844675"/>
            <a:ext cx="2846387" cy="52322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73737" name="文本框 20"/>
          <p:cNvSpPr txBox="1"/>
          <p:nvPr/>
        </p:nvSpPr>
        <p:spPr>
          <a:xfrm flipH="1">
            <a:off x="719138" y="1460500"/>
            <a:ext cx="1995487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050" name="花"/>
          <p:cNvSpPr/>
          <p:nvPr/>
        </p:nvSpPr>
        <p:spPr bwMode="auto">
          <a:xfrm>
            <a:off x="1143635" y="3919220"/>
            <a:ext cx="1800860" cy="1800860"/>
          </a:xfrm>
          <a:custGeom>
            <a:avLst/>
            <a:gdLst/>
            <a:ahLst/>
            <a:cxnLst/>
            <a:rect l="0" t="0" r="r" b="b"/>
            <a:pathLst>
              <a:path w="1646238" h="1558925">
                <a:moveTo>
                  <a:pt x="1646238" y="920750"/>
                </a:moveTo>
                <a:lnTo>
                  <a:pt x="1644016" y="931228"/>
                </a:lnTo>
                <a:lnTo>
                  <a:pt x="1640523" y="943293"/>
                </a:lnTo>
                <a:lnTo>
                  <a:pt x="1635761" y="959803"/>
                </a:lnTo>
                <a:lnTo>
                  <a:pt x="1629728" y="979805"/>
                </a:lnTo>
                <a:lnTo>
                  <a:pt x="1621791" y="1002983"/>
                </a:lnTo>
                <a:lnTo>
                  <a:pt x="1612266" y="1029335"/>
                </a:lnTo>
                <a:lnTo>
                  <a:pt x="1606551" y="1043623"/>
                </a:lnTo>
                <a:lnTo>
                  <a:pt x="1600518" y="1058228"/>
                </a:lnTo>
                <a:lnTo>
                  <a:pt x="1593851" y="1073468"/>
                </a:lnTo>
                <a:lnTo>
                  <a:pt x="1587183" y="1088708"/>
                </a:lnTo>
                <a:lnTo>
                  <a:pt x="1579246" y="1104900"/>
                </a:lnTo>
                <a:lnTo>
                  <a:pt x="1571308" y="1121410"/>
                </a:lnTo>
                <a:lnTo>
                  <a:pt x="1562418" y="1137920"/>
                </a:lnTo>
                <a:lnTo>
                  <a:pt x="1553211" y="1154748"/>
                </a:lnTo>
                <a:lnTo>
                  <a:pt x="1543368" y="1172210"/>
                </a:lnTo>
                <a:lnTo>
                  <a:pt x="1532891" y="1189355"/>
                </a:lnTo>
                <a:lnTo>
                  <a:pt x="1521778" y="1206500"/>
                </a:lnTo>
                <a:lnTo>
                  <a:pt x="1510031" y="1223645"/>
                </a:lnTo>
                <a:lnTo>
                  <a:pt x="1497648" y="1241108"/>
                </a:lnTo>
                <a:lnTo>
                  <a:pt x="1484631" y="1258253"/>
                </a:lnTo>
                <a:lnTo>
                  <a:pt x="1470661" y="1275080"/>
                </a:lnTo>
                <a:lnTo>
                  <a:pt x="1456373" y="1291908"/>
                </a:lnTo>
                <a:lnTo>
                  <a:pt x="1441451" y="1308735"/>
                </a:lnTo>
                <a:lnTo>
                  <a:pt x="1425576" y="1324928"/>
                </a:lnTo>
                <a:lnTo>
                  <a:pt x="1409383" y="1341120"/>
                </a:lnTo>
                <a:lnTo>
                  <a:pt x="1392873" y="1356678"/>
                </a:lnTo>
                <a:lnTo>
                  <a:pt x="1376998" y="1371600"/>
                </a:lnTo>
                <a:lnTo>
                  <a:pt x="1360806" y="1386205"/>
                </a:lnTo>
                <a:lnTo>
                  <a:pt x="1344613" y="1400175"/>
                </a:lnTo>
                <a:lnTo>
                  <a:pt x="1328421" y="1413828"/>
                </a:lnTo>
                <a:lnTo>
                  <a:pt x="1312546" y="1426845"/>
                </a:lnTo>
                <a:lnTo>
                  <a:pt x="1296671" y="1439545"/>
                </a:lnTo>
                <a:lnTo>
                  <a:pt x="1281113" y="1451610"/>
                </a:lnTo>
                <a:lnTo>
                  <a:pt x="1265238" y="1463040"/>
                </a:lnTo>
                <a:lnTo>
                  <a:pt x="1250316" y="1473835"/>
                </a:lnTo>
                <a:lnTo>
                  <a:pt x="1235393" y="1484313"/>
                </a:lnTo>
                <a:lnTo>
                  <a:pt x="1220153" y="1493838"/>
                </a:lnTo>
                <a:lnTo>
                  <a:pt x="1205866" y="1503045"/>
                </a:lnTo>
                <a:lnTo>
                  <a:pt x="1191578" y="1511300"/>
                </a:lnTo>
                <a:lnTo>
                  <a:pt x="1177608" y="1518920"/>
                </a:lnTo>
                <a:lnTo>
                  <a:pt x="1164273" y="1526223"/>
                </a:lnTo>
                <a:lnTo>
                  <a:pt x="1150938" y="1532890"/>
                </a:lnTo>
                <a:lnTo>
                  <a:pt x="1138238" y="1538605"/>
                </a:lnTo>
                <a:lnTo>
                  <a:pt x="1126173" y="1543685"/>
                </a:lnTo>
                <a:lnTo>
                  <a:pt x="1113791" y="1548130"/>
                </a:lnTo>
                <a:lnTo>
                  <a:pt x="1102678" y="1551623"/>
                </a:lnTo>
                <a:lnTo>
                  <a:pt x="1091883" y="1554480"/>
                </a:lnTo>
                <a:lnTo>
                  <a:pt x="1081723" y="1556703"/>
                </a:lnTo>
                <a:lnTo>
                  <a:pt x="1071881" y="1558290"/>
                </a:lnTo>
                <a:lnTo>
                  <a:pt x="1062673" y="1558925"/>
                </a:lnTo>
                <a:lnTo>
                  <a:pt x="1054101" y="1558925"/>
                </a:lnTo>
                <a:lnTo>
                  <a:pt x="1049973" y="1558290"/>
                </a:lnTo>
                <a:lnTo>
                  <a:pt x="1046163" y="1557973"/>
                </a:lnTo>
                <a:lnTo>
                  <a:pt x="1042353" y="1557338"/>
                </a:lnTo>
                <a:lnTo>
                  <a:pt x="1038861" y="1556068"/>
                </a:lnTo>
                <a:lnTo>
                  <a:pt x="1035368" y="1555115"/>
                </a:lnTo>
                <a:lnTo>
                  <a:pt x="1032193" y="1553528"/>
                </a:lnTo>
                <a:lnTo>
                  <a:pt x="1029336" y="1551940"/>
                </a:lnTo>
                <a:lnTo>
                  <a:pt x="1026161" y="1550353"/>
                </a:lnTo>
                <a:lnTo>
                  <a:pt x="1023621" y="1548130"/>
                </a:lnTo>
                <a:lnTo>
                  <a:pt x="1021081" y="1545908"/>
                </a:lnTo>
                <a:lnTo>
                  <a:pt x="1018858" y="1543368"/>
                </a:lnTo>
                <a:lnTo>
                  <a:pt x="1016636" y="1540828"/>
                </a:lnTo>
                <a:lnTo>
                  <a:pt x="1014731" y="1537653"/>
                </a:lnTo>
                <a:lnTo>
                  <a:pt x="1013461" y="1534795"/>
                </a:lnTo>
                <a:lnTo>
                  <a:pt x="1011873" y="1531620"/>
                </a:lnTo>
                <a:lnTo>
                  <a:pt x="1010921" y="1528128"/>
                </a:lnTo>
                <a:lnTo>
                  <a:pt x="1009651" y="1524635"/>
                </a:lnTo>
                <a:lnTo>
                  <a:pt x="1009016" y="1520825"/>
                </a:lnTo>
                <a:lnTo>
                  <a:pt x="1008381" y="1516698"/>
                </a:lnTo>
                <a:lnTo>
                  <a:pt x="1008063" y="1512888"/>
                </a:lnTo>
                <a:lnTo>
                  <a:pt x="1008063" y="1504315"/>
                </a:lnTo>
                <a:lnTo>
                  <a:pt x="1008698" y="1495108"/>
                </a:lnTo>
                <a:lnTo>
                  <a:pt x="1009968" y="1485265"/>
                </a:lnTo>
                <a:lnTo>
                  <a:pt x="1012191" y="1475105"/>
                </a:lnTo>
                <a:lnTo>
                  <a:pt x="1015366" y="1463993"/>
                </a:lnTo>
                <a:lnTo>
                  <a:pt x="1018858" y="1452563"/>
                </a:lnTo>
                <a:lnTo>
                  <a:pt x="1023303" y="1440815"/>
                </a:lnTo>
                <a:lnTo>
                  <a:pt x="1028383" y="1428750"/>
                </a:lnTo>
                <a:lnTo>
                  <a:pt x="1034098" y="1416050"/>
                </a:lnTo>
                <a:lnTo>
                  <a:pt x="1040448" y="1402715"/>
                </a:lnTo>
                <a:lnTo>
                  <a:pt x="1047751" y="1389063"/>
                </a:lnTo>
                <a:lnTo>
                  <a:pt x="1055688" y="1375410"/>
                </a:lnTo>
                <a:lnTo>
                  <a:pt x="1063943" y="1360805"/>
                </a:lnTo>
                <a:lnTo>
                  <a:pt x="1073151" y="1346518"/>
                </a:lnTo>
                <a:lnTo>
                  <a:pt x="1082676" y="1331595"/>
                </a:lnTo>
                <a:lnTo>
                  <a:pt x="1093153" y="1316673"/>
                </a:lnTo>
                <a:lnTo>
                  <a:pt x="1103948" y="1301115"/>
                </a:lnTo>
                <a:lnTo>
                  <a:pt x="1115378" y="1285875"/>
                </a:lnTo>
                <a:lnTo>
                  <a:pt x="1127443" y="1270000"/>
                </a:lnTo>
                <a:lnTo>
                  <a:pt x="1139826" y="1254125"/>
                </a:lnTo>
                <a:lnTo>
                  <a:pt x="1153161" y="1238568"/>
                </a:lnTo>
                <a:lnTo>
                  <a:pt x="1166813" y="1222375"/>
                </a:lnTo>
                <a:lnTo>
                  <a:pt x="1180783" y="1206183"/>
                </a:lnTo>
                <a:lnTo>
                  <a:pt x="1195388" y="1189990"/>
                </a:lnTo>
                <a:lnTo>
                  <a:pt x="1210311" y="1173798"/>
                </a:lnTo>
                <a:lnTo>
                  <a:pt x="1225868" y="1157288"/>
                </a:lnTo>
                <a:lnTo>
                  <a:pt x="1242061" y="1141413"/>
                </a:lnTo>
                <a:lnTo>
                  <a:pt x="1257936" y="1125538"/>
                </a:lnTo>
                <a:lnTo>
                  <a:pt x="1275081" y="1110298"/>
                </a:lnTo>
                <a:lnTo>
                  <a:pt x="1291908" y="1096010"/>
                </a:lnTo>
                <a:lnTo>
                  <a:pt x="1308736" y="1082358"/>
                </a:lnTo>
                <a:lnTo>
                  <a:pt x="1325881" y="1069340"/>
                </a:lnTo>
                <a:lnTo>
                  <a:pt x="1343026" y="1056958"/>
                </a:lnTo>
                <a:lnTo>
                  <a:pt x="1360488" y="1045210"/>
                </a:lnTo>
                <a:lnTo>
                  <a:pt x="1377633" y="1034098"/>
                </a:lnTo>
                <a:lnTo>
                  <a:pt x="1394778" y="1023620"/>
                </a:lnTo>
                <a:lnTo>
                  <a:pt x="1412241" y="1013460"/>
                </a:lnTo>
                <a:lnTo>
                  <a:pt x="1429068" y="1004570"/>
                </a:lnTo>
                <a:lnTo>
                  <a:pt x="1445578" y="995680"/>
                </a:lnTo>
                <a:lnTo>
                  <a:pt x="1462088" y="987425"/>
                </a:lnTo>
                <a:lnTo>
                  <a:pt x="1477646" y="979805"/>
                </a:lnTo>
                <a:lnTo>
                  <a:pt x="1493521" y="972820"/>
                </a:lnTo>
                <a:lnTo>
                  <a:pt x="1508443" y="966153"/>
                </a:lnTo>
                <a:lnTo>
                  <a:pt x="1523366" y="960438"/>
                </a:lnTo>
                <a:lnTo>
                  <a:pt x="1537653" y="954723"/>
                </a:lnTo>
                <a:lnTo>
                  <a:pt x="1563688" y="944880"/>
                </a:lnTo>
                <a:lnTo>
                  <a:pt x="1587183" y="936943"/>
                </a:lnTo>
                <a:lnTo>
                  <a:pt x="1607186" y="931228"/>
                </a:lnTo>
                <a:lnTo>
                  <a:pt x="1623696" y="926465"/>
                </a:lnTo>
                <a:lnTo>
                  <a:pt x="1635761" y="922973"/>
                </a:lnTo>
                <a:lnTo>
                  <a:pt x="1646238" y="920750"/>
                </a:lnTo>
                <a:close/>
                <a:moveTo>
                  <a:pt x="0" y="920750"/>
                </a:moveTo>
                <a:lnTo>
                  <a:pt x="10160" y="922973"/>
                </a:lnTo>
                <a:lnTo>
                  <a:pt x="22225" y="926465"/>
                </a:lnTo>
                <a:lnTo>
                  <a:pt x="38735" y="931228"/>
                </a:lnTo>
                <a:lnTo>
                  <a:pt x="59055" y="936943"/>
                </a:lnTo>
                <a:lnTo>
                  <a:pt x="82550" y="944880"/>
                </a:lnTo>
                <a:lnTo>
                  <a:pt x="108585" y="954723"/>
                </a:lnTo>
                <a:lnTo>
                  <a:pt x="122873" y="960438"/>
                </a:lnTo>
                <a:lnTo>
                  <a:pt x="137477" y="966153"/>
                </a:lnTo>
                <a:lnTo>
                  <a:pt x="152718" y="972820"/>
                </a:lnTo>
                <a:lnTo>
                  <a:pt x="167958" y="979805"/>
                </a:lnTo>
                <a:lnTo>
                  <a:pt x="184150" y="987425"/>
                </a:lnTo>
                <a:lnTo>
                  <a:pt x="200660" y="995680"/>
                </a:lnTo>
                <a:lnTo>
                  <a:pt x="217170" y="1004570"/>
                </a:lnTo>
                <a:lnTo>
                  <a:pt x="233998" y="1013460"/>
                </a:lnTo>
                <a:lnTo>
                  <a:pt x="251143" y="1023620"/>
                </a:lnTo>
                <a:lnTo>
                  <a:pt x="268605" y="1034098"/>
                </a:lnTo>
                <a:lnTo>
                  <a:pt x="285750" y="1045210"/>
                </a:lnTo>
                <a:lnTo>
                  <a:pt x="302895" y="1056958"/>
                </a:lnTo>
                <a:lnTo>
                  <a:pt x="320040" y="1069340"/>
                </a:lnTo>
                <a:lnTo>
                  <a:pt x="337503" y="1082358"/>
                </a:lnTo>
                <a:lnTo>
                  <a:pt x="354330" y="1096010"/>
                </a:lnTo>
                <a:lnTo>
                  <a:pt x="371158" y="1110298"/>
                </a:lnTo>
                <a:lnTo>
                  <a:pt x="387985" y="1125538"/>
                </a:lnTo>
                <a:lnTo>
                  <a:pt x="404178" y="1141413"/>
                </a:lnTo>
                <a:lnTo>
                  <a:pt x="420370" y="1157288"/>
                </a:lnTo>
                <a:lnTo>
                  <a:pt x="435610" y="1173798"/>
                </a:lnTo>
                <a:lnTo>
                  <a:pt x="450850" y="1189990"/>
                </a:lnTo>
                <a:lnTo>
                  <a:pt x="465455" y="1206183"/>
                </a:lnTo>
                <a:lnTo>
                  <a:pt x="479425" y="1222375"/>
                </a:lnTo>
                <a:lnTo>
                  <a:pt x="493078" y="1238568"/>
                </a:lnTo>
                <a:lnTo>
                  <a:pt x="506095" y="1254125"/>
                </a:lnTo>
                <a:lnTo>
                  <a:pt x="518478" y="1270000"/>
                </a:lnTo>
                <a:lnTo>
                  <a:pt x="530860" y="1285875"/>
                </a:lnTo>
                <a:lnTo>
                  <a:pt x="541973" y="1301115"/>
                </a:lnTo>
                <a:lnTo>
                  <a:pt x="553085" y="1316673"/>
                </a:lnTo>
                <a:lnTo>
                  <a:pt x="563245" y="1331595"/>
                </a:lnTo>
                <a:lnTo>
                  <a:pt x="572770" y="1346518"/>
                </a:lnTo>
                <a:lnTo>
                  <a:pt x="581978" y="1360805"/>
                </a:lnTo>
                <a:lnTo>
                  <a:pt x="590550" y="1375410"/>
                </a:lnTo>
                <a:lnTo>
                  <a:pt x="598170" y="1389063"/>
                </a:lnTo>
                <a:lnTo>
                  <a:pt x="605473" y="1402715"/>
                </a:lnTo>
                <a:lnTo>
                  <a:pt x="612140" y="1416050"/>
                </a:lnTo>
                <a:lnTo>
                  <a:pt x="617538" y="1428750"/>
                </a:lnTo>
                <a:lnTo>
                  <a:pt x="622618" y="1440815"/>
                </a:lnTo>
                <a:lnTo>
                  <a:pt x="627063" y="1452563"/>
                </a:lnTo>
                <a:lnTo>
                  <a:pt x="630873" y="1463993"/>
                </a:lnTo>
                <a:lnTo>
                  <a:pt x="633730" y="1475105"/>
                </a:lnTo>
                <a:lnTo>
                  <a:pt x="635953" y="1485265"/>
                </a:lnTo>
                <a:lnTo>
                  <a:pt x="637540" y="1495108"/>
                </a:lnTo>
                <a:lnTo>
                  <a:pt x="638175" y="1504315"/>
                </a:lnTo>
                <a:lnTo>
                  <a:pt x="638175" y="1512888"/>
                </a:lnTo>
                <a:lnTo>
                  <a:pt x="637540" y="1516698"/>
                </a:lnTo>
                <a:lnTo>
                  <a:pt x="637223" y="1520825"/>
                </a:lnTo>
                <a:lnTo>
                  <a:pt x="636270" y="1524635"/>
                </a:lnTo>
                <a:lnTo>
                  <a:pt x="635318" y="1528128"/>
                </a:lnTo>
                <a:lnTo>
                  <a:pt x="634048" y="1531620"/>
                </a:lnTo>
                <a:lnTo>
                  <a:pt x="632778" y="1534795"/>
                </a:lnTo>
                <a:lnTo>
                  <a:pt x="631190" y="1537653"/>
                </a:lnTo>
                <a:lnTo>
                  <a:pt x="629285" y="1540828"/>
                </a:lnTo>
                <a:lnTo>
                  <a:pt x="627063" y="1543368"/>
                </a:lnTo>
                <a:lnTo>
                  <a:pt x="624840" y="1545908"/>
                </a:lnTo>
                <a:lnTo>
                  <a:pt x="622300" y="1548130"/>
                </a:lnTo>
                <a:lnTo>
                  <a:pt x="619760" y="1550353"/>
                </a:lnTo>
                <a:lnTo>
                  <a:pt x="616903" y="1551940"/>
                </a:lnTo>
                <a:lnTo>
                  <a:pt x="614045" y="1553528"/>
                </a:lnTo>
                <a:lnTo>
                  <a:pt x="610553" y="1555115"/>
                </a:lnTo>
                <a:lnTo>
                  <a:pt x="607378" y="1556068"/>
                </a:lnTo>
                <a:lnTo>
                  <a:pt x="603568" y="1557338"/>
                </a:lnTo>
                <a:lnTo>
                  <a:pt x="600075" y="1557973"/>
                </a:lnTo>
                <a:lnTo>
                  <a:pt x="595948" y="1558290"/>
                </a:lnTo>
                <a:lnTo>
                  <a:pt x="591820" y="1558925"/>
                </a:lnTo>
                <a:lnTo>
                  <a:pt x="583565" y="1558925"/>
                </a:lnTo>
                <a:lnTo>
                  <a:pt x="574358" y="1558290"/>
                </a:lnTo>
                <a:lnTo>
                  <a:pt x="564515" y="1556703"/>
                </a:lnTo>
                <a:lnTo>
                  <a:pt x="554038" y="1554480"/>
                </a:lnTo>
                <a:lnTo>
                  <a:pt x="543243" y="1551623"/>
                </a:lnTo>
                <a:lnTo>
                  <a:pt x="531813" y="1548130"/>
                </a:lnTo>
                <a:lnTo>
                  <a:pt x="520065" y="1543685"/>
                </a:lnTo>
                <a:lnTo>
                  <a:pt x="508000" y="1538605"/>
                </a:lnTo>
                <a:lnTo>
                  <a:pt x="494983" y="1532890"/>
                </a:lnTo>
                <a:lnTo>
                  <a:pt x="481965" y="1526223"/>
                </a:lnTo>
                <a:lnTo>
                  <a:pt x="468313" y="1518920"/>
                </a:lnTo>
                <a:lnTo>
                  <a:pt x="454343" y="1511300"/>
                </a:lnTo>
                <a:lnTo>
                  <a:pt x="440055" y="1503045"/>
                </a:lnTo>
                <a:lnTo>
                  <a:pt x="425768" y="1493838"/>
                </a:lnTo>
                <a:lnTo>
                  <a:pt x="410845" y="1484313"/>
                </a:lnTo>
                <a:lnTo>
                  <a:pt x="395605" y="1473835"/>
                </a:lnTo>
                <a:lnTo>
                  <a:pt x="380683" y="1463040"/>
                </a:lnTo>
                <a:lnTo>
                  <a:pt x="364808" y="1451610"/>
                </a:lnTo>
                <a:lnTo>
                  <a:pt x="349250" y="1439545"/>
                </a:lnTo>
                <a:lnTo>
                  <a:pt x="333375" y="1426845"/>
                </a:lnTo>
                <a:lnTo>
                  <a:pt x="317500" y="1413828"/>
                </a:lnTo>
                <a:lnTo>
                  <a:pt x="301625" y="1400175"/>
                </a:lnTo>
                <a:lnTo>
                  <a:pt x="285433" y="1386205"/>
                </a:lnTo>
                <a:lnTo>
                  <a:pt x="269240" y="1371600"/>
                </a:lnTo>
                <a:lnTo>
                  <a:pt x="253048" y="1356678"/>
                </a:lnTo>
                <a:lnTo>
                  <a:pt x="236538" y="1341120"/>
                </a:lnTo>
                <a:lnTo>
                  <a:pt x="220345" y="1324928"/>
                </a:lnTo>
                <a:lnTo>
                  <a:pt x="204787" y="1308735"/>
                </a:lnTo>
                <a:lnTo>
                  <a:pt x="189548" y="1291908"/>
                </a:lnTo>
                <a:lnTo>
                  <a:pt x="175260" y="1275080"/>
                </a:lnTo>
                <a:lnTo>
                  <a:pt x="161290" y="1258253"/>
                </a:lnTo>
                <a:lnTo>
                  <a:pt x="148590" y="1241108"/>
                </a:lnTo>
                <a:lnTo>
                  <a:pt x="136208" y="1223645"/>
                </a:lnTo>
                <a:lnTo>
                  <a:pt x="124460" y="1206500"/>
                </a:lnTo>
                <a:lnTo>
                  <a:pt x="113347" y="1189355"/>
                </a:lnTo>
                <a:lnTo>
                  <a:pt x="102552" y="1172210"/>
                </a:lnTo>
                <a:lnTo>
                  <a:pt x="92710" y="1154748"/>
                </a:lnTo>
                <a:lnTo>
                  <a:pt x="83503" y="1137920"/>
                </a:lnTo>
                <a:lnTo>
                  <a:pt x="74930" y="1121410"/>
                </a:lnTo>
                <a:lnTo>
                  <a:pt x="66675" y="1104900"/>
                </a:lnTo>
                <a:lnTo>
                  <a:pt x="59055" y="1088708"/>
                </a:lnTo>
                <a:lnTo>
                  <a:pt x="52070" y="1073468"/>
                </a:lnTo>
                <a:lnTo>
                  <a:pt x="45403" y="1058228"/>
                </a:lnTo>
                <a:lnTo>
                  <a:pt x="39688" y="1043623"/>
                </a:lnTo>
                <a:lnTo>
                  <a:pt x="33655" y="1029335"/>
                </a:lnTo>
                <a:lnTo>
                  <a:pt x="24130" y="1002983"/>
                </a:lnTo>
                <a:lnTo>
                  <a:pt x="16193" y="979805"/>
                </a:lnTo>
                <a:lnTo>
                  <a:pt x="10160" y="959803"/>
                </a:lnTo>
                <a:lnTo>
                  <a:pt x="5398" y="943293"/>
                </a:lnTo>
                <a:lnTo>
                  <a:pt x="2223" y="931228"/>
                </a:lnTo>
                <a:lnTo>
                  <a:pt x="0" y="920750"/>
                </a:lnTo>
                <a:close/>
                <a:moveTo>
                  <a:pt x="831862" y="0"/>
                </a:moveTo>
                <a:lnTo>
                  <a:pt x="863017" y="35243"/>
                </a:lnTo>
                <a:lnTo>
                  <a:pt x="932004" y="113348"/>
                </a:lnTo>
                <a:lnTo>
                  <a:pt x="969200" y="155575"/>
                </a:lnTo>
                <a:lnTo>
                  <a:pt x="1002263" y="192405"/>
                </a:lnTo>
                <a:lnTo>
                  <a:pt x="1026742" y="219075"/>
                </a:lnTo>
                <a:lnTo>
                  <a:pt x="1034054" y="227013"/>
                </a:lnTo>
                <a:lnTo>
                  <a:pt x="1037869" y="230505"/>
                </a:lnTo>
                <a:lnTo>
                  <a:pt x="1246737" y="108903"/>
                </a:lnTo>
                <a:lnTo>
                  <a:pt x="1254685" y="126365"/>
                </a:lnTo>
                <a:lnTo>
                  <a:pt x="1261997" y="144145"/>
                </a:lnTo>
                <a:lnTo>
                  <a:pt x="1268355" y="162878"/>
                </a:lnTo>
                <a:lnTo>
                  <a:pt x="1274714" y="181928"/>
                </a:lnTo>
                <a:lnTo>
                  <a:pt x="1280754" y="201613"/>
                </a:lnTo>
                <a:lnTo>
                  <a:pt x="1286158" y="221615"/>
                </a:lnTo>
                <a:lnTo>
                  <a:pt x="1291245" y="241935"/>
                </a:lnTo>
                <a:lnTo>
                  <a:pt x="1295696" y="262573"/>
                </a:lnTo>
                <a:lnTo>
                  <a:pt x="1299193" y="283528"/>
                </a:lnTo>
                <a:lnTo>
                  <a:pt x="1303008" y="304483"/>
                </a:lnTo>
                <a:lnTo>
                  <a:pt x="1305869" y="325755"/>
                </a:lnTo>
                <a:lnTo>
                  <a:pt x="1308412" y="347345"/>
                </a:lnTo>
                <a:lnTo>
                  <a:pt x="1310320" y="368618"/>
                </a:lnTo>
                <a:lnTo>
                  <a:pt x="1311591" y="389890"/>
                </a:lnTo>
                <a:lnTo>
                  <a:pt x="1312545" y="411480"/>
                </a:lnTo>
                <a:lnTo>
                  <a:pt x="1312863" y="432435"/>
                </a:lnTo>
                <a:lnTo>
                  <a:pt x="1312545" y="447675"/>
                </a:lnTo>
                <a:lnTo>
                  <a:pt x="1312227" y="461963"/>
                </a:lnTo>
                <a:lnTo>
                  <a:pt x="1311591" y="476250"/>
                </a:lnTo>
                <a:lnTo>
                  <a:pt x="1310638" y="490538"/>
                </a:lnTo>
                <a:lnTo>
                  <a:pt x="1309366" y="504508"/>
                </a:lnTo>
                <a:lnTo>
                  <a:pt x="1307776" y="518478"/>
                </a:lnTo>
                <a:lnTo>
                  <a:pt x="1306187" y="531813"/>
                </a:lnTo>
                <a:lnTo>
                  <a:pt x="1303962" y="545465"/>
                </a:lnTo>
                <a:lnTo>
                  <a:pt x="1302054" y="558800"/>
                </a:lnTo>
                <a:lnTo>
                  <a:pt x="1299193" y="571500"/>
                </a:lnTo>
                <a:lnTo>
                  <a:pt x="1296650" y="584835"/>
                </a:lnTo>
                <a:lnTo>
                  <a:pt x="1293788" y="597218"/>
                </a:lnTo>
                <a:lnTo>
                  <a:pt x="1290609" y="609918"/>
                </a:lnTo>
                <a:lnTo>
                  <a:pt x="1287112" y="622300"/>
                </a:lnTo>
                <a:lnTo>
                  <a:pt x="1283615" y="634683"/>
                </a:lnTo>
                <a:lnTo>
                  <a:pt x="1279482" y="646430"/>
                </a:lnTo>
                <a:lnTo>
                  <a:pt x="1275349" y="658178"/>
                </a:lnTo>
                <a:lnTo>
                  <a:pt x="1270899" y="669925"/>
                </a:lnTo>
                <a:lnTo>
                  <a:pt x="1266766" y="681355"/>
                </a:lnTo>
                <a:lnTo>
                  <a:pt x="1261997" y="692468"/>
                </a:lnTo>
                <a:lnTo>
                  <a:pt x="1256593" y="703580"/>
                </a:lnTo>
                <a:lnTo>
                  <a:pt x="1251506" y="714375"/>
                </a:lnTo>
                <a:lnTo>
                  <a:pt x="1246101" y="724853"/>
                </a:lnTo>
                <a:lnTo>
                  <a:pt x="1240697" y="735648"/>
                </a:lnTo>
                <a:lnTo>
                  <a:pt x="1234657" y="745808"/>
                </a:lnTo>
                <a:lnTo>
                  <a:pt x="1228934" y="755650"/>
                </a:lnTo>
                <a:lnTo>
                  <a:pt x="1222576" y="765493"/>
                </a:lnTo>
                <a:lnTo>
                  <a:pt x="1215900" y="775018"/>
                </a:lnTo>
                <a:lnTo>
                  <a:pt x="1209859" y="784543"/>
                </a:lnTo>
                <a:lnTo>
                  <a:pt x="1202865" y="793750"/>
                </a:lnTo>
                <a:lnTo>
                  <a:pt x="1195871" y="802640"/>
                </a:lnTo>
                <a:lnTo>
                  <a:pt x="1188877" y="811530"/>
                </a:lnTo>
                <a:lnTo>
                  <a:pt x="1181565" y="820103"/>
                </a:lnTo>
                <a:lnTo>
                  <a:pt x="1173617" y="828675"/>
                </a:lnTo>
                <a:lnTo>
                  <a:pt x="1165988" y="836613"/>
                </a:lnTo>
                <a:lnTo>
                  <a:pt x="1158358" y="844868"/>
                </a:lnTo>
                <a:lnTo>
                  <a:pt x="1150092" y="852488"/>
                </a:lnTo>
                <a:lnTo>
                  <a:pt x="1142144" y="859790"/>
                </a:lnTo>
                <a:lnTo>
                  <a:pt x="1133561" y="867093"/>
                </a:lnTo>
                <a:lnTo>
                  <a:pt x="1125295" y="874395"/>
                </a:lnTo>
                <a:lnTo>
                  <a:pt x="1116711" y="881063"/>
                </a:lnTo>
                <a:lnTo>
                  <a:pt x="1108128" y="887730"/>
                </a:lnTo>
                <a:lnTo>
                  <a:pt x="1099226" y="894398"/>
                </a:lnTo>
                <a:lnTo>
                  <a:pt x="1090007" y="900430"/>
                </a:lnTo>
                <a:lnTo>
                  <a:pt x="1080787" y="906463"/>
                </a:lnTo>
                <a:lnTo>
                  <a:pt x="1071568" y="912178"/>
                </a:lnTo>
                <a:lnTo>
                  <a:pt x="1062030" y="917893"/>
                </a:lnTo>
                <a:lnTo>
                  <a:pt x="1052493" y="922973"/>
                </a:lnTo>
                <a:lnTo>
                  <a:pt x="1042638" y="928053"/>
                </a:lnTo>
                <a:lnTo>
                  <a:pt x="1032782" y="932816"/>
                </a:lnTo>
                <a:lnTo>
                  <a:pt x="1022927" y="937578"/>
                </a:lnTo>
                <a:lnTo>
                  <a:pt x="1012436" y="942023"/>
                </a:lnTo>
                <a:lnTo>
                  <a:pt x="1002581" y="946151"/>
                </a:lnTo>
                <a:lnTo>
                  <a:pt x="992407" y="949961"/>
                </a:lnTo>
                <a:lnTo>
                  <a:pt x="981598" y="953771"/>
                </a:lnTo>
                <a:lnTo>
                  <a:pt x="971107" y="956946"/>
                </a:lnTo>
                <a:lnTo>
                  <a:pt x="960298" y="960438"/>
                </a:lnTo>
                <a:lnTo>
                  <a:pt x="949807" y="963296"/>
                </a:lnTo>
                <a:lnTo>
                  <a:pt x="938998" y="965836"/>
                </a:lnTo>
                <a:lnTo>
                  <a:pt x="928189" y="968376"/>
                </a:lnTo>
                <a:lnTo>
                  <a:pt x="917062" y="970598"/>
                </a:lnTo>
                <a:lnTo>
                  <a:pt x="905617" y="972503"/>
                </a:lnTo>
                <a:lnTo>
                  <a:pt x="894490" y="974408"/>
                </a:lnTo>
                <a:lnTo>
                  <a:pt x="883363" y="975678"/>
                </a:lnTo>
                <a:lnTo>
                  <a:pt x="883363" y="1265556"/>
                </a:lnTo>
                <a:lnTo>
                  <a:pt x="882728" y="1271588"/>
                </a:lnTo>
                <a:lnTo>
                  <a:pt x="882092" y="1277621"/>
                </a:lnTo>
                <a:lnTo>
                  <a:pt x="880820" y="1283336"/>
                </a:lnTo>
                <a:lnTo>
                  <a:pt x="878595" y="1289051"/>
                </a:lnTo>
                <a:lnTo>
                  <a:pt x="876052" y="1294131"/>
                </a:lnTo>
                <a:lnTo>
                  <a:pt x="872872" y="1299211"/>
                </a:lnTo>
                <a:lnTo>
                  <a:pt x="869693" y="1303656"/>
                </a:lnTo>
                <a:lnTo>
                  <a:pt x="865560" y="1308101"/>
                </a:lnTo>
                <a:lnTo>
                  <a:pt x="861428" y="1311593"/>
                </a:lnTo>
                <a:lnTo>
                  <a:pt x="856659" y="1315403"/>
                </a:lnTo>
                <a:lnTo>
                  <a:pt x="851890" y="1318261"/>
                </a:lnTo>
                <a:lnTo>
                  <a:pt x="846486" y="1320801"/>
                </a:lnTo>
                <a:lnTo>
                  <a:pt x="841081" y="1322706"/>
                </a:lnTo>
                <a:lnTo>
                  <a:pt x="835359" y="1324293"/>
                </a:lnTo>
                <a:lnTo>
                  <a:pt x="829318" y="1325246"/>
                </a:lnTo>
                <a:lnTo>
                  <a:pt x="822960" y="1325563"/>
                </a:lnTo>
                <a:lnTo>
                  <a:pt x="817238" y="1325246"/>
                </a:lnTo>
                <a:lnTo>
                  <a:pt x="811197" y="1324293"/>
                </a:lnTo>
                <a:lnTo>
                  <a:pt x="805475" y="1322706"/>
                </a:lnTo>
                <a:lnTo>
                  <a:pt x="799752" y="1320801"/>
                </a:lnTo>
                <a:lnTo>
                  <a:pt x="794348" y="1318261"/>
                </a:lnTo>
                <a:lnTo>
                  <a:pt x="789579" y="1315403"/>
                </a:lnTo>
                <a:lnTo>
                  <a:pt x="784811" y="1311593"/>
                </a:lnTo>
                <a:lnTo>
                  <a:pt x="780678" y="1308101"/>
                </a:lnTo>
                <a:lnTo>
                  <a:pt x="776863" y="1303656"/>
                </a:lnTo>
                <a:lnTo>
                  <a:pt x="773366" y="1299211"/>
                </a:lnTo>
                <a:lnTo>
                  <a:pt x="770505" y="1294131"/>
                </a:lnTo>
                <a:lnTo>
                  <a:pt x="767961" y="1289051"/>
                </a:lnTo>
                <a:lnTo>
                  <a:pt x="765736" y="1283336"/>
                </a:lnTo>
                <a:lnTo>
                  <a:pt x="764146" y="1277621"/>
                </a:lnTo>
                <a:lnTo>
                  <a:pt x="763511" y="1271588"/>
                </a:lnTo>
                <a:lnTo>
                  <a:pt x="763193" y="1265556"/>
                </a:lnTo>
                <a:lnTo>
                  <a:pt x="763193" y="975678"/>
                </a:lnTo>
                <a:lnTo>
                  <a:pt x="751748" y="974408"/>
                </a:lnTo>
                <a:lnTo>
                  <a:pt x="740621" y="972503"/>
                </a:lnTo>
                <a:lnTo>
                  <a:pt x="729494" y="970598"/>
                </a:lnTo>
                <a:lnTo>
                  <a:pt x="718367" y="968376"/>
                </a:lnTo>
                <a:lnTo>
                  <a:pt x="707240" y="965836"/>
                </a:lnTo>
                <a:lnTo>
                  <a:pt x="696749" y="963296"/>
                </a:lnTo>
                <a:lnTo>
                  <a:pt x="685940" y="960438"/>
                </a:lnTo>
                <a:lnTo>
                  <a:pt x="675449" y="956946"/>
                </a:lnTo>
                <a:lnTo>
                  <a:pt x="664640" y="953771"/>
                </a:lnTo>
                <a:lnTo>
                  <a:pt x="654149" y="949961"/>
                </a:lnTo>
                <a:lnTo>
                  <a:pt x="643658" y="946151"/>
                </a:lnTo>
                <a:lnTo>
                  <a:pt x="633802" y="942023"/>
                </a:lnTo>
                <a:lnTo>
                  <a:pt x="623629" y="937578"/>
                </a:lnTo>
                <a:lnTo>
                  <a:pt x="613774" y="932816"/>
                </a:lnTo>
                <a:lnTo>
                  <a:pt x="603918" y="928053"/>
                </a:lnTo>
                <a:lnTo>
                  <a:pt x="593745" y="922973"/>
                </a:lnTo>
                <a:lnTo>
                  <a:pt x="584208" y="917893"/>
                </a:lnTo>
                <a:lnTo>
                  <a:pt x="574671" y="912178"/>
                </a:lnTo>
                <a:lnTo>
                  <a:pt x="565451" y="906463"/>
                </a:lnTo>
                <a:lnTo>
                  <a:pt x="556550" y="900430"/>
                </a:lnTo>
                <a:lnTo>
                  <a:pt x="547330" y="894398"/>
                </a:lnTo>
                <a:lnTo>
                  <a:pt x="538429" y="887730"/>
                </a:lnTo>
                <a:lnTo>
                  <a:pt x="529527" y="881063"/>
                </a:lnTo>
                <a:lnTo>
                  <a:pt x="521261" y="874395"/>
                </a:lnTo>
                <a:lnTo>
                  <a:pt x="512360" y="867093"/>
                </a:lnTo>
                <a:lnTo>
                  <a:pt x="504412" y="859790"/>
                </a:lnTo>
                <a:lnTo>
                  <a:pt x="496146" y="852488"/>
                </a:lnTo>
                <a:lnTo>
                  <a:pt x="488198" y="844868"/>
                </a:lnTo>
                <a:lnTo>
                  <a:pt x="479933" y="836613"/>
                </a:lnTo>
                <a:lnTo>
                  <a:pt x="472621" y="828675"/>
                </a:lnTo>
                <a:lnTo>
                  <a:pt x="464991" y="820103"/>
                </a:lnTo>
                <a:lnTo>
                  <a:pt x="457679" y="811530"/>
                </a:lnTo>
                <a:lnTo>
                  <a:pt x="450685" y="802640"/>
                </a:lnTo>
                <a:lnTo>
                  <a:pt x="443691" y="793750"/>
                </a:lnTo>
                <a:lnTo>
                  <a:pt x="436697" y="784543"/>
                </a:lnTo>
                <a:lnTo>
                  <a:pt x="430020" y="775018"/>
                </a:lnTo>
                <a:lnTo>
                  <a:pt x="423980" y="765493"/>
                </a:lnTo>
                <a:lnTo>
                  <a:pt x="417622" y="755650"/>
                </a:lnTo>
                <a:lnTo>
                  <a:pt x="411581" y="745808"/>
                </a:lnTo>
                <a:lnTo>
                  <a:pt x="405859" y="735648"/>
                </a:lnTo>
                <a:lnTo>
                  <a:pt x="399819" y="724853"/>
                </a:lnTo>
                <a:lnTo>
                  <a:pt x="394732" y="714375"/>
                </a:lnTo>
                <a:lnTo>
                  <a:pt x="389646" y="703580"/>
                </a:lnTo>
                <a:lnTo>
                  <a:pt x="384559" y="692468"/>
                </a:lnTo>
                <a:lnTo>
                  <a:pt x="379790" y="681355"/>
                </a:lnTo>
                <a:lnTo>
                  <a:pt x="375022" y="669925"/>
                </a:lnTo>
                <a:lnTo>
                  <a:pt x="370889" y="658178"/>
                </a:lnTo>
                <a:lnTo>
                  <a:pt x="366438" y="646430"/>
                </a:lnTo>
                <a:lnTo>
                  <a:pt x="362941" y="634683"/>
                </a:lnTo>
                <a:lnTo>
                  <a:pt x="359126" y="622300"/>
                </a:lnTo>
                <a:lnTo>
                  <a:pt x="355629" y="609918"/>
                </a:lnTo>
                <a:lnTo>
                  <a:pt x="352450" y="597218"/>
                </a:lnTo>
                <a:lnTo>
                  <a:pt x="349589" y="584835"/>
                </a:lnTo>
                <a:lnTo>
                  <a:pt x="346727" y="571500"/>
                </a:lnTo>
                <a:lnTo>
                  <a:pt x="344184" y="558800"/>
                </a:lnTo>
                <a:lnTo>
                  <a:pt x="341959" y="545465"/>
                </a:lnTo>
                <a:lnTo>
                  <a:pt x="340051" y="531813"/>
                </a:lnTo>
                <a:lnTo>
                  <a:pt x="338144" y="518478"/>
                </a:lnTo>
                <a:lnTo>
                  <a:pt x="336872" y="504508"/>
                </a:lnTo>
                <a:lnTo>
                  <a:pt x="335600" y="490538"/>
                </a:lnTo>
                <a:lnTo>
                  <a:pt x="334647" y="476250"/>
                </a:lnTo>
                <a:lnTo>
                  <a:pt x="334329" y="461963"/>
                </a:lnTo>
                <a:lnTo>
                  <a:pt x="334011" y="447675"/>
                </a:lnTo>
                <a:lnTo>
                  <a:pt x="333375" y="432435"/>
                </a:lnTo>
                <a:lnTo>
                  <a:pt x="334011" y="409575"/>
                </a:lnTo>
                <a:lnTo>
                  <a:pt x="334965" y="387033"/>
                </a:lnTo>
                <a:lnTo>
                  <a:pt x="336554" y="364808"/>
                </a:lnTo>
                <a:lnTo>
                  <a:pt x="339097" y="342900"/>
                </a:lnTo>
                <a:lnTo>
                  <a:pt x="341959" y="321628"/>
                </a:lnTo>
                <a:lnTo>
                  <a:pt x="345456" y="300990"/>
                </a:lnTo>
                <a:lnTo>
                  <a:pt x="349589" y="280670"/>
                </a:lnTo>
                <a:lnTo>
                  <a:pt x="354357" y="260668"/>
                </a:lnTo>
                <a:lnTo>
                  <a:pt x="360080" y="240665"/>
                </a:lnTo>
                <a:lnTo>
                  <a:pt x="365802" y="221298"/>
                </a:lnTo>
                <a:lnTo>
                  <a:pt x="372478" y="201930"/>
                </a:lnTo>
                <a:lnTo>
                  <a:pt x="379472" y="182880"/>
                </a:lnTo>
                <a:lnTo>
                  <a:pt x="387102" y="164148"/>
                </a:lnTo>
                <a:lnTo>
                  <a:pt x="395050" y="145733"/>
                </a:lnTo>
                <a:lnTo>
                  <a:pt x="403952" y="127000"/>
                </a:lnTo>
                <a:lnTo>
                  <a:pt x="413171" y="108903"/>
                </a:lnTo>
                <a:lnTo>
                  <a:pt x="608687" y="213678"/>
                </a:lnTo>
                <a:lnTo>
                  <a:pt x="831862" y="0"/>
                </a:lnTo>
                <a:close/>
              </a:path>
            </a:pathLst>
          </a:custGeom>
          <a:solidFill>
            <a:srgbClr val="F8CB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弧形"/>
          <p:cNvSpPr/>
          <p:nvPr/>
        </p:nvSpPr>
        <p:spPr>
          <a:xfrm rot="3660000">
            <a:off x="347980" y="34099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3084AB">
                  <a:alpha val="78000"/>
                </a:srgbClr>
              </a:gs>
              <a:gs pos="100000">
                <a:srgbClr val="8C76B6"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弧形"/>
          <p:cNvSpPr/>
          <p:nvPr/>
        </p:nvSpPr>
        <p:spPr>
          <a:xfrm rot="18900000">
            <a:off x="300990" y="-1409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DE4F34">
                  <a:alpha val="84000"/>
                </a:srgbClr>
              </a:gs>
              <a:gs pos="100000">
                <a:srgbClr val="EAB982">
                  <a:alpha val="8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弧形"/>
          <p:cNvSpPr/>
          <p:nvPr/>
        </p:nvSpPr>
        <p:spPr>
          <a:xfrm rot="6120000">
            <a:off x="1471295" y="-26162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弧形"/>
          <p:cNvSpPr/>
          <p:nvPr/>
        </p:nvSpPr>
        <p:spPr>
          <a:xfrm rot="4680000">
            <a:off x="11174095" y="525145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弧形"/>
          <p:cNvSpPr/>
          <p:nvPr/>
        </p:nvSpPr>
        <p:spPr>
          <a:xfrm rot="17580000">
            <a:off x="10436860" y="579691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43BAB4">
                  <a:alpha val="84000"/>
                </a:srgbClr>
              </a:gs>
              <a:gs pos="100000">
                <a:srgbClr val="8C76B6">
                  <a:alpha val="8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弧形"/>
          <p:cNvSpPr/>
          <p:nvPr/>
        </p:nvSpPr>
        <p:spPr>
          <a:xfrm rot="7860000">
            <a:off x="139954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7F77AD">
                  <a:alpha val="76000"/>
                </a:srgbClr>
              </a:gs>
              <a:gs pos="100000">
                <a:srgbClr val="ABA268">
                  <a:alpha val="8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7000" y="912813"/>
            <a:ext cx="3816350" cy="4557713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192588" y="912813"/>
            <a:ext cx="3814763" cy="455771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256588" y="912813"/>
            <a:ext cx="3816350" cy="4557713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grpSp>
        <p:nvGrpSpPr>
          <p:cNvPr id="82948" name="组合 4"/>
          <p:cNvGrpSpPr/>
          <p:nvPr/>
        </p:nvGrpSpPr>
        <p:grpSpPr>
          <a:xfrm>
            <a:off x="173038" y="5597526"/>
            <a:ext cx="3571875" cy="881887"/>
            <a:chOff x="153" y="8816"/>
            <a:chExt cx="5624" cy="1388"/>
          </a:xfrm>
        </p:grpSpPr>
        <p:sp>
          <p:nvSpPr>
            <p:cNvPr id="82949" name="文本框 20"/>
            <p:cNvSpPr txBox="1"/>
            <p:nvPr/>
          </p:nvSpPr>
          <p:spPr>
            <a:xfrm flipH="1">
              <a:off x="153" y="8816"/>
              <a:ext cx="3143" cy="555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600">
                  <a:solidFill>
                    <a:srgbClr val="40404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82950" name="文本框 22"/>
            <p:cNvSpPr txBox="1"/>
            <p:nvPr/>
          </p:nvSpPr>
          <p:spPr>
            <a:xfrm flipH="1">
              <a:off x="249" y="9381"/>
              <a:ext cx="5497" cy="823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rgbClr val="404040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r>
                <a:rPr lang="zh-CN" altLang="en-US" sz="1400" dirty="0" smtClean="0">
                  <a:solidFill>
                    <a:srgbClr val="404040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。单击此处添加本章节的简要内容。</a:t>
              </a:r>
              <a:endPara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277" y="9322"/>
              <a:ext cx="5500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952" name="组合 5"/>
          <p:cNvGrpSpPr/>
          <p:nvPr/>
        </p:nvGrpSpPr>
        <p:grpSpPr>
          <a:xfrm>
            <a:off x="4222750" y="5584826"/>
            <a:ext cx="3571875" cy="881887"/>
            <a:chOff x="153" y="8816"/>
            <a:chExt cx="5624" cy="1388"/>
          </a:xfrm>
        </p:grpSpPr>
        <p:sp>
          <p:nvSpPr>
            <p:cNvPr id="82953" name="文本框 20"/>
            <p:cNvSpPr txBox="1"/>
            <p:nvPr/>
          </p:nvSpPr>
          <p:spPr>
            <a:xfrm flipH="1">
              <a:off x="153" y="8816"/>
              <a:ext cx="3143" cy="555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600">
                  <a:solidFill>
                    <a:srgbClr val="40404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82954" name="文本框 22"/>
            <p:cNvSpPr txBox="1"/>
            <p:nvPr/>
          </p:nvSpPr>
          <p:spPr>
            <a:xfrm flipH="1">
              <a:off x="249" y="9381"/>
              <a:ext cx="5497" cy="823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rgbClr val="404040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r>
                <a:rPr lang="zh-CN" altLang="en-US" sz="1400" dirty="0" smtClean="0">
                  <a:solidFill>
                    <a:srgbClr val="404040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。单击此处添加本章节的简要内容。</a:t>
              </a:r>
              <a:endPara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277" y="9323"/>
              <a:ext cx="5500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956" name="组合 10"/>
          <p:cNvGrpSpPr/>
          <p:nvPr/>
        </p:nvGrpSpPr>
        <p:grpSpPr>
          <a:xfrm>
            <a:off x="8348663" y="5546726"/>
            <a:ext cx="3570287" cy="881887"/>
            <a:chOff x="153" y="8816"/>
            <a:chExt cx="5624" cy="1388"/>
          </a:xfrm>
        </p:grpSpPr>
        <p:sp>
          <p:nvSpPr>
            <p:cNvPr id="82957" name="文本框 20"/>
            <p:cNvSpPr txBox="1"/>
            <p:nvPr/>
          </p:nvSpPr>
          <p:spPr>
            <a:xfrm flipH="1">
              <a:off x="153" y="8816"/>
              <a:ext cx="3143" cy="555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600">
                  <a:solidFill>
                    <a:srgbClr val="40404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82958" name="文本框 22"/>
            <p:cNvSpPr txBox="1"/>
            <p:nvPr/>
          </p:nvSpPr>
          <p:spPr>
            <a:xfrm flipH="1">
              <a:off x="249" y="9381"/>
              <a:ext cx="5497" cy="823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rgbClr val="404040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r>
                <a:rPr lang="zh-CN" altLang="en-US" sz="1400" dirty="0" smtClean="0">
                  <a:solidFill>
                    <a:srgbClr val="404040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。单击此处添加本章节的简要内容。</a:t>
              </a:r>
              <a:endPara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277" y="9323"/>
              <a:ext cx="5500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096770" y="163830"/>
            <a:ext cx="7998460" cy="6530340"/>
            <a:chOff x="625" y="261"/>
            <a:chExt cx="12596" cy="10284"/>
          </a:xfrm>
        </p:grpSpPr>
        <p:sp>
          <p:nvSpPr>
            <p:cNvPr id="4" name="心形 3"/>
            <p:cNvSpPr/>
            <p:nvPr/>
          </p:nvSpPr>
          <p:spPr>
            <a:xfrm>
              <a:off x="625" y="261"/>
              <a:ext cx="12597" cy="10284"/>
            </a:xfrm>
            <a:prstGeom prst="heart">
              <a:avLst/>
            </a:prstGeom>
            <a:solidFill>
              <a:schemeClr val="bg1"/>
            </a:solidFill>
            <a:ln w="57150">
              <a:solidFill>
                <a:schemeClr val="bg1"/>
              </a:solidFill>
            </a:ln>
            <a:effectLst>
              <a:innerShdw blurRad="355600" dist="190500" dir="2700000">
                <a:srgbClr val="5953AB">
                  <a:alpha val="68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心形 5"/>
            <p:cNvSpPr/>
            <p:nvPr/>
          </p:nvSpPr>
          <p:spPr>
            <a:xfrm>
              <a:off x="915" y="551"/>
              <a:ext cx="12018" cy="9705"/>
            </a:xfrm>
            <a:prstGeom prst="heart">
              <a:avLst/>
            </a:prstGeom>
            <a:noFill/>
            <a:ln w="28575">
              <a:solidFill>
                <a:srgbClr val="E2614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70" name="矩形 5"/>
          <p:cNvSpPr/>
          <p:nvPr/>
        </p:nvSpPr>
        <p:spPr>
          <a:xfrm>
            <a:off x="3904615" y="3714750"/>
            <a:ext cx="4381500" cy="7226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zh-CN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Please enter the required title here</a:t>
            </a:r>
            <a:endParaRPr lang="zh-CN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171" name="矩形 5"/>
          <p:cNvSpPr/>
          <p:nvPr/>
        </p:nvSpPr>
        <p:spPr>
          <a:xfrm>
            <a:off x="4225290" y="2531745"/>
            <a:ext cx="3740785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2" charset="0"/>
                <a:ea typeface="微软雅黑" panose="020B0503020204020204" charset="-122"/>
              </a:rPr>
              <a:t>PART 5</a:t>
            </a:r>
          </a:p>
        </p:txBody>
      </p:sp>
      <p:sp>
        <p:nvSpPr>
          <p:cNvPr id="5138" name="TextBox 25"/>
          <p:cNvSpPr txBox="1"/>
          <p:nvPr/>
        </p:nvSpPr>
        <p:spPr>
          <a:xfrm>
            <a:off x="3983355" y="3282315"/>
            <a:ext cx="4225290" cy="417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ctr" fontAlgn="base"/>
            <a:r>
              <a:rPr lang="zh-CN" altLang="zh-CN" sz="20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请在此处输入所需标题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弧形"/>
          <p:cNvSpPr/>
          <p:nvPr/>
        </p:nvSpPr>
        <p:spPr>
          <a:xfrm rot="3660000">
            <a:off x="34798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3084AB">
                  <a:alpha val="78000"/>
                </a:srgbClr>
              </a:gs>
              <a:gs pos="100000">
                <a:srgbClr val="8C76B6"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弧形"/>
          <p:cNvSpPr/>
          <p:nvPr/>
        </p:nvSpPr>
        <p:spPr>
          <a:xfrm rot="18900000">
            <a:off x="250825" y="-17780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DE4F34">
                  <a:alpha val="84000"/>
                </a:srgbClr>
              </a:gs>
              <a:gs pos="100000">
                <a:srgbClr val="F58848">
                  <a:alpha val="9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弧形"/>
          <p:cNvSpPr/>
          <p:nvPr/>
        </p:nvSpPr>
        <p:spPr>
          <a:xfrm rot="3000000">
            <a:off x="869315" y="93980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弧形"/>
          <p:cNvSpPr/>
          <p:nvPr/>
        </p:nvSpPr>
        <p:spPr>
          <a:xfrm rot="5400000">
            <a:off x="1621790" y="44450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弧形"/>
          <p:cNvSpPr/>
          <p:nvPr/>
        </p:nvSpPr>
        <p:spPr>
          <a:xfrm rot="18240000">
            <a:off x="1312545" y="-29146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43BAB4">
                  <a:alpha val="84000"/>
                </a:srgbClr>
              </a:gs>
              <a:gs pos="100000">
                <a:srgbClr val="8C76B6">
                  <a:alpha val="8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弧形"/>
          <p:cNvSpPr/>
          <p:nvPr/>
        </p:nvSpPr>
        <p:spPr>
          <a:xfrm rot="6120000">
            <a:off x="2309495" y="-29146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7F77AD">
                  <a:alpha val="76000"/>
                </a:srgbClr>
              </a:gs>
              <a:gs pos="100000">
                <a:srgbClr val="ABA268">
                  <a:alpha val="8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等腰三角形 4"/>
          <p:cNvSpPr/>
          <p:nvPr/>
        </p:nvSpPr>
        <p:spPr>
          <a:xfrm flipH="1">
            <a:off x="447675" y="3905250"/>
            <a:ext cx="1226820" cy="1501775"/>
          </a:xfrm>
          <a:prstGeom prst="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8" name="等腰三角形 7"/>
          <p:cNvSpPr/>
          <p:nvPr/>
        </p:nvSpPr>
        <p:spPr>
          <a:xfrm flipH="1">
            <a:off x="2863850" y="3077845"/>
            <a:ext cx="1245870" cy="2328545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80" name="等腰三角形 79"/>
          <p:cNvSpPr/>
          <p:nvPr/>
        </p:nvSpPr>
        <p:spPr>
          <a:xfrm flipH="1">
            <a:off x="4109720" y="2741930"/>
            <a:ext cx="1228725" cy="2680335"/>
          </a:xfrm>
          <a:prstGeom prst="triangle">
            <a:avLst/>
          </a:prstGeom>
          <a:solidFill>
            <a:srgbClr val="B1C5D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94" name="等腰三角形 93"/>
          <p:cNvSpPr/>
          <p:nvPr/>
        </p:nvSpPr>
        <p:spPr>
          <a:xfrm flipH="1">
            <a:off x="1645920" y="1818640"/>
            <a:ext cx="1248410" cy="3602990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39945" name="文本框 22"/>
          <p:cNvSpPr txBox="1"/>
          <p:nvPr/>
        </p:nvSpPr>
        <p:spPr>
          <a:xfrm flipH="1">
            <a:off x="1041400" y="5782945"/>
            <a:ext cx="10391140" cy="58477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9946" name="文本框 22"/>
          <p:cNvSpPr txBox="1"/>
          <p:nvPr/>
        </p:nvSpPr>
        <p:spPr>
          <a:xfrm flipH="1">
            <a:off x="6849110" y="1543050"/>
            <a:ext cx="4964430" cy="59626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9947" name="文本框 20"/>
          <p:cNvSpPr txBox="1"/>
          <p:nvPr/>
        </p:nvSpPr>
        <p:spPr>
          <a:xfrm flipH="1">
            <a:off x="6818630" y="1215390"/>
            <a:ext cx="197739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9948" name="文本框 22"/>
          <p:cNvSpPr txBox="1"/>
          <p:nvPr/>
        </p:nvSpPr>
        <p:spPr>
          <a:xfrm flipH="1">
            <a:off x="6849110" y="2635885"/>
            <a:ext cx="4868545" cy="59626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9949" name="文本框 20"/>
          <p:cNvSpPr txBox="1"/>
          <p:nvPr/>
        </p:nvSpPr>
        <p:spPr>
          <a:xfrm flipH="1">
            <a:off x="6818630" y="2308225"/>
            <a:ext cx="197739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9950" name="文本框 22"/>
          <p:cNvSpPr txBox="1"/>
          <p:nvPr/>
        </p:nvSpPr>
        <p:spPr>
          <a:xfrm flipH="1">
            <a:off x="6849110" y="3731260"/>
            <a:ext cx="4964430" cy="59626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9951" name="文本框 20"/>
          <p:cNvSpPr txBox="1"/>
          <p:nvPr/>
        </p:nvSpPr>
        <p:spPr>
          <a:xfrm flipH="1">
            <a:off x="6818630" y="3404235"/>
            <a:ext cx="197739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9952" name="文本框 22"/>
          <p:cNvSpPr txBox="1"/>
          <p:nvPr/>
        </p:nvSpPr>
        <p:spPr>
          <a:xfrm flipH="1">
            <a:off x="6849110" y="4825365"/>
            <a:ext cx="4947285" cy="59626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9953" name="文本框 20"/>
          <p:cNvSpPr txBox="1"/>
          <p:nvPr/>
        </p:nvSpPr>
        <p:spPr>
          <a:xfrm flipH="1">
            <a:off x="6818630" y="4497705"/>
            <a:ext cx="197739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9954" name="Freeform 5"/>
          <p:cNvSpPr>
            <a:spLocks noEditPoints="1"/>
          </p:cNvSpPr>
          <p:nvPr/>
        </p:nvSpPr>
        <p:spPr>
          <a:xfrm>
            <a:off x="458470" y="5913755"/>
            <a:ext cx="482600" cy="486410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425565" y="1435100"/>
            <a:ext cx="198755" cy="198755"/>
          </a:xfrm>
          <a:prstGeom prst="ellipse">
            <a:avLst/>
          </a:prstGeom>
          <a:solidFill>
            <a:srgbClr val="A9D18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425565" y="2548255"/>
            <a:ext cx="198755" cy="196215"/>
          </a:xfrm>
          <a:prstGeom prst="ellipse">
            <a:avLst/>
          </a:prstGeom>
          <a:solidFill>
            <a:srgbClr val="FFE6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425565" y="3656965"/>
            <a:ext cx="198755" cy="198755"/>
          </a:xfrm>
          <a:prstGeom prst="ellipse">
            <a:avLst/>
          </a:prstGeom>
          <a:solidFill>
            <a:srgbClr val="F8CBA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425565" y="4768215"/>
            <a:ext cx="198755" cy="198755"/>
          </a:xfrm>
          <a:prstGeom prst="ellipse">
            <a:avLst/>
          </a:prstGeom>
          <a:solidFill>
            <a:srgbClr val="B1C5D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9428480" y="1687195"/>
            <a:ext cx="2718435" cy="41760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 w="2857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9534525" y="1812290"/>
            <a:ext cx="2543175" cy="3924000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9" name="弧形"/>
          <p:cNvSpPr/>
          <p:nvPr/>
        </p:nvSpPr>
        <p:spPr>
          <a:xfrm rot="3660000">
            <a:off x="34798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3084AB">
                  <a:alpha val="78000"/>
                </a:srgbClr>
              </a:gs>
              <a:gs pos="100000">
                <a:srgbClr val="8C76B6"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弧形"/>
          <p:cNvSpPr/>
          <p:nvPr/>
        </p:nvSpPr>
        <p:spPr>
          <a:xfrm rot="18900000">
            <a:off x="300990" y="-1409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DE4F34">
                  <a:alpha val="84000"/>
                </a:srgbClr>
              </a:gs>
              <a:gs pos="100000">
                <a:srgbClr val="EAB982">
                  <a:alpha val="8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弧形"/>
          <p:cNvSpPr/>
          <p:nvPr/>
        </p:nvSpPr>
        <p:spPr>
          <a:xfrm rot="6120000">
            <a:off x="10635615" y="57924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弧形"/>
          <p:cNvSpPr/>
          <p:nvPr/>
        </p:nvSpPr>
        <p:spPr>
          <a:xfrm rot="4680000">
            <a:off x="11174095" y="525145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弧形"/>
          <p:cNvSpPr/>
          <p:nvPr/>
        </p:nvSpPr>
        <p:spPr>
          <a:xfrm rot="17580000">
            <a:off x="1312545" y="-29146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43BAB4">
                  <a:alpha val="84000"/>
                </a:srgbClr>
              </a:gs>
              <a:gs pos="100000">
                <a:srgbClr val="8C76B6">
                  <a:alpha val="8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弧形"/>
          <p:cNvSpPr/>
          <p:nvPr/>
        </p:nvSpPr>
        <p:spPr>
          <a:xfrm rot="8520000">
            <a:off x="139954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7F77AD">
                  <a:alpha val="76000"/>
                </a:srgbClr>
              </a:gs>
              <a:gs pos="100000">
                <a:srgbClr val="ABA268">
                  <a:alpha val="8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320675" y="1905000"/>
            <a:ext cx="560705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320675" y="2838450"/>
            <a:ext cx="560705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20675" y="3771900"/>
            <a:ext cx="560705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20675" y="4705350"/>
            <a:ext cx="560705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20675" y="5638800"/>
            <a:ext cx="560705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6020118" y="1704975"/>
            <a:ext cx="3292475" cy="413385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0120" name="文本框 20"/>
          <p:cNvSpPr txBox="1"/>
          <p:nvPr/>
        </p:nvSpPr>
        <p:spPr>
          <a:xfrm flipH="1">
            <a:off x="1247775" y="1960563"/>
            <a:ext cx="1995488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90121" name="文本框 22"/>
          <p:cNvSpPr txBox="1"/>
          <p:nvPr/>
        </p:nvSpPr>
        <p:spPr>
          <a:xfrm flipH="1">
            <a:off x="1247775" y="2228850"/>
            <a:ext cx="4576763" cy="53340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4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90122" name="文本框 20"/>
          <p:cNvSpPr txBox="1"/>
          <p:nvPr/>
        </p:nvSpPr>
        <p:spPr>
          <a:xfrm flipH="1">
            <a:off x="1249363" y="2898775"/>
            <a:ext cx="1995487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90123" name="文本框 22"/>
          <p:cNvSpPr txBox="1"/>
          <p:nvPr/>
        </p:nvSpPr>
        <p:spPr>
          <a:xfrm flipH="1">
            <a:off x="1249363" y="3167063"/>
            <a:ext cx="4576762" cy="53340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4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90124" name="文本框 20"/>
          <p:cNvSpPr txBox="1"/>
          <p:nvPr/>
        </p:nvSpPr>
        <p:spPr>
          <a:xfrm flipH="1">
            <a:off x="1247775" y="3848100"/>
            <a:ext cx="1995488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90125" name="文本框 22"/>
          <p:cNvSpPr txBox="1"/>
          <p:nvPr/>
        </p:nvSpPr>
        <p:spPr>
          <a:xfrm flipH="1">
            <a:off x="1246188" y="4114800"/>
            <a:ext cx="4576762" cy="53340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4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90126" name="文本框 20"/>
          <p:cNvSpPr txBox="1"/>
          <p:nvPr/>
        </p:nvSpPr>
        <p:spPr>
          <a:xfrm flipH="1">
            <a:off x="1247775" y="4765675"/>
            <a:ext cx="1995488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90127" name="文本框 22"/>
          <p:cNvSpPr txBox="1"/>
          <p:nvPr/>
        </p:nvSpPr>
        <p:spPr>
          <a:xfrm flipH="1">
            <a:off x="1246188" y="5033963"/>
            <a:ext cx="4576762" cy="53340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4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411163" y="2008188"/>
            <a:ext cx="704850" cy="704850"/>
          </a:xfrm>
          <a:prstGeom prst="ellipse">
            <a:avLst/>
          </a:prstGeom>
          <a:solidFill>
            <a:srgbClr val="FFE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5" name="椭圆 14"/>
          <p:cNvSpPr/>
          <p:nvPr/>
        </p:nvSpPr>
        <p:spPr>
          <a:xfrm>
            <a:off x="381000" y="2946400"/>
            <a:ext cx="704850" cy="704850"/>
          </a:xfrm>
          <a:prstGeom prst="ellipse">
            <a:avLst/>
          </a:prstGeom>
          <a:solidFill>
            <a:srgbClr val="F8C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7" name="椭圆 16"/>
          <p:cNvSpPr/>
          <p:nvPr/>
        </p:nvSpPr>
        <p:spPr>
          <a:xfrm>
            <a:off x="381000" y="3895725"/>
            <a:ext cx="704850" cy="704850"/>
          </a:xfrm>
          <a:prstGeom prst="ellipse">
            <a:avLst/>
          </a:prstGeom>
          <a:solidFill>
            <a:srgbClr val="B1C5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9" name="椭圆 18"/>
          <p:cNvSpPr/>
          <p:nvPr/>
        </p:nvSpPr>
        <p:spPr>
          <a:xfrm>
            <a:off x="365125" y="4813300"/>
            <a:ext cx="704850" cy="704850"/>
          </a:xfrm>
          <a:prstGeom prst="ellipse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0135" name="Freeform 72"/>
          <p:cNvSpPr>
            <a:spLocks noEditPoints="1"/>
          </p:cNvSpPr>
          <p:nvPr/>
        </p:nvSpPr>
        <p:spPr>
          <a:xfrm>
            <a:off x="457200" y="4919663"/>
            <a:ext cx="539750" cy="468312"/>
          </a:xfrm>
          <a:custGeom>
            <a:avLst/>
            <a:gdLst/>
            <a:ahLst/>
            <a:cxnLst>
              <a:cxn ang="0">
                <a:pos x="97864" y="216236"/>
              </a:cxn>
              <a:cxn ang="0">
                <a:pos x="106252" y="224660"/>
              </a:cxn>
              <a:cxn ang="0">
                <a:pos x="114640" y="224660"/>
              </a:cxn>
              <a:cxn ang="0">
                <a:pos x="120233" y="221852"/>
              </a:cxn>
              <a:cxn ang="0">
                <a:pos x="125825" y="210619"/>
              </a:cxn>
              <a:cxn ang="0">
                <a:pos x="125825" y="210619"/>
              </a:cxn>
              <a:cxn ang="0">
                <a:pos x="125825" y="131988"/>
              </a:cxn>
              <a:cxn ang="0">
                <a:pos x="81087" y="146029"/>
              </a:cxn>
              <a:cxn ang="0">
                <a:pos x="0" y="146029"/>
              </a:cxn>
              <a:cxn ang="0">
                <a:pos x="120233" y="16850"/>
              </a:cxn>
              <a:cxn ang="0">
                <a:pos x="125825" y="0"/>
              </a:cxn>
              <a:cxn ang="0">
                <a:pos x="153786" y="0"/>
              </a:cxn>
              <a:cxn ang="0">
                <a:pos x="156582" y="16850"/>
              </a:cxn>
              <a:cxn ang="0">
                <a:pos x="282407" y="146029"/>
              </a:cxn>
              <a:cxn ang="0">
                <a:pos x="198524" y="146029"/>
              </a:cxn>
              <a:cxn ang="0">
                <a:pos x="156582" y="131988"/>
              </a:cxn>
              <a:cxn ang="0">
                <a:pos x="156582" y="210619"/>
              </a:cxn>
              <a:cxn ang="0">
                <a:pos x="156582" y="210619"/>
              </a:cxn>
              <a:cxn ang="0">
                <a:pos x="137009" y="247126"/>
              </a:cxn>
              <a:cxn ang="0">
                <a:pos x="117437" y="252743"/>
              </a:cxn>
              <a:cxn ang="0">
                <a:pos x="97864" y="249935"/>
              </a:cxn>
              <a:cxn ang="0">
                <a:pos x="69903" y="221852"/>
              </a:cxn>
              <a:cxn ang="0">
                <a:pos x="97864" y="216236"/>
              </a:cxn>
              <a:cxn ang="0">
                <a:pos x="198524" y="120755"/>
              </a:cxn>
              <a:cxn ang="0">
                <a:pos x="220893" y="115138"/>
              </a:cxn>
              <a:cxn ang="0">
                <a:pos x="159378" y="36507"/>
              </a:cxn>
              <a:cxn ang="0">
                <a:pos x="198524" y="120755"/>
              </a:cxn>
              <a:cxn ang="0">
                <a:pos x="27961" y="112330"/>
              </a:cxn>
              <a:cxn ang="0">
                <a:pos x="55922" y="109522"/>
              </a:cxn>
              <a:cxn ang="0">
                <a:pos x="89475" y="44932"/>
              </a:cxn>
              <a:cxn ang="0">
                <a:pos x="27961" y="112330"/>
              </a:cxn>
            </a:cxnLst>
            <a:rect l="0" t="0" r="0" b="0"/>
            <a:pathLst>
              <a:path w="101" h="90">
                <a:moveTo>
                  <a:pt x="35" y="77"/>
                </a:moveTo>
                <a:cubicBezTo>
                  <a:pt x="36" y="78"/>
                  <a:pt x="37" y="79"/>
                  <a:pt x="38" y="80"/>
                </a:cubicBezTo>
                <a:cubicBezTo>
                  <a:pt x="39" y="80"/>
                  <a:pt x="40" y="80"/>
                  <a:pt x="41" y="80"/>
                </a:cubicBezTo>
                <a:cubicBezTo>
                  <a:pt x="42" y="80"/>
                  <a:pt x="43" y="80"/>
                  <a:pt x="43" y="79"/>
                </a:cubicBezTo>
                <a:cubicBezTo>
                  <a:pt x="44" y="78"/>
                  <a:pt x="45" y="77"/>
                  <a:pt x="45" y="75"/>
                </a:cubicBezTo>
                <a:cubicBezTo>
                  <a:pt x="45" y="75"/>
                  <a:pt x="45" y="75"/>
                  <a:pt x="45" y="75"/>
                </a:cubicBezTo>
                <a:cubicBezTo>
                  <a:pt x="45" y="47"/>
                  <a:pt x="45" y="47"/>
                  <a:pt x="45" y="47"/>
                </a:cubicBezTo>
                <a:cubicBezTo>
                  <a:pt x="38" y="47"/>
                  <a:pt x="34" y="49"/>
                  <a:pt x="29" y="52"/>
                </a:cubicBezTo>
                <a:cubicBezTo>
                  <a:pt x="18" y="47"/>
                  <a:pt x="8" y="47"/>
                  <a:pt x="0" y="52"/>
                </a:cubicBezTo>
                <a:cubicBezTo>
                  <a:pt x="2" y="26"/>
                  <a:pt x="16" y="9"/>
                  <a:pt x="43" y="6"/>
                </a:cubicBezTo>
                <a:cubicBezTo>
                  <a:pt x="45" y="0"/>
                  <a:pt x="45" y="0"/>
                  <a:pt x="45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6" y="6"/>
                  <a:pt x="56" y="6"/>
                  <a:pt x="56" y="6"/>
                </a:cubicBezTo>
                <a:cubicBezTo>
                  <a:pt x="84" y="9"/>
                  <a:pt x="98" y="26"/>
                  <a:pt x="101" y="52"/>
                </a:cubicBezTo>
                <a:cubicBezTo>
                  <a:pt x="92" y="47"/>
                  <a:pt x="82" y="47"/>
                  <a:pt x="71" y="52"/>
                </a:cubicBezTo>
                <a:cubicBezTo>
                  <a:pt x="67" y="49"/>
                  <a:pt x="62" y="47"/>
                  <a:pt x="56" y="47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75"/>
                  <a:pt x="56" y="75"/>
                  <a:pt x="56" y="75"/>
                </a:cubicBezTo>
                <a:cubicBezTo>
                  <a:pt x="55" y="81"/>
                  <a:pt x="53" y="85"/>
                  <a:pt x="49" y="88"/>
                </a:cubicBezTo>
                <a:cubicBezTo>
                  <a:pt x="47" y="89"/>
                  <a:pt x="44" y="90"/>
                  <a:pt x="42" y="90"/>
                </a:cubicBezTo>
                <a:cubicBezTo>
                  <a:pt x="40" y="90"/>
                  <a:pt x="37" y="90"/>
                  <a:pt x="35" y="89"/>
                </a:cubicBezTo>
                <a:cubicBezTo>
                  <a:pt x="30" y="88"/>
                  <a:pt x="26" y="84"/>
                  <a:pt x="25" y="79"/>
                </a:cubicBezTo>
                <a:cubicBezTo>
                  <a:pt x="35" y="77"/>
                  <a:pt x="35" y="77"/>
                  <a:pt x="35" y="77"/>
                </a:cubicBezTo>
                <a:close/>
                <a:moveTo>
                  <a:pt x="71" y="43"/>
                </a:moveTo>
                <a:cubicBezTo>
                  <a:pt x="74" y="42"/>
                  <a:pt x="76" y="42"/>
                  <a:pt x="79" y="41"/>
                </a:cubicBezTo>
                <a:cubicBezTo>
                  <a:pt x="77" y="23"/>
                  <a:pt x="68" y="16"/>
                  <a:pt x="57" y="13"/>
                </a:cubicBezTo>
                <a:cubicBezTo>
                  <a:pt x="67" y="20"/>
                  <a:pt x="73" y="29"/>
                  <a:pt x="71" y="43"/>
                </a:cubicBezTo>
                <a:close/>
                <a:moveTo>
                  <a:pt x="10" y="40"/>
                </a:moveTo>
                <a:cubicBezTo>
                  <a:pt x="13" y="40"/>
                  <a:pt x="16" y="40"/>
                  <a:pt x="20" y="39"/>
                </a:cubicBezTo>
                <a:cubicBezTo>
                  <a:pt x="24" y="31"/>
                  <a:pt x="28" y="24"/>
                  <a:pt x="32" y="16"/>
                </a:cubicBezTo>
                <a:cubicBezTo>
                  <a:pt x="20" y="19"/>
                  <a:pt x="13" y="28"/>
                  <a:pt x="10" y="4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0137" name="文本框 20"/>
          <p:cNvSpPr txBox="1"/>
          <p:nvPr/>
        </p:nvSpPr>
        <p:spPr>
          <a:xfrm flipH="1">
            <a:off x="9771063" y="2366963"/>
            <a:ext cx="1995487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90138" name="文本框 22"/>
          <p:cNvSpPr txBox="1"/>
          <p:nvPr/>
        </p:nvSpPr>
        <p:spPr>
          <a:xfrm flipH="1">
            <a:off x="9756775" y="2916238"/>
            <a:ext cx="2024063" cy="20313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</a:p>
        </p:txBody>
      </p:sp>
      <p:cxnSp>
        <p:nvCxnSpPr>
          <p:cNvPr id="97" name="直接连接符 96"/>
          <p:cNvCxnSpPr/>
          <p:nvPr/>
        </p:nvCxnSpPr>
        <p:spPr>
          <a:xfrm>
            <a:off x="9922669" y="2794000"/>
            <a:ext cx="169227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太阳形"/>
          <p:cNvSpPr/>
          <p:nvPr/>
        </p:nvSpPr>
        <p:spPr>
          <a:xfrm>
            <a:off x="426720" y="2973705"/>
            <a:ext cx="616585" cy="616585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50" name="花"/>
          <p:cNvSpPr/>
          <p:nvPr/>
        </p:nvSpPr>
        <p:spPr bwMode="auto">
          <a:xfrm>
            <a:off x="525145" y="3982720"/>
            <a:ext cx="415925" cy="469900"/>
          </a:xfrm>
          <a:custGeom>
            <a:avLst/>
            <a:gdLst>
              <a:gd name="T0" fmla="*/ 241832 w 4969"/>
              <a:gd name="T1" fmla="*/ 1093397 h 6598"/>
              <a:gd name="T2" fmla="*/ 346134 w 4969"/>
              <a:gd name="T3" fmla="*/ 927958 h 6598"/>
              <a:gd name="T4" fmla="*/ 568030 w 4969"/>
              <a:gd name="T5" fmla="*/ 907170 h 6598"/>
              <a:gd name="T6" fmla="*/ 696892 w 4969"/>
              <a:gd name="T7" fmla="*/ 985126 h 6598"/>
              <a:gd name="T8" fmla="*/ 662509 w 4969"/>
              <a:gd name="T9" fmla="*/ 1192718 h 6598"/>
              <a:gd name="T10" fmla="*/ 575831 w 4969"/>
              <a:gd name="T11" fmla="*/ 1292617 h 6598"/>
              <a:gd name="T12" fmla="*/ 461994 w 4969"/>
              <a:gd name="T13" fmla="*/ 1325242 h 6598"/>
              <a:gd name="T14" fmla="*/ 343534 w 4969"/>
              <a:gd name="T15" fmla="*/ 1286842 h 6598"/>
              <a:gd name="T16" fmla="*/ 499555 w 4969"/>
              <a:gd name="T17" fmla="*/ 2021 h 6598"/>
              <a:gd name="T18" fmla="*/ 637662 w 4969"/>
              <a:gd name="T19" fmla="*/ 79688 h 6598"/>
              <a:gd name="T20" fmla="*/ 681868 w 4969"/>
              <a:gd name="T21" fmla="*/ 374764 h 6598"/>
              <a:gd name="T22" fmla="*/ 529892 w 4969"/>
              <a:gd name="T23" fmla="*/ 444635 h 6598"/>
              <a:gd name="T24" fmla="*/ 307129 w 4969"/>
              <a:gd name="T25" fmla="*/ 355130 h 6598"/>
              <a:gd name="T26" fmla="*/ 258301 w 4969"/>
              <a:gd name="T27" fmla="*/ 237908 h 6598"/>
              <a:gd name="T28" fmla="*/ 273614 w 4969"/>
              <a:gd name="T29" fmla="*/ 120398 h 6598"/>
              <a:gd name="T30" fmla="*/ 355091 w 4969"/>
              <a:gd name="T31" fmla="*/ 31760 h 6598"/>
              <a:gd name="T32" fmla="*/ 1322419 w 4969"/>
              <a:gd name="T33" fmla="*/ 1399156 h 6598"/>
              <a:gd name="T34" fmla="*/ 1097345 w 4969"/>
              <a:gd name="T35" fmla="*/ 1444485 h 6598"/>
              <a:gd name="T36" fmla="*/ 922544 w 4969"/>
              <a:gd name="T37" fmla="*/ 1584805 h 6598"/>
              <a:gd name="T38" fmla="*/ 828354 w 4969"/>
              <a:gd name="T39" fmla="*/ 1805968 h 6598"/>
              <a:gd name="T40" fmla="*/ 974551 w 4969"/>
              <a:gd name="T41" fmla="*/ 1883346 h 6598"/>
              <a:gd name="T42" fmla="*/ 1178822 w 4969"/>
              <a:gd name="T43" fmla="*/ 1803080 h 6598"/>
              <a:gd name="T44" fmla="*/ 1315484 w 4969"/>
              <a:gd name="T45" fmla="*/ 1640818 h 6598"/>
              <a:gd name="T46" fmla="*/ 1376159 w 4969"/>
              <a:gd name="T47" fmla="*/ 1403487 h 6598"/>
              <a:gd name="T48" fmla="*/ 136951 w 4969"/>
              <a:gd name="T49" fmla="*/ 1628980 h 6598"/>
              <a:gd name="T50" fmla="*/ 269858 w 4969"/>
              <a:gd name="T51" fmla="*/ 1796440 h 6598"/>
              <a:gd name="T52" fmla="*/ 470373 w 4969"/>
              <a:gd name="T53" fmla="*/ 1880747 h 6598"/>
              <a:gd name="T54" fmla="*/ 631883 w 4969"/>
              <a:gd name="T55" fmla="*/ 1820404 h 6598"/>
              <a:gd name="T56" fmla="*/ 542894 w 4969"/>
              <a:gd name="T57" fmla="*/ 1595199 h 6598"/>
              <a:gd name="T58" fmla="*/ 371849 w 4969"/>
              <a:gd name="T59" fmla="*/ 1449971 h 6598"/>
              <a:gd name="T60" fmla="*/ 148797 w 4969"/>
              <a:gd name="T61" fmla="*/ 1398867 h 6598"/>
              <a:gd name="T62" fmla="*/ 3467 w 4969"/>
              <a:gd name="T63" fmla="*/ 611806 h 6598"/>
              <a:gd name="T64" fmla="*/ 17047 w 4969"/>
              <a:gd name="T65" fmla="*/ 739422 h 6598"/>
              <a:gd name="T66" fmla="*/ 93901 w 4969"/>
              <a:gd name="T67" fmla="*/ 826905 h 6598"/>
              <a:gd name="T68" fmla="*/ 216117 w 4969"/>
              <a:gd name="T69" fmla="*/ 861552 h 6598"/>
              <a:gd name="T70" fmla="*/ 440614 w 4969"/>
              <a:gd name="T71" fmla="*/ 725852 h 6598"/>
              <a:gd name="T72" fmla="*/ 451304 w 4969"/>
              <a:gd name="T73" fmla="*/ 550308 h 6598"/>
              <a:gd name="T74" fmla="*/ 184046 w 4969"/>
              <a:gd name="T75" fmla="*/ 437417 h 6598"/>
              <a:gd name="T76" fmla="*/ 47384 w 4969"/>
              <a:gd name="T77" fmla="*/ 515950 h 6598"/>
              <a:gd name="T78" fmla="*/ 1382227 w 4969"/>
              <a:gd name="T79" fmla="*/ 535005 h 6598"/>
              <a:gd name="T80" fmla="*/ 1242675 w 4969"/>
              <a:gd name="T81" fmla="*/ 462824 h 6598"/>
              <a:gd name="T82" fmla="*/ 993620 w 4969"/>
              <a:gd name="T83" fmla="*/ 571962 h 6598"/>
              <a:gd name="T84" fmla="*/ 996798 w 4969"/>
              <a:gd name="T85" fmla="*/ 746351 h 6598"/>
              <a:gd name="T86" fmla="*/ 1171888 w 4969"/>
              <a:gd name="T87" fmla="*/ 885516 h 6598"/>
              <a:gd name="T88" fmla="*/ 1305372 w 4969"/>
              <a:gd name="T89" fmla="*/ 871369 h 6598"/>
              <a:gd name="T90" fmla="*/ 1398984 w 4969"/>
              <a:gd name="T91" fmla="*/ 800054 h 6598"/>
              <a:gd name="T92" fmla="*/ 1435678 w 4969"/>
              <a:gd name="T93" fmla="*/ 684853 h 6598"/>
              <a:gd name="T94" fmla="*/ 1108035 w 4969"/>
              <a:gd name="T95" fmla="*/ 1271251 h 6598"/>
              <a:gd name="T96" fmla="*/ 993620 w 4969"/>
              <a:gd name="T97" fmla="*/ 1324376 h 6598"/>
              <a:gd name="T98" fmla="*/ 880649 w 4969"/>
              <a:gd name="T99" fmla="*/ 1303299 h 6598"/>
              <a:gd name="T100" fmla="*/ 788482 w 4969"/>
              <a:gd name="T101" fmla="*/ 1215816 h 6598"/>
              <a:gd name="T102" fmla="*/ 758722 w 4969"/>
              <a:gd name="T103" fmla="*/ 947592 h 6598"/>
              <a:gd name="T104" fmla="*/ 894229 w 4969"/>
              <a:gd name="T105" fmla="*/ 895910 h 6598"/>
              <a:gd name="T106" fmla="*/ 1130860 w 4969"/>
              <a:gd name="T107" fmla="*/ 964049 h 6598"/>
              <a:gd name="T108" fmla="*/ 1186334 w 4969"/>
              <a:gd name="T109" fmla="*/ 1115340 h 6598"/>
              <a:gd name="T110" fmla="*/ 1158019 w 4969"/>
              <a:gd name="T111" fmla="*/ 111159 h 6598"/>
              <a:gd name="T112" fmla="*/ 1195869 w 4969"/>
              <a:gd name="T113" fmla="*/ 273133 h 6598"/>
              <a:gd name="T114" fmla="*/ 1025980 w 4969"/>
              <a:gd name="T115" fmla="*/ 453874 h 6598"/>
              <a:gd name="T116" fmla="*/ 854646 w 4969"/>
              <a:gd name="T117" fmla="*/ 406523 h 6598"/>
              <a:gd name="T118" fmla="*/ 767679 w 4969"/>
              <a:gd name="T119" fmla="*/ 270823 h 6598"/>
              <a:gd name="T120" fmla="*/ 836444 w 4969"/>
              <a:gd name="T121" fmla="*/ 82864 h 6598"/>
              <a:gd name="T122" fmla="*/ 941613 w 4969"/>
              <a:gd name="T123" fmla="*/ 23675 h 6598"/>
              <a:gd name="T124" fmla="*/ 1059206 w 4969"/>
              <a:gd name="T125" fmla="*/ 33781 h 659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969" h="6598">
                <a:moveTo>
                  <a:pt x="1001" y="4291"/>
                </a:moveTo>
                <a:lnTo>
                  <a:pt x="1001" y="4291"/>
                </a:lnTo>
                <a:lnTo>
                  <a:pt x="979" y="4258"/>
                </a:lnTo>
                <a:lnTo>
                  <a:pt x="959" y="4225"/>
                </a:lnTo>
                <a:lnTo>
                  <a:pt x="941" y="4193"/>
                </a:lnTo>
                <a:lnTo>
                  <a:pt x="924" y="4161"/>
                </a:lnTo>
                <a:lnTo>
                  <a:pt x="908" y="4129"/>
                </a:lnTo>
                <a:lnTo>
                  <a:pt x="895" y="4098"/>
                </a:lnTo>
                <a:lnTo>
                  <a:pt x="882" y="4066"/>
                </a:lnTo>
                <a:lnTo>
                  <a:pt x="872" y="4034"/>
                </a:lnTo>
                <a:lnTo>
                  <a:pt x="862" y="4003"/>
                </a:lnTo>
                <a:lnTo>
                  <a:pt x="854" y="3971"/>
                </a:lnTo>
                <a:lnTo>
                  <a:pt x="848" y="3940"/>
                </a:lnTo>
                <a:lnTo>
                  <a:pt x="842" y="3910"/>
                </a:lnTo>
                <a:lnTo>
                  <a:pt x="839" y="3878"/>
                </a:lnTo>
                <a:lnTo>
                  <a:pt x="837" y="3847"/>
                </a:lnTo>
                <a:lnTo>
                  <a:pt x="836" y="3818"/>
                </a:lnTo>
                <a:lnTo>
                  <a:pt x="837" y="3787"/>
                </a:lnTo>
                <a:lnTo>
                  <a:pt x="839" y="3757"/>
                </a:lnTo>
                <a:lnTo>
                  <a:pt x="842" y="3727"/>
                </a:lnTo>
                <a:lnTo>
                  <a:pt x="848" y="3697"/>
                </a:lnTo>
                <a:lnTo>
                  <a:pt x="854" y="3667"/>
                </a:lnTo>
                <a:lnTo>
                  <a:pt x="862" y="3638"/>
                </a:lnTo>
                <a:lnTo>
                  <a:pt x="871" y="3608"/>
                </a:lnTo>
                <a:lnTo>
                  <a:pt x="882" y="3579"/>
                </a:lnTo>
                <a:lnTo>
                  <a:pt x="893" y="3549"/>
                </a:lnTo>
                <a:lnTo>
                  <a:pt x="906" y="3521"/>
                </a:lnTo>
                <a:lnTo>
                  <a:pt x="921" y="3491"/>
                </a:lnTo>
                <a:lnTo>
                  <a:pt x="936" y="3463"/>
                </a:lnTo>
                <a:lnTo>
                  <a:pt x="954" y="3434"/>
                </a:lnTo>
                <a:lnTo>
                  <a:pt x="972" y="3406"/>
                </a:lnTo>
                <a:lnTo>
                  <a:pt x="992" y="3378"/>
                </a:lnTo>
                <a:lnTo>
                  <a:pt x="1013" y="3349"/>
                </a:lnTo>
                <a:lnTo>
                  <a:pt x="1036" y="3321"/>
                </a:lnTo>
                <a:lnTo>
                  <a:pt x="1198" y="3214"/>
                </a:lnTo>
                <a:lnTo>
                  <a:pt x="1279" y="3159"/>
                </a:lnTo>
                <a:lnTo>
                  <a:pt x="1360" y="3105"/>
                </a:lnTo>
                <a:lnTo>
                  <a:pt x="1441" y="3049"/>
                </a:lnTo>
                <a:lnTo>
                  <a:pt x="1521" y="2992"/>
                </a:lnTo>
                <a:lnTo>
                  <a:pt x="1600" y="2935"/>
                </a:lnTo>
                <a:lnTo>
                  <a:pt x="1679" y="2876"/>
                </a:lnTo>
                <a:lnTo>
                  <a:pt x="1705" y="2911"/>
                </a:lnTo>
                <a:lnTo>
                  <a:pt x="1734" y="2947"/>
                </a:lnTo>
                <a:lnTo>
                  <a:pt x="1766" y="2982"/>
                </a:lnTo>
                <a:lnTo>
                  <a:pt x="1800" y="3016"/>
                </a:lnTo>
                <a:lnTo>
                  <a:pt x="1839" y="3049"/>
                </a:lnTo>
                <a:lnTo>
                  <a:pt x="1858" y="3065"/>
                </a:lnTo>
                <a:lnTo>
                  <a:pt x="1878" y="3082"/>
                </a:lnTo>
                <a:lnTo>
                  <a:pt x="1900" y="3097"/>
                </a:lnTo>
                <a:lnTo>
                  <a:pt x="1922" y="3112"/>
                </a:lnTo>
                <a:lnTo>
                  <a:pt x="1943" y="3128"/>
                </a:lnTo>
                <a:lnTo>
                  <a:pt x="1966" y="3142"/>
                </a:lnTo>
                <a:lnTo>
                  <a:pt x="1990" y="3156"/>
                </a:lnTo>
                <a:lnTo>
                  <a:pt x="2014" y="3170"/>
                </a:lnTo>
                <a:lnTo>
                  <a:pt x="2040" y="3182"/>
                </a:lnTo>
                <a:lnTo>
                  <a:pt x="2065" y="3195"/>
                </a:lnTo>
                <a:lnTo>
                  <a:pt x="2091" y="3207"/>
                </a:lnTo>
                <a:lnTo>
                  <a:pt x="2117" y="3218"/>
                </a:lnTo>
                <a:lnTo>
                  <a:pt x="2144" y="3229"/>
                </a:lnTo>
                <a:lnTo>
                  <a:pt x="2173" y="3239"/>
                </a:lnTo>
                <a:lnTo>
                  <a:pt x="2201" y="3248"/>
                </a:lnTo>
                <a:lnTo>
                  <a:pt x="2230" y="3256"/>
                </a:lnTo>
                <a:lnTo>
                  <a:pt x="2259" y="3264"/>
                </a:lnTo>
                <a:lnTo>
                  <a:pt x="2290" y="3271"/>
                </a:lnTo>
                <a:lnTo>
                  <a:pt x="2320" y="3277"/>
                </a:lnTo>
                <a:lnTo>
                  <a:pt x="2351" y="3283"/>
                </a:lnTo>
                <a:lnTo>
                  <a:pt x="2384" y="3287"/>
                </a:lnTo>
                <a:lnTo>
                  <a:pt x="2415" y="3290"/>
                </a:lnTo>
                <a:lnTo>
                  <a:pt x="2412" y="3412"/>
                </a:lnTo>
                <a:lnTo>
                  <a:pt x="2409" y="3531"/>
                </a:lnTo>
                <a:lnTo>
                  <a:pt x="2407" y="3588"/>
                </a:lnTo>
                <a:lnTo>
                  <a:pt x="2403" y="3645"/>
                </a:lnTo>
                <a:lnTo>
                  <a:pt x="2400" y="3701"/>
                </a:lnTo>
                <a:lnTo>
                  <a:pt x="2395" y="3755"/>
                </a:lnTo>
                <a:lnTo>
                  <a:pt x="2389" y="3807"/>
                </a:lnTo>
                <a:lnTo>
                  <a:pt x="2383" y="3857"/>
                </a:lnTo>
                <a:lnTo>
                  <a:pt x="2374" y="3905"/>
                </a:lnTo>
                <a:lnTo>
                  <a:pt x="2364" y="3951"/>
                </a:lnTo>
                <a:lnTo>
                  <a:pt x="2352" y="3994"/>
                </a:lnTo>
                <a:lnTo>
                  <a:pt x="2345" y="4015"/>
                </a:lnTo>
                <a:lnTo>
                  <a:pt x="2339" y="4034"/>
                </a:lnTo>
                <a:lnTo>
                  <a:pt x="2331" y="4054"/>
                </a:lnTo>
                <a:lnTo>
                  <a:pt x="2322" y="4072"/>
                </a:lnTo>
                <a:lnTo>
                  <a:pt x="2314" y="4090"/>
                </a:lnTo>
                <a:lnTo>
                  <a:pt x="2305" y="4106"/>
                </a:lnTo>
                <a:lnTo>
                  <a:pt x="2293" y="4131"/>
                </a:lnTo>
                <a:lnTo>
                  <a:pt x="2280" y="4157"/>
                </a:lnTo>
                <a:lnTo>
                  <a:pt x="2266" y="4181"/>
                </a:lnTo>
                <a:lnTo>
                  <a:pt x="2253" y="4205"/>
                </a:lnTo>
                <a:lnTo>
                  <a:pt x="2237" y="4228"/>
                </a:lnTo>
                <a:lnTo>
                  <a:pt x="2223" y="4249"/>
                </a:lnTo>
                <a:lnTo>
                  <a:pt x="2208" y="4271"/>
                </a:lnTo>
                <a:lnTo>
                  <a:pt x="2191" y="4292"/>
                </a:lnTo>
                <a:lnTo>
                  <a:pt x="2175" y="4312"/>
                </a:lnTo>
                <a:lnTo>
                  <a:pt x="2159" y="4331"/>
                </a:lnTo>
                <a:lnTo>
                  <a:pt x="2142" y="4351"/>
                </a:lnTo>
                <a:lnTo>
                  <a:pt x="2125" y="4368"/>
                </a:lnTo>
                <a:lnTo>
                  <a:pt x="2106" y="4386"/>
                </a:lnTo>
                <a:lnTo>
                  <a:pt x="2089" y="4402"/>
                </a:lnTo>
                <a:lnTo>
                  <a:pt x="2070" y="4419"/>
                </a:lnTo>
                <a:lnTo>
                  <a:pt x="2052" y="4434"/>
                </a:lnTo>
                <a:lnTo>
                  <a:pt x="2032" y="4449"/>
                </a:lnTo>
                <a:lnTo>
                  <a:pt x="2012" y="4462"/>
                </a:lnTo>
                <a:lnTo>
                  <a:pt x="1993" y="4477"/>
                </a:lnTo>
                <a:lnTo>
                  <a:pt x="1973" y="4489"/>
                </a:lnTo>
                <a:lnTo>
                  <a:pt x="1952" y="4501"/>
                </a:lnTo>
                <a:lnTo>
                  <a:pt x="1931" y="4512"/>
                </a:lnTo>
                <a:lnTo>
                  <a:pt x="1911" y="4522"/>
                </a:lnTo>
                <a:lnTo>
                  <a:pt x="1890" y="4532"/>
                </a:lnTo>
                <a:lnTo>
                  <a:pt x="1868" y="4541"/>
                </a:lnTo>
                <a:lnTo>
                  <a:pt x="1846" y="4549"/>
                </a:lnTo>
                <a:lnTo>
                  <a:pt x="1825" y="4556"/>
                </a:lnTo>
                <a:lnTo>
                  <a:pt x="1804" y="4563"/>
                </a:lnTo>
                <a:lnTo>
                  <a:pt x="1781" y="4569"/>
                </a:lnTo>
                <a:lnTo>
                  <a:pt x="1759" y="4575"/>
                </a:lnTo>
                <a:lnTo>
                  <a:pt x="1736" y="4579"/>
                </a:lnTo>
                <a:lnTo>
                  <a:pt x="1714" y="4583"/>
                </a:lnTo>
                <a:lnTo>
                  <a:pt x="1691" y="4586"/>
                </a:lnTo>
                <a:lnTo>
                  <a:pt x="1668" y="4588"/>
                </a:lnTo>
                <a:lnTo>
                  <a:pt x="1645" y="4590"/>
                </a:lnTo>
                <a:lnTo>
                  <a:pt x="1622" y="4590"/>
                </a:lnTo>
                <a:lnTo>
                  <a:pt x="1599" y="4590"/>
                </a:lnTo>
                <a:lnTo>
                  <a:pt x="1576" y="4590"/>
                </a:lnTo>
                <a:lnTo>
                  <a:pt x="1553" y="4588"/>
                </a:lnTo>
                <a:lnTo>
                  <a:pt x="1531" y="4586"/>
                </a:lnTo>
                <a:lnTo>
                  <a:pt x="1508" y="4583"/>
                </a:lnTo>
                <a:lnTo>
                  <a:pt x="1485" y="4579"/>
                </a:lnTo>
                <a:lnTo>
                  <a:pt x="1461" y="4574"/>
                </a:lnTo>
                <a:lnTo>
                  <a:pt x="1438" y="4568"/>
                </a:lnTo>
                <a:lnTo>
                  <a:pt x="1415" y="4563"/>
                </a:lnTo>
                <a:lnTo>
                  <a:pt x="1392" y="4555"/>
                </a:lnTo>
                <a:lnTo>
                  <a:pt x="1369" y="4548"/>
                </a:lnTo>
                <a:lnTo>
                  <a:pt x="1346" y="4539"/>
                </a:lnTo>
                <a:lnTo>
                  <a:pt x="1323" y="4530"/>
                </a:lnTo>
                <a:lnTo>
                  <a:pt x="1300" y="4519"/>
                </a:lnTo>
                <a:lnTo>
                  <a:pt x="1278" y="4508"/>
                </a:lnTo>
                <a:lnTo>
                  <a:pt x="1255" y="4496"/>
                </a:lnTo>
                <a:lnTo>
                  <a:pt x="1233" y="4484"/>
                </a:lnTo>
                <a:lnTo>
                  <a:pt x="1210" y="4471"/>
                </a:lnTo>
                <a:lnTo>
                  <a:pt x="1189" y="4457"/>
                </a:lnTo>
                <a:lnTo>
                  <a:pt x="1167" y="4442"/>
                </a:lnTo>
                <a:lnTo>
                  <a:pt x="1146" y="4425"/>
                </a:lnTo>
                <a:lnTo>
                  <a:pt x="1124" y="4409"/>
                </a:lnTo>
                <a:lnTo>
                  <a:pt x="1102" y="4391"/>
                </a:lnTo>
                <a:lnTo>
                  <a:pt x="1082" y="4373"/>
                </a:lnTo>
                <a:lnTo>
                  <a:pt x="1061" y="4353"/>
                </a:lnTo>
                <a:lnTo>
                  <a:pt x="1041" y="4333"/>
                </a:lnTo>
                <a:lnTo>
                  <a:pt x="1020" y="4313"/>
                </a:lnTo>
                <a:lnTo>
                  <a:pt x="1001" y="4291"/>
                </a:lnTo>
                <a:close/>
                <a:moveTo>
                  <a:pt x="1510" y="3"/>
                </a:moveTo>
                <a:lnTo>
                  <a:pt x="1510" y="3"/>
                </a:lnTo>
                <a:lnTo>
                  <a:pt x="1548" y="1"/>
                </a:lnTo>
                <a:lnTo>
                  <a:pt x="1586" y="0"/>
                </a:lnTo>
                <a:lnTo>
                  <a:pt x="1623" y="0"/>
                </a:lnTo>
                <a:lnTo>
                  <a:pt x="1659" y="1"/>
                </a:lnTo>
                <a:lnTo>
                  <a:pt x="1695" y="3"/>
                </a:lnTo>
                <a:lnTo>
                  <a:pt x="1729" y="7"/>
                </a:lnTo>
                <a:lnTo>
                  <a:pt x="1763" y="12"/>
                </a:lnTo>
                <a:lnTo>
                  <a:pt x="1796" y="19"/>
                </a:lnTo>
                <a:lnTo>
                  <a:pt x="1828" y="25"/>
                </a:lnTo>
                <a:lnTo>
                  <a:pt x="1859" y="34"/>
                </a:lnTo>
                <a:lnTo>
                  <a:pt x="1890" y="44"/>
                </a:lnTo>
                <a:lnTo>
                  <a:pt x="1918" y="55"/>
                </a:lnTo>
                <a:lnTo>
                  <a:pt x="1947" y="67"/>
                </a:lnTo>
                <a:lnTo>
                  <a:pt x="1975" y="80"/>
                </a:lnTo>
                <a:lnTo>
                  <a:pt x="2001" y="95"/>
                </a:lnTo>
                <a:lnTo>
                  <a:pt x="2028" y="110"/>
                </a:lnTo>
                <a:lnTo>
                  <a:pt x="2053" y="127"/>
                </a:lnTo>
                <a:lnTo>
                  <a:pt x="2077" y="145"/>
                </a:lnTo>
                <a:lnTo>
                  <a:pt x="2101" y="164"/>
                </a:lnTo>
                <a:lnTo>
                  <a:pt x="2124" y="185"/>
                </a:lnTo>
                <a:lnTo>
                  <a:pt x="2145" y="205"/>
                </a:lnTo>
                <a:lnTo>
                  <a:pt x="2166" y="228"/>
                </a:lnTo>
                <a:lnTo>
                  <a:pt x="2187" y="252"/>
                </a:lnTo>
                <a:lnTo>
                  <a:pt x="2207" y="276"/>
                </a:lnTo>
                <a:lnTo>
                  <a:pt x="2225" y="303"/>
                </a:lnTo>
                <a:lnTo>
                  <a:pt x="2243" y="330"/>
                </a:lnTo>
                <a:lnTo>
                  <a:pt x="2260" y="357"/>
                </a:lnTo>
                <a:lnTo>
                  <a:pt x="2277" y="387"/>
                </a:lnTo>
                <a:lnTo>
                  <a:pt x="2292" y="416"/>
                </a:lnTo>
                <a:lnTo>
                  <a:pt x="2307" y="448"/>
                </a:lnTo>
                <a:lnTo>
                  <a:pt x="2321" y="481"/>
                </a:lnTo>
                <a:lnTo>
                  <a:pt x="2334" y="513"/>
                </a:lnTo>
                <a:lnTo>
                  <a:pt x="2346" y="708"/>
                </a:lnTo>
                <a:lnTo>
                  <a:pt x="2354" y="805"/>
                </a:lnTo>
                <a:lnTo>
                  <a:pt x="2362" y="903"/>
                </a:lnTo>
                <a:lnTo>
                  <a:pt x="2370" y="1001"/>
                </a:lnTo>
                <a:lnTo>
                  <a:pt x="2380" y="1098"/>
                </a:lnTo>
                <a:lnTo>
                  <a:pt x="2391" y="1195"/>
                </a:lnTo>
                <a:lnTo>
                  <a:pt x="2402" y="1292"/>
                </a:lnTo>
                <a:lnTo>
                  <a:pt x="2360" y="1298"/>
                </a:lnTo>
                <a:lnTo>
                  <a:pt x="2315" y="1304"/>
                </a:lnTo>
                <a:lnTo>
                  <a:pt x="2269" y="1314"/>
                </a:lnTo>
                <a:lnTo>
                  <a:pt x="2223" y="1325"/>
                </a:lnTo>
                <a:lnTo>
                  <a:pt x="2177" y="1339"/>
                </a:lnTo>
                <a:lnTo>
                  <a:pt x="2130" y="1357"/>
                </a:lnTo>
                <a:lnTo>
                  <a:pt x="2107" y="1365"/>
                </a:lnTo>
                <a:lnTo>
                  <a:pt x="2083" y="1376"/>
                </a:lnTo>
                <a:lnTo>
                  <a:pt x="2060" y="1387"/>
                </a:lnTo>
                <a:lnTo>
                  <a:pt x="2036" y="1398"/>
                </a:lnTo>
                <a:lnTo>
                  <a:pt x="2013" y="1411"/>
                </a:lnTo>
                <a:lnTo>
                  <a:pt x="1990" y="1424"/>
                </a:lnTo>
                <a:lnTo>
                  <a:pt x="1967" y="1438"/>
                </a:lnTo>
                <a:lnTo>
                  <a:pt x="1944" y="1453"/>
                </a:lnTo>
                <a:lnTo>
                  <a:pt x="1923" y="1468"/>
                </a:lnTo>
                <a:lnTo>
                  <a:pt x="1900" y="1486"/>
                </a:lnTo>
                <a:lnTo>
                  <a:pt x="1878" y="1503"/>
                </a:lnTo>
                <a:lnTo>
                  <a:pt x="1856" y="1521"/>
                </a:lnTo>
                <a:lnTo>
                  <a:pt x="1834" y="1540"/>
                </a:lnTo>
                <a:lnTo>
                  <a:pt x="1813" y="1561"/>
                </a:lnTo>
                <a:lnTo>
                  <a:pt x="1793" y="1582"/>
                </a:lnTo>
                <a:lnTo>
                  <a:pt x="1772" y="1604"/>
                </a:lnTo>
                <a:lnTo>
                  <a:pt x="1751" y="1628"/>
                </a:lnTo>
                <a:lnTo>
                  <a:pt x="1731" y="1652"/>
                </a:lnTo>
                <a:lnTo>
                  <a:pt x="1712" y="1677"/>
                </a:lnTo>
                <a:lnTo>
                  <a:pt x="1693" y="1703"/>
                </a:lnTo>
                <a:lnTo>
                  <a:pt x="1659" y="1671"/>
                </a:lnTo>
                <a:lnTo>
                  <a:pt x="1623" y="1640"/>
                </a:lnTo>
                <a:lnTo>
                  <a:pt x="1587" y="1608"/>
                </a:lnTo>
                <a:lnTo>
                  <a:pt x="1549" y="1577"/>
                </a:lnTo>
                <a:lnTo>
                  <a:pt x="1512" y="1547"/>
                </a:lnTo>
                <a:lnTo>
                  <a:pt x="1473" y="1517"/>
                </a:lnTo>
                <a:lnTo>
                  <a:pt x="1393" y="1457"/>
                </a:lnTo>
                <a:lnTo>
                  <a:pt x="1312" y="1399"/>
                </a:lnTo>
                <a:lnTo>
                  <a:pt x="1229" y="1343"/>
                </a:lnTo>
                <a:lnTo>
                  <a:pt x="1063" y="1230"/>
                </a:lnTo>
                <a:lnTo>
                  <a:pt x="1047" y="1207"/>
                </a:lnTo>
                <a:lnTo>
                  <a:pt x="1031" y="1183"/>
                </a:lnTo>
                <a:lnTo>
                  <a:pt x="1017" y="1160"/>
                </a:lnTo>
                <a:lnTo>
                  <a:pt x="1004" y="1136"/>
                </a:lnTo>
                <a:lnTo>
                  <a:pt x="991" y="1112"/>
                </a:lnTo>
                <a:lnTo>
                  <a:pt x="978" y="1088"/>
                </a:lnTo>
                <a:lnTo>
                  <a:pt x="967" y="1064"/>
                </a:lnTo>
                <a:lnTo>
                  <a:pt x="956" y="1040"/>
                </a:lnTo>
                <a:lnTo>
                  <a:pt x="946" y="1016"/>
                </a:lnTo>
                <a:lnTo>
                  <a:pt x="937" y="992"/>
                </a:lnTo>
                <a:lnTo>
                  <a:pt x="929" y="968"/>
                </a:lnTo>
                <a:lnTo>
                  <a:pt x="921" y="944"/>
                </a:lnTo>
                <a:lnTo>
                  <a:pt x="913" y="920"/>
                </a:lnTo>
                <a:lnTo>
                  <a:pt x="908" y="896"/>
                </a:lnTo>
                <a:lnTo>
                  <a:pt x="902" y="872"/>
                </a:lnTo>
                <a:lnTo>
                  <a:pt x="897" y="848"/>
                </a:lnTo>
                <a:lnTo>
                  <a:pt x="894" y="824"/>
                </a:lnTo>
                <a:lnTo>
                  <a:pt x="890" y="800"/>
                </a:lnTo>
                <a:lnTo>
                  <a:pt x="888" y="776"/>
                </a:lnTo>
                <a:lnTo>
                  <a:pt x="886" y="752"/>
                </a:lnTo>
                <a:lnTo>
                  <a:pt x="885" y="729"/>
                </a:lnTo>
                <a:lnTo>
                  <a:pt x="885" y="705"/>
                </a:lnTo>
                <a:lnTo>
                  <a:pt x="885" y="682"/>
                </a:lnTo>
                <a:lnTo>
                  <a:pt x="886" y="659"/>
                </a:lnTo>
                <a:lnTo>
                  <a:pt x="888" y="636"/>
                </a:lnTo>
                <a:lnTo>
                  <a:pt x="890" y="613"/>
                </a:lnTo>
                <a:lnTo>
                  <a:pt x="894" y="590"/>
                </a:lnTo>
                <a:lnTo>
                  <a:pt x="898" y="567"/>
                </a:lnTo>
                <a:lnTo>
                  <a:pt x="904" y="545"/>
                </a:lnTo>
                <a:lnTo>
                  <a:pt x="909" y="523"/>
                </a:lnTo>
                <a:lnTo>
                  <a:pt x="914" y="501"/>
                </a:lnTo>
                <a:lnTo>
                  <a:pt x="922" y="480"/>
                </a:lnTo>
                <a:lnTo>
                  <a:pt x="930" y="459"/>
                </a:lnTo>
                <a:lnTo>
                  <a:pt x="937" y="438"/>
                </a:lnTo>
                <a:lnTo>
                  <a:pt x="947" y="417"/>
                </a:lnTo>
                <a:lnTo>
                  <a:pt x="956" y="397"/>
                </a:lnTo>
                <a:lnTo>
                  <a:pt x="967" y="377"/>
                </a:lnTo>
                <a:lnTo>
                  <a:pt x="978" y="357"/>
                </a:lnTo>
                <a:lnTo>
                  <a:pt x="990" y="338"/>
                </a:lnTo>
                <a:lnTo>
                  <a:pt x="1003" y="319"/>
                </a:lnTo>
                <a:lnTo>
                  <a:pt x="1016" y="300"/>
                </a:lnTo>
                <a:lnTo>
                  <a:pt x="1030" y="282"/>
                </a:lnTo>
                <a:lnTo>
                  <a:pt x="1044" y="264"/>
                </a:lnTo>
                <a:lnTo>
                  <a:pt x="1060" y="247"/>
                </a:lnTo>
                <a:lnTo>
                  <a:pt x="1076" y="229"/>
                </a:lnTo>
                <a:lnTo>
                  <a:pt x="1093" y="213"/>
                </a:lnTo>
                <a:lnTo>
                  <a:pt x="1110" y="197"/>
                </a:lnTo>
                <a:lnTo>
                  <a:pt x="1129" y="181"/>
                </a:lnTo>
                <a:lnTo>
                  <a:pt x="1147" y="166"/>
                </a:lnTo>
                <a:lnTo>
                  <a:pt x="1167" y="151"/>
                </a:lnTo>
                <a:lnTo>
                  <a:pt x="1186" y="137"/>
                </a:lnTo>
                <a:lnTo>
                  <a:pt x="1207" y="123"/>
                </a:lnTo>
                <a:lnTo>
                  <a:pt x="1229" y="110"/>
                </a:lnTo>
                <a:lnTo>
                  <a:pt x="1251" y="97"/>
                </a:lnTo>
                <a:lnTo>
                  <a:pt x="1274" y="85"/>
                </a:lnTo>
                <a:lnTo>
                  <a:pt x="1298" y="74"/>
                </a:lnTo>
                <a:lnTo>
                  <a:pt x="1322" y="63"/>
                </a:lnTo>
                <a:lnTo>
                  <a:pt x="1346" y="52"/>
                </a:lnTo>
                <a:lnTo>
                  <a:pt x="1372" y="43"/>
                </a:lnTo>
                <a:lnTo>
                  <a:pt x="1398" y="34"/>
                </a:lnTo>
                <a:lnTo>
                  <a:pt x="1425" y="25"/>
                </a:lnTo>
                <a:lnTo>
                  <a:pt x="1452" y="18"/>
                </a:lnTo>
                <a:lnTo>
                  <a:pt x="1480" y="10"/>
                </a:lnTo>
                <a:lnTo>
                  <a:pt x="1510" y="3"/>
                </a:lnTo>
                <a:close/>
                <a:moveTo>
                  <a:pt x="4763" y="4861"/>
                </a:moveTo>
                <a:lnTo>
                  <a:pt x="4763" y="4861"/>
                </a:lnTo>
                <a:lnTo>
                  <a:pt x="4716" y="4856"/>
                </a:lnTo>
                <a:lnTo>
                  <a:pt x="4669" y="4851"/>
                </a:lnTo>
                <a:lnTo>
                  <a:pt x="4623" y="4848"/>
                </a:lnTo>
                <a:lnTo>
                  <a:pt x="4577" y="4846"/>
                </a:lnTo>
                <a:lnTo>
                  <a:pt x="4530" y="4845"/>
                </a:lnTo>
                <a:lnTo>
                  <a:pt x="4485" y="4846"/>
                </a:lnTo>
                <a:lnTo>
                  <a:pt x="4439" y="4847"/>
                </a:lnTo>
                <a:lnTo>
                  <a:pt x="4393" y="4850"/>
                </a:lnTo>
                <a:lnTo>
                  <a:pt x="4349" y="4853"/>
                </a:lnTo>
                <a:lnTo>
                  <a:pt x="4304" y="4859"/>
                </a:lnTo>
                <a:lnTo>
                  <a:pt x="4260" y="4864"/>
                </a:lnTo>
                <a:lnTo>
                  <a:pt x="4215" y="4872"/>
                </a:lnTo>
                <a:lnTo>
                  <a:pt x="4172" y="4880"/>
                </a:lnTo>
                <a:lnTo>
                  <a:pt x="4129" y="4890"/>
                </a:lnTo>
                <a:lnTo>
                  <a:pt x="4086" y="4900"/>
                </a:lnTo>
                <a:lnTo>
                  <a:pt x="4044" y="4911"/>
                </a:lnTo>
                <a:lnTo>
                  <a:pt x="4001" y="4924"/>
                </a:lnTo>
                <a:lnTo>
                  <a:pt x="3960" y="4938"/>
                </a:lnTo>
                <a:lnTo>
                  <a:pt x="3918" y="4953"/>
                </a:lnTo>
                <a:lnTo>
                  <a:pt x="3878" y="4968"/>
                </a:lnTo>
                <a:lnTo>
                  <a:pt x="3837" y="4985"/>
                </a:lnTo>
                <a:lnTo>
                  <a:pt x="3798" y="5003"/>
                </a:lnTo>
                <a:lnTo>
                  <a:pt x="3759" y="5022"/>
                </a:lnTo>
                <a:lnTo>
                  <a:pt x="3721" y="5041"/>
                </a:lnTo>
                <a:lnTo>
                  <a:pt x="3682" y="5062"/>
                </a:lnTo>
                <a:lnTo>
                  <a:pt x="3645" y="5084"/>
                </a:lnTo>
                <a:lnTo>
                  <a:pt x="3608" y="5107"/>
                </a:lnTo>
                <a:lnTo>
                  <a:pt x="3572" y="5131"/>
                </a:lnTo>
                <a:lnTo>
                  <a:pt x="3537" y="5156"/>
                </a:lnTo>
                <a:lnTo>
                  <a:pt x="3502" y="5181"/>
                </a:lnTo>
                <a:lnTo>
                  <a:pt x="3467" y="5208"/>
                </a:lnTo>
                <a:lnTo>
                  <a:pt x="3434" y="5236"/>
                </a:lnTo>
                <a:lnTo>
                  <a:pt x="3402" y="5264"/>
                </a:lnTo>
                <a:lnTo>
                  <a:pt x="3369" y="5294"/>
                </a:lnTo>
                <a:lnTo>
                  <a:pt x="3338" y="5324"/>
                </a:lnTo>
                <a:lnTo>
                  <a:pt x="3308" y="5355"/>
                </a:lnTo>
                <a:lnTo>
                  <a:pt x="3278" y="5388"/>
                </a:lnTo>
                <a:lnTo>
                  <a:pt x="3249" y="5420"/>
                </a:lnTo>
                <a:lnTo>
                  <a:pt x="3220" y="5454"/>
                </a:lnTo>
                <a:lnTo>
                  <a:pt x="3193" y="5489"/>
                </a:lnTo>
                <a:lnTo>
                  <a:pt x="3167" y="5525"/>
                </a:lnTo>
                <a:lnTo>
                  <a:pt x="3142" y="5561"/>
                </a:lnTo>
                <a:lnTo>
                  <a:pt x="3117" y="5598"/>
                </a:lnTo>
                <a:lnTo>
                  <a:pt x="3094" y="5637"/>
                </a:lnTo>
                <a:lnTo>
                  <a:pt x="3071" y="5676"/>
                </a:lnTo>
                <a:lnTo>
                  <a:pt x="3049" y="5716"/>
                </a:lnTo>
                <a:lnTo>
                  <a:pt x="3028" y="5757"/>
                </a:lnTo>
                <a:lnTo>
                  <a:pt x="3007" y="5798"/>
                </a:lnTo>
                <a:lnTo>
                  <a:pt x="2989" y="5841"/>
                </a:lnTo>
                <a:lnTo>
                  <a:pt x="2971" y="5884"/>
                </a:lnTo>
                <a:lnTo>
                  <a:pt x="2954" y="5927"/>
                </a:lnTo>
                <a:lnTo>
                  <a:pt x="2938" y="5972"/>
                </a:lnTo>
                <a:lnTo>
                  <a:pt x="2924" y="6018"/>
                </a:lnTo>
                <a:lnTo>
                  <a:pt x="2910" y="6064"/>
                </a:lnTo>
                <a:lnTo>
                  <a:pt x="2898" y="6111"/>
                </a:lnTo>
                <a:lnTo>
                  <a:pt x="2886" y="6158"/>
                </a:lnTo>
                <a:lnTo>
                  <a:pt x="2876" y="6206"/>
                </a:lnTo>
                <a:lnTo>
                  <a:pt x="2867" y="6255"/>
                </a:lnTo>
                <a:lnTo>
                  <a:pt x="2859" y="6305"/>
                </a:lnTo>
                <a:lnTo>
                  <a:pt x="2852" y="6355"/>
                </a:lnTo>
                <a:lnTo>
                  <a:pt x="2847" y="6407"/>
                </a:lnTo>
                <a:lnTo>
                  <a:pt x="2842" y="6458"/>
                </a:lnTo>
                <a:lnTo>
                  <a:pt x="2840" y="6511"/>
                </a:lnTo>
                <a:lnTo>
                  <a:pt x="2838" y="6564"/>
                </a:lnTo>
                <a:lnTo>
                  <a:pt x="2889" y="6564"/>
                </a:lnTo>
                <a:lnTo>
                  <a:pt x="2941" y="6563"/>
                </a:lnTo>
                <a:lnTo>
                  <a:pt x="2991" y="6562"/>
                </a:lnTo>
                <a:lnTo>
                  <a:pt x="3041" y="6560"/>
                </a:lnTo>
                <a:lnTo>
                  <a:pt x="3090" y="6556"/>
                </a:lnTo>
                <a:lnTo>
                  <a:pt x="3139" y="6553"/>
                </a:lnTo>
                <a:lnTo>
                  <a:pt x="3188" y="6549"/>
                </a:lnTo>
                <a:lnTo>
                  <a:pt x="3234" y="6543"/>
                </a:lnTo>
                <a:lnTo>
                  <a:pt x="3281" y="6537"/>
                </a:lnTo>
                <a:lnTo>
                  <a:pt x="3327" y="6530"/>
                </a:lnTo>
                <a:lnTo>
                  <a:pt x="3373" y="6523"/>
                </a:lnTo>
                <a:lnTo>
                  <a:pt x="3418" y="6514"/>
                </a:lnTo>
                <a:lnTo>
                  <a:pt x="3463" y="6505"/>
                </a:lnTo>
                <a:lnTo>
                  <a:pt x="3506" y="6495"/>
                </a:lnTo>
                <a:lnTo>
                  <a:pt x="3549" y="6484"/>
                </a:lnTo>
                <a:lnTo>
                  <a:pt x="3592" y="6472"/>
                </a:lnTo>
                <a:lnTo>
                  <a:pt x="3633" y="6460"/>
                </a:lnTo>
                <a:lnTo>
                  <a:pt x="3674" y="6447"/>
                </a:lnTo>
                <a:lnTo>
                  <a:pt x="3714" y="6433"/>
                </a:lnTo>
                <a:lnTo>
                  <a:pt x="3754" y="6418"/>
                </a:lnTo>
                <a:lnTo>
                  <a:pt x="3793" y="6402"/>
                </a:lnTo>
                <a:lnTo>
                  <a:pt x="3831" y="6386"/>
                </a:lnTo>
                <a:lnTo>
                  <a:pt x="3869" y="6369"/>
                </a:lnTo>
                <a:lnTo>
                  <a:pt x="3905" y="6350"/>
                </a:lnTo>
                <a:lnTo>
                  <a:pt x="3942" y="6330"/>
                </a:lnTo>
                <a:lnTo>
                  <a:pt x="3977" y="6311"/>
                </a:lnTo>
                <a:lnTo>
                  <a:pt x="4012" y="6290"/>
                </a:lnTo>
                <a:lnTo>
                  <a:pt x="4046" y="6268"/>
                </a:lnTo>
                <a:lnTo>
                  <a:pt x="4080" y="6245"/>
                </a:lnTo>
                <a:lnTo>
                  <a:pt x="4112" y="6222"/>
                </a:lnTo>
                <a:lnTo>
                  <a:pt x="4144" y="6198"/>
                </a:lnTo>
                <a:lnTo>
                  <a:pt x="4175" y="6172"/>
                </a:lnTo>
                <a:lnTo>
                  <a:pt x="4206" y="6146"/>
                </a:lnTo>
                <a:lnTo>
                  <a:pt x="4235" y="6120"/>
                </a:lnTo>
                <a:lnTo>
                  <a:pt x="4265" y="6091"/>
                </a:lnTo>
                <a:lnTo>
                  <a:pt x="4293" y="6063"/>
                </a:lnTo>
                <a:lnTo>
                  <a:pt x="4320" y="6032"/>
                </a:lnTo>
                <a:lnTo>
                  <a:pt x="4346" y="6002"/>
                </a:lnTo>
                <a:lnTo>
                  <a:pt x="4373" y="5970"/>
                </a:lnTo>
                <a:lnTo>
                  <a:pt x="4398" y="5937"/>
                </a:lnTo>
                <a:lnTo>
                  <a:pt x="4422" y="5904"/>
                </a:lnTo>
                <a:lnTo>
                  <a:pt x="4446" y="5869"/>
                </a:lnTo>
                <a:lnTo>
                  <a:pt x="4469" y="5834"/>
                </a:lnTo>
                <a:lnTo>
                  <a:pt x="4491" y="5797"/>
                </a:lnTo>
                <a:lnTo>
                  <a:pt x="4512" y="5760"/>
                </a:lnTo>
                <a:lnTo>
                  <a:pt x="4533" y="5722"/>
                </a:lnTo>
                <a:lnTo>
                  <a:pt x="4553" y="5683"/>
                </a:lnTo>
                <a:lnTo>
                  <a:pt x="4571" y="5642"/>
                </a:lnTo>
                <a:lnTo>
                  <a:pt x="4590" y="5601"/>
                </a:lnTo>
                <a:lnTo>
                  <a:pt x="4606" y="5559"/>
                </a:lnTo>
                <a:lnTo>
                  <a:pt x="4624" y="5515"/>
                </a:lnTo>
                <a:lnTo>
                  <a:pt x="4639" y="5472"/>
                </a:lnTo>
                <a:lnTo>
                  <a:pt x="4654" y="5426"/>
                </a:lnTo>
                <a:lnTo>
                  <a:pt x="4668" y="5380"/>
                </a:lnTo>
                <a:lnTo>
                  <a:pt x="4682" y="5333"/>
                </a:lnTo>
                <a:lnTo>
                  <a:pt x="4694" y="5284"/>
                </a:lnTo>
                <a:lnTo>
                  <a:pt x="4705" y="5235"/>
                </a:lnTo>
                <a:lnTo>
                  <a:pt x="4716" y="5184"/>
                </a:lnTo>
                <a:lnTo>
                  <a:pt x="4725" y="5133"/>
                </a:lnTo>
                <a:lnTo>
                  <a:pt x="4735" y="5081"/>
                </a:lnTo>
                <a:lnTo>
                  <a:pt x="4743" y="5027"/>
                </a:lnTo>
                <a:lnTo>
                  <a:pt x="4751" y="4973"/>
                </a:lnTo>
                <a:lnTo>
                  <a:pt x="4757" y="4918"/>
                </a:lnTo>
                <a:lnTo>
                  <a:pt x="4763" y="4861"/>
                </a:lnTo>
                <a:close/>
                <a:moveTo>
                  <a:pt x="283" y="4861"/>
                </a:moveTo>
                <a:lnTo>
                  <a:pt x="283" y="4861"/>
                </a:lnTo>
                <a:lnTo>
                  <a:pt x="289" y="4918"/>
                </a:lnTo>
                <a:lnTo>
                  <a:pt x="295" y="4973"/>
                </a:lnTo>
                <a:lnTo>
                  <a:pt x="303" y="5027"/>
                </a:lnTo>
                <a:lnTo>
                  <a:pt x="310" y="5081"/>
                </a:lnTo>
                <a:lnTo>
                  <a:pt x="320" y="5133"/>
                </a:lnTo>
                <a:lnTo>
                  <a:pt x="330" y="5184"/>
                </a:lnTo>
                <a:lnTo>
                  <a:pt x="340" y="5235"/>
                </a:lnTo>
                <a:lnTo>
                  <a:pt x="352" y="5284"/>
                </a:lnTo>
                <a:lnTo>
                  <a:pt x="364" y="5333"/>
                </a:lnTo>
                <a:lnTo>
                  <a:pt x="378" y="5380"/>
                </a:lnTo>
                <a:lnTo>
                  <a:pt x="391" y="5426"/>
                </a:lnTo>
                <a:lnTo>
                  <a:pt x="407" y="5472"/>
                </a:lnTo>
                <a:lnTo>
                  <a:pt x="422" y="5515"/>
                </a:lnTo>
                <a:lnTo>
                  <a:pt x="439" y="5559"/>
                </a:lnTo>
                <a:lnTo>
                  <a:pt x="456" y="5601"/>
                </a:lnTo>
                <a:lnTo>
                  <a:pt x="474" y="5642"/>
                </a:lnTo>
                <a:lnTo>
                  <a:pt x="493" y="5683"/>
                </a:lnTo>
                <a:lnTo>
                  <a:pt x="512" y="5722"/>
                </a:lnTo>
                <a:lnTo>
                  <a:pt x="533" y="5760"/>
                </a:lnTo>
                <a:lnTo>
                  <a:pt x="555" y="5797"/>
                </a:lnTo>
                <a:lnTo>
                  <a:pt x="577" y="5834"/>
                </a:lnTo>
                <a:lnTo>
                  <a:pt x="600" y="5869"/>
                </a:lnTo>
                <a:lnTo>
                  <a:pt x="624" y="5904"/>
                </a:lnTo>
                <a:lnTo>
                  <a:pt x="648" y="5937"/>
                </a:lnTo>
                <a:lnTo>
                  <a:pt x="673" y="5970"/>
                </a:lnTo>
                <a:lnTo>
                  <a:pt x="699" y="6002"/>
                </a:lnTo>
                <a:lnTo>
                  <a:pt x="725" y="6032"/>
                </a:lnTo>
                <a:lnTo>
                  <a:pt x="753" y="6063"/>
                </a:lnTo>
                <a:lnTo>
                  <a:pt x="781" y="6091"/>
                </a:lnTo>
                <a:lnTo>
                  <a:pt x="811" y="6120"/>
                </a:lnTo>
                <a:lnTo>
                  <a:pt x="840" y="6146"/>
                </a:lnTo>
                <a:lnTo>
                  <a:pt x="871" y="6172"/>
                </a:lnTo>
                <a:lnTo>
                  <a:pt x="901" y="6198"/>
                </a:lnTo>
                <a:lnTo>
                  <a:pt x="934" y="6222"/>
                </a:lnTo>
                <a:lnTo>
                  <a:pt x="966" y="6245"/>
                </a:lnTo>
                <a:lnTo>
                  <a:pt x="1000" y="6268"/>
                </a:lnTo>
                <a:lnTo>
                  <a:pt x="1034" y="6290"/>
                </a:lnTo>
                <a:lnTo>
                  <a:pt x="1068" y="6311"/>
                </a:lnTo>
                <a:lnTo>
                  <a:pt x="1103" y="6330"/>
                </a:lnTo>
                <a:lnTo>
                  <a:pt x="1141" y="6350"/>
                </a:lnTo>
                <a:lnTo>
                  <a:pt x="1177" y="6369"/>
                </a:lnTo>
                <a:lnTo>
                  <a:pt x="1215" y="6386"/>
                </a:lnTo>
                <a:lnTo>
                  <a:pt x="1253" y="6402"/>
                </a:lnTo>
                <a:lnTo>
                  <a:pt x="1291" y="6418"/>
                </a:lnTo>
                <a:lnTo>
                  <a:pt x="1332" y="6433"/>
                </a:lnTo>
                <a:lnTo>
                  <a:pt x="1372" y="6447"/>
                </a:lnTo>
                <a:lnTo>
                  <a:pt x="1413" y="6460"/>
                </a:lnTo>
                <a:lnTo>
                  <a:pt x="1454" y="6472"/>
                </a:lnTo>
                <a:lnTo>
                  <a:pt x="1497" y="6484"/>
                </a:lnTo>
                <a:lnTo>
                  <a:pt x="1539" y="6495"/>
                </a:lnTo>
                <a:lnTo>
                  <a:pt x="1583" y="6505"/>
                </a:lnTo>
                <a:lnTo>
                  <a:pt x="1628" y="6514"/>
                </a:lnTo>
                <a:lnTo>
                  <a:pt x="1673" y="6523"/>
                </a:lnTo>
                <a:lnTo>
                  <a:pt x="1717" y="6530"/>
                </a:lnTo>
                <a:lnTo>
                  <a:pt x="1764" y="6537"/>
                </a:lnTo>
                <a:lnTo>
                  <a:pt x="1811" y="6543"/>
                </a:lnTo>
                <a:lnTo>
                  <a:pt x="1858" y="6549"/>
                </a:lnTo>
                <a:lnTo>
                  <a:pt x="1906" y="6553"/>
                </a:lnTo>
                <a:lnTo>
                  <a:pt x="1955" y="6556"/>
                </a:lnTo>
                <a:lnTo>
                  <a:pt x="2005" y="6560"/>
                </a:lnTo>
                <a:lnTo>
                  <a:pt x="2055" y="6562"/>
                </a:lnTo>
                <a:lnTo>
                  <a:pt x="2105" y="6563"/>
                </a:lnTo>
                <a:lnTo>
                  <a:pt x="2156" y="6564"/>
                </a:lnTo>
                <a:lnTo>
                  <a:pt x="2208" y="6564"/>
                </a:lnTo>
                <a:lnTo>
                  <a:pt x="2206" y="6511"/>
                </a:lnTo>
                <a:lnTo>
                  <a:pt x="2203" y="6458"/>
                </a:lnTo>
                <a:lnTo>
                  <a:pt x="2199" y="6407"/>
                </a:lnTo>
                <a:lnTo>
                  <a:pt x="2194" y="6355"/>
                </a:lnTo>
                <a:lnTo>
                  <a:pt x="2187" y="6305"/>
                </a:lnTo>
                <a:lnTo>
                  <a:pt x="2178" y="6255"/>
                </a:lnTo>
                <a:lnTo>
                  <a:pt x="2170" y="6206"/>
                </a:lnTo>
                <a:lnTo>
                  <a:pt x="2160" y="6158"/>
                </a:lnTo>
                <a:lnTo>
                  <a:pt x="2148" y="6111"/>
                </a:lnTo>
                <a:lnTo>
                  <a:pt x="2136" y="6064"/>
                </a:lnTo>
                <a:lnTo>
                  <a:pt x="2123" y="6018"/>
                </a:lnTo>
                <a:lnTo>
                  <a:pt x="2107" y="5972"/>
                </a:lnTo>
                <a:lnTo>
                  <a:pt x="2092" y="5927"/>
                </a:lnTo>
                <a:lnTo>
                  <a:pt x="2074" y="5884"/>
                </a:lnTo>
                <a:lnTo>
                  <a:pt x="2057" y="5841"/>
                </a:lnTo>
                <a:lnTo>
                  <a:pt x="2038" y="5798"/>
                </a:lnTo>
                <a:lnTo>
                  <a:pt x="2018" y="5757"/>
                </a:lnTo>
                <a:lnTo>
                  <a:pt x="1997" y="5716"/>
                </a:lnTo>
                <a:lnTo>
                  <a:pt x="1975" y="5676"/>
                </a:lnTo>
                <a:lnTo>
                  <a:pt x="1952" y="5637"/>
                </a:lnTo>
                <a:lnTo>
                  <a:pt x="1929" y="5598"/>
                </a:lnTo>
                <a:lnTo>
                  <a:pt x="1904" y="5561"/>
                </a:lnTo>
                <a:lnTo>
                  <a:pt x="1879" y="5525"/>
                </a:lnTo>
                <a:lnTo>
                  <a:pt x="1853" y="5489"/>
                </a:lnTo>
                <a:lnTo>
                  <a:pt x="1825" y="5454"/>
                </a:lnTo>
                <a:lnTo>
                  <a:pt x="1797" y="5420"/>
                </a:lnTo>
                <a:lnTo>
                  <a:pt x="1768" y="5388"/>
                </a:lnTo>
                <a:lnTo>
                  <a:pt x="1738" y="5355"/>
                </a:lnTo>
                <a:lnTo>
                  <a:pt x="1707" y="5324"/>
                </a:lnTo>
                <a:lnTo>
                  <a:pt x="1677" y="5294"/>
                </a:lnTo>
                <a:lnTo>
                  <a:pt x="1644" y="5264"/>
                </a:lnTo>
                <a:lnTo>
                  <a:pt x="1611" y="5236"/>
                </a:lnTo>
                <a:lnTo>
                  <a:pt x="1579" y="5208"/>
                </a:lnTo>
                <a:lnTo>
                  <a:pt x="1544" y="5181"/>
                </a:lnTo>
                <a:lnTo>
                  <a:pt x="1509" y="5156"/>
                </a:lnTo>
                <a:lnTo>
                  <a:pt x="1474" y="5131"/>
                </a:lnTo>
                <a:lnTo>
                  <a:pt x="1438" y="5107"/>
                </a:lnTo>
                <a:lnTo>
                  <a:pt x="1401" y="5084"/>
                </a:lnTo>
                <a:lnTo>
                  <a:pt x="1363" y="5062"/>
                </a:lnTo>
                <a:lnTo>
                  <a:pt x="1325" y="5041"/>
                </a:lnTo>
                <a:lnTo>
                  <a:pt x="1287" y="5022"/>
                </a:lnTo>
                <a:lnTo>
                  <a:pt x="1248" y="5003"/>
                </a:lnTo>
                <a:lnTo>
                  <a:pt x="1208" y="4985"/>
                </a:lnTo>
                <a:lnTo>
                  <a:pt x="1168" y="4968"/>
                </a:lnTo>
                <a:lnTo>
                  <a:pt x="1127" y="4953"/>
                </a:lnTo>
                <a:lnTo>
                  <a:pt x="1086" y="4938"/>
                </a:lnTo>
                <a:lnTo>
                  <a:pt x="1044" y="4924"/>
                </a:lnTo>
                <a:lnTo>
                  <a:pt x="1002" y="4911"/>
                </a:lnTo>
                <a:lnTo>
                  <a:pt x="959" y="4900"/>
                </a:lnTo>
                <a:lnTo>
                  <a:pt x="917" y="4890"/>
                </a:lnTo>
                <a:lnTo>
                  <a:pt x="873" y="4880"/>
                </a:lnTo>
                <a:lnTo>
                  <a:pt x="829" y="4872"/>
                </a:lnTo>
                <a:lnTo>
                  <a:pt x="786" y="4864"/>
                </a:lnTo>
                <a:lnTo>
                  <a:pt x="742" y="4859"/>
                </a:lnTo>
                <a:lnTo>
                  <a:pt x="697" y="4853"/>
                </a:lnTo>
                <a:lnTo>
                  <a:pt x="651" y="4850"/>
                </a:lnTo>
                <a:lnTo>
                  <a:pt x="606" y="4847"/>
                </a:lnTo>
                <a:lnTo>
                  <a:pt x="561" y="4846"/>
                </a:lnTo>
                <a:lnTo>
                  <a:pt x="515" y="4845"/>
                </a:lnTo>
                <a:lnTo>
                  <a:pt x="469" y="4846"/>
                </a:lnTo>
                <a:lnTo>
                  <a:pt x="423" y="4848"/>
                </a:lnTo>
                <a:lnTo>
                  <a:pt x="376" y="4851"/>
                </a:lnTo>
                <a:lnTo>
                  <a:pt x="330" y="4856"/>
                </a:lnTo>
                <a:lnTo>
                  <a:pt x="283" y="4861"/>
                </a:lnTo>
                <a:close/>
                <a:moveTo>
                  <a:pt x="2395" y="4520"/>
                </a:moveTo>
                <a:lnTo>
                  <a:pt x="2395" y="6598"/>
                </a:lnTo>
                <a:lnTo>
                  <a:pt x="2651" y="6598"/>
                </a:lnTo>
                <a:lnTo>
                  <a:pt x="2651" y="4520"/>
                </a:lnTo>
                <a:lnTo>
                  <a:pt x="2395" y="4520"/>
                </a:lnTo>
                <a:close/>
                <a:moveTo>
                  <a:pt x="37" y="2007"/>
                </a:moveTo>
                <a:lnTo>
                  <a:pt x="37" y="2007"/>
                </a:lnTo>
                <a:lnTo>
                  <a:pt x="30" y="2036"/>
                </a:lnTo>
                <a:lnTo>
                  <a:pt x="23" y="2064"/>
                </a:lnTo>
                <a:lnTo>
                  <a:pt x="17" y="2092"/>
                </a:lnTo>
                <a:lnTo>
                  <a:pt x="12" y="2119"/>
                </a:lnTo>
                <a:lnTo>
                  <a:pt x="8" y="2147"/>
                </a:lnTo>
                <a:lnTo>
                  <a:pt x="5" y="2174"/>
                </a:lnTo>
                <a:lnTo>
                  <a:pt x="2" y="2201"/>
                </a:lnTo>
                <a:lnTo>
                  <a:pt x="0" y="2227"/>
                </a:lnTo>
                <a:lnTo>
                  <a:pt x="0" y="2254"/>
                </a:lnTo>
                <a:lnTo>
                  <a:pt x="0" y="2280"/>
                </a:lnTo>
                <a:lnTo>
                  <a:pt x="0" y="2305"/>
                </a:lnTo>
                <a:lnTo>
                  <a:pt x="2" y="2330"/>
                </a:lnTo>
                <a:lnTo>
                  <a:pt x="5" y="2355"/>
                </a:lnTo>
                <a:lnTo>
                  <a:pt x="8" y="2379"/>
                </a:lnTo>
                <a:lnTo>
                  <a:pt x="11" y="2403"/>
                </a:lnTo>
                <a:lnTo>
                  <a:pt x="17" y="2427"/>
                </a:lnTo>
                <a:lnTo>
                  <a:pt x="22" y="2450"/>
                </a:lnTo>
                <a:lnTo>
                  <a:pt x="28" y="2473"/>
                </a:lnTo>
                <a:lnTo>
                  <a:pt x="34" y="2496"/>
                </a:lnTo>
                <a:lnTo>
                  <a:pt x="42" y="2518"/>
                </a:lnTo>
                <a:lnTo>
                  <a:pt x="50" y="2540"/>
                </a:lnTo>
                <a:lnTo>
                  <a:pt x="59" y="2561"/>
                </a:lnTo>
                <a:lnTo>
                  <a:pt x="69" y="2582"/>
                </a:lnTo>
                <a:lnTo>
                  <a:pt x="79" y="2602"/>
                </a:lnTo>
                <a:lnTo>
                  <a:pt x="90" y="2623"/>
                </a:lnTo>
                <a:lnTo>
                  <a:pt x="102" y="2642"/>
                </a:lnTo>
                <a:lnTo>
                  <a:pt x="114" y="2661"/>
                </a:lnTo>
                <a:lnTo>
                  <a:pt x="127" y="2680"/>
                </a:lnTo>
                <a:lnTo>
                  <a:pt x="140" y="2698"/>
                </a:lnTo>
                <a:lnTo>
                  <a:pt x="154" y="2716"/>
                </a:lnTo>
                <a:lnTo>
                  <a:pt x="168" y="2733"/>
                </a:lnTo>
                <a:lnTo>
                  <a:pt x="184" y="2750"/>
                </a:lnTo>
                <a:lnTo>
                  <a:pt x="200" y="2766"/>
                </a:lnTo>
                <a:lnTo>
                  <a:pt x="216" y="2781"/>
                </a:lnTo>
                <a:lnTo>
                  <a:pt x="233" y="2797"/>
                </a:lnTo>
                <a:lnTo>
                  <a:pt x="250" y="2811"/>
                </a:lnTo>
                <a:lnTo>
                  <a:pt x="268" y="2825"/>
                </a:lnTo>
                <a:lnTo>
                  <a:pt x="286" y="2839"/>
                </a:lnTo>
                <a:lnTo>
                  <a:pt x="306" y="2852"/>
                </a:lnTo>
                <a:lnTo>
                  <a:pt x="325" y="2864"/>
                </a:lnTo>
                <a:lnTo>
                  <a:pt x="345" y="2876"/>
                </a:lnTo>
                <a:lnTo>
                  <a:pt x="365" y="2887"/>
                </a:lnTo>
                <a:lnTo>
                  <a:pt x="386" y="2898"/>
                </a:lnTo>
                <a:lnTo>
                  <a:pt x="408" y="2908"/>
                </a:lnTo>
                <a:lnTo>
                  <a:pt x="429" y="2918"/>
                </a:lnTo>
                <a:lnTo>
                  <a:pt x="451" y="2927"/>
                </a:lnTo>
                <a:lnTo>
                  <a:pt x="474" y="2935"/>
                </a:lnTo>
                <a:lnTo>
                  <a:pt x="497" y="2943"/>
                </a:lnTo>
                <a:lnTo>
                  <a:pt x="520" y="2949"/>
                </a:lnTo>
                <a:lnTo>
                  <a:pt x="544" y="2956"/>
                </a:lnTo>
                <a:lnTo>
                  <a:pt x="568" y="2963"/>
                </a:lnTo>
                <a:lnTo>
                  <a:pt x="593" y="2967"/>
                </a:lnTo>
                <a:lnTo>
                  <a:pt x="618" y="2971"/>
                </a:lnTo>
                <a:lnTo>
                  <a:pt x="644" y="2976"/>
                </a:lnTo>
                <a:lnTo>
                  <a:pt x="669" y="2979"/>
                </a:lnTo>
                <a:lnTo>
                  <a:pt x="695" y="2981"/>
                </a:lnTo>
                <a:lnTo>
                  <a:pt x="721" y="2983"/>
                </a:lnTo>
                <a:lnTo>
                  <a:pt x="748" y="2984"/>
                </a:lnTo>
                <a:lnTo>
                  <a:pt x="775" y="2984"/>
                </a:lnTo>
                <a:lnTo>
                  <a:pt x="802" y="2984"/>
                </a:lnTo>
                <a:lnTo>
                  <a:pt x="829" y="2983"/>
                </a:lnTo>
                <a:lnTo>
                  <a:pt x="857" y="2981"/>
                </a:lnTo>
                <a:lnTo>
                  <a:pt x="885" y="2979"/>
                </a:lnTo>
                <a:lnTo>
                  <a:pt x="913" y="2976"/>
                </a:lnTo>
                <a:lnTo>
                  <a:pt x="1091" y="2897"/>
                </a:lnTo>
                <a:lnTo>
                  <a:pt x="1259" y="2826"/>
                </a:lnTo>
                <a:lnTo>
                  <a:pt x="1422" y="2758"/>
                </a:lnTo>
                <a:lnTo>
                  <a:pt x="1592" y="2691"/>
                </a:lnTo>
                <a:lnTo>
                  <a:pt x="1577" y="2662"/>
                </a:lnTo>
                <a:lnTo>
                  <a:pt x="1564" y="2633"/>
                </a:lnTo>
                <a:lnTo>
                  <a:pt x="1552" y="2603"/>
                </a:lnTo>
                <a:lnTo>
                  <a:pt x="1543" y="2574"/>
                </a:lnTo>
                <a:lnTo>
                  <a:pt x="1533" y="2543"/>
                </a:lnTo>
                <a:lnTo>
                  <a:pt x="1525" y="2514"/>
                </a:lnTo>
                <a:lnTo>
                  <a:pt x="1517" y="2484"/>
                </a:lnTo>
                <a:lnTo>
                  <a:pt x="1512" y="2455"/>
                </a:lnTo>
                <a:lnTo>
                  <a:pt x="1508" y="2424"/>
                </a:lnTo>
                <a:lnTo>
                  <a:pt x="1503" y="2395"/>
                </a:lnTo>
                <a:lnTo>
                  <a:pt x="1501" y="2365"/>
                </a:lnTo>
                <a:lnTo>
                  <a:pt x="1499" y="2336"/>
                </a:lnTo>
                <a:lnTo>
                  <a:pt x="1498" y="2306"/>
                </a:lnTo>
                <a:lnTo>
                  <a:pt x="1498" y="2277"/>
                </a:lnTo>
                <a:lnTo>
                  <a:pt x="1499" y="2248"/>
                </a:lnTo>
                <a:lnTo>
                  <a:pt x="1500" y="2220"/>
                </a:lnTo>
                <a:lnTo>
                  <a:pt x="1502" y="2191"/>
                </a:lnTo>
                <a:lnTo>
                  <a:pt x="1505" y="2163"/>
                </a:lnTo>
                <a:lnTo>
                  <a:pt x="1509" y="2136"/>
                </a:lnTo>
                <a:lnTo>
                  <a:pt x="1513" y="2107"/>
                </a:lnTo>
                <a:lnTo>
                  <a:pt x="1523" y="2055"/>
                </a:lnTo>
                <a:lnTo>
                  <a:pt x="1535" y="2002"/>
                </a:lnTo>
                <a:lnTo>
                  <a:pt x="1548" y="1953"/>
                </a:lnTo>
                <a:lnTo>
                  <a:pt x="1562" y="1906"/>
                </a:lnTo>
                <a:lnTo>
                  <a:pt x="1579" y="1863"/>
                </a:lnTo>
                <a:lnTo>
                  <a:pt x="1595" y="1821"/>
                </a:lnTo>
                <a:lnTo>
                  <a:pt x="1503" y="1786"/>
                </a:lnTo>
                <a:lnTo>
                  <a:pt x="1413" y="1749"/>
                </a:lnTo>
                <a:lnTo>
                  <a:pt x="1322" y="1712"/>
                </a:lnTo>
                <a:lnTo>
                  <a:pt x="1231" y="1675"/>
                </a:lnTo>
                <a:lnTo>
                  <a:pt x="1142" y="1635"/>
                </a:lnTo>
                <a:lnTo>
                  <a:pt x="1052" y="1597"/>
                </a:lnTo>
                <a:lnTo>
                  <a:pt x="874" y="1516"/>
                </a:lnTo>
                <a:lnTo>
                  <a:pt x="839" y="1513"/>
                </a:lnTo>
                <a:lnTo>
                  <a:pt x="803" y="1511"/>
                </a:lnTo>
                <a:lnTo>
                  <a:pt x="769" y="1509"/>
                </a:lnTo>
                <a:lnTo>
                  <a:pt x="735" y="1509"/>
                </a:lnTo>
                <a:lnTo>
                  <a:pt x="701" y="1510"/>
                </a:lnTo>
                <a:lnTo>
                  <a:pt x="669" y="1512"/>
                </a:lnTo>
                <a:lnTo>
                  <a:pt x="637" y="1515"/>
                </a:lnTo>
                <a:lnTo>
                  <a:pt x="605" y="1520"/>
                </a:lnTo>
                <a:lnTo>
                  <a:pt x="574" y="1525"/>
                </a:lnTo>
                <a:lnTo>
                  <a:pt x="544" y="1532"/>
                </a:lnTo>
                <a:lnTo>
                  <a:pt x="514" y="1540"/>
                </a:lnTo>
                <a:lnTo>
                  <a:pt x="485" y="1549"/>
                </a:lnTo>
                <a:lnTo>
                  <a:pt x="457" y="1560"/>
                </a:lnTo>
                <a:lnTo>
                  <a:pt x="428" y="1572"/>
                </a:lnTo>
                <a:lnTo>
                  <a:pt x="401" y="1585"/>
                </a:lnTo>
                <a:lnTo>
                  <a:pt x="375" y="1599"/>
                </a:lnTo>
                <a:lnTo>
                  <a:pt x="349" y="1615"/>
                </a:lnTo>
                <a:lnTo>
                  <a:pt x="324" y="1632"/>
                </a:lnTo>
                <a:lnTo>
                  <a:pt x="298" y="1650"/>
                </a:lnTo>
                <a:lnTo>
                  <a:pt x="274" y="1669"/>
                </a:lnTo>
                <a:lnTo>
                  <a:pt x="251" y="1690"/>
                </a:lnTo>
                <a:lnTo>
                  <a:pt x="229" y="1713"/>
                </a:lnTo>
                <a:lnTo>
                  <a:pt x="207" y="1736"/>
                </a:lnTo>
                <a:lnTo>
                  <a:pt x="185" y="1761"/>
                </a:lnTo>
                <a:lnTo>
                  <a:pt x="164" y="1787"/>
                </a:lnTo>
                <a:lnTo>
                  <a:pt x="144" y="1814"/>
                </a:lnTo>
                <a:lnTo>
                  <a:pt x="125" y="1843"/>
                </a:lnTo>
                <a:lnTo>
                  <a:pt x="106" y="1873"/>
                </a:lnTo>
                <a:lnTo>
                  <a:pt x="88" y="1904"/>
                </a:lnTo>
                <a:lnTo>
                  <a:pt x="70" y="1938"/>
                </a:lnTo>
                <a:lnTo>
                  <a:pt x="54" y="1972"/>
                </a:lnTo>
                <a:lnTo>
                  <a:pt x="37" y="2007"/>
                </a:lnTo>
                <a:close/>
                <a:moveTo>
                  <a:pt x="4932" y="2098"/>
                </a:moveTo>
                <a:lnTo>
                  <a:pt x="4932" y="2098"/>
                </a:lnTo>
                <a:lnTo>
                  <a:pt x="4916" y="2064"/>
                </a:lnTo>
                <a:lnTo>
                  <a:pt x="4899" y="2029"/>
                </a:lnTo>
                <a:lnTo>
                  <a:pt x="4882" y="1996"/>
                </a:lnTo>
                <a:lnTo>
                  <a:pt x="4863" y="1965"/>
                </a:lnTo>
                <a:lnTo>
                  <a:pt x="4845" y="1935"/>
                </a:lnTo>
                <a:lnTo>
                  <a:pt x="4825" y="1906"/>
                </a:lnTo>
                <a:lnTo>
                  <a:pt x="4805" y="1879"/>
                </a:lnTo>
                <a:lnTo>
                  <a:pt x="4784" y="1853"/>
                </a:lnTo>
                <a:lnTo>
                  <a:pt x="4763" y="1828"/>
                </a:lnTo>
                <a:lnTo>
                  <a:pt x="4741" y="1804"/>
                </a:lnTo>
                <a:lnTo>
                  <a:pt x="4718" y="1782"/>
                </a:lnTo>
                <a:lnTo>
                  <a:pt x="4695" y="1761"/>
                </a:lnTo>
                <a:lnTo>
                  <a:pt x="4671" y="1741"/>
                </a:lnTo>
                <a:lnTo>
                  <a:pt x="4646" y="1724"/>
                </a:lnTo>
                <a:lnTo>
                  <a:pt x="4621" y="1706"/>
                </a:lnTo>
                <a:lnTo>
                  <a:pt x="4594" y="1691"/>
                </a:lnTo>
                <a:lnTo>
                  <a:pt x="4568" y="1677"/>
                </a:lnTo>
                <a:lnTo>
                  <a:pt x="4541" y="1664"/>
                </a:lnTo>
                <a:lnTo>
                  <a:pt x="4512" y="1652"/>
                </a:lnTo>
                <a:lnTo>
                  <a:pt x="4484" y="1641"/>
                </a:lnTo>
                <a:lnTo>
                  <a:pt x="4456" y="1632"/>
                </a:lnTo>
                <a:lnTo>
                  <a:pt x="4425" y="1623"/>
                </a:lnTo>
                <a:lnTo>
                  <a:pt x="4396" y="1617"/>
                </a:lnTo>
                <a:lnTo>
                  <a:pt x="4364" y="1611"/>
                </a:lnTo>
                <a:lnTo>
                  <a:pt x="4332" y="1606"/>
                </a:lnTo>
                <a:lnTo>
                  <a:pt x="4301" y="1603"/>
                </a:lnTo>
                <a:lnTo>
                  <a:pt x="4268" y="1601"/>
                </a:lnTo>
                <a:lnTo>
                  <a:pt x="4234" y="1600"/>
                </a:lnTo>
                <a:lnTo>
                  <a:pt x="4200" y="1600"/>
                </a:lnTo>
                <a:lnTo>
                  <a:pt x="4166" y="1601"/>
                </a:lnTo>
                <a:lnTo>
                  <a:pt x="4130" y="1605"/>
                </a:lnTo>
                <a:lnTo>
                  <a:pt x="4095" y="1608"/>
                </a:lnTo>
                <a:lnTo>
                  <a:pt x="4008" y="1647"/>
                </a:lnTo>
                <a:lnTo>
                  <a:pt x="3922" y="1686"/>
                </a:lnTo>
                <a:lnTo>
                  <a:pt x="3837" y="1722"/>
                </a:lnTo>
                <a:lnTo>
                  <a:pt x="3754" y="1757"/>
                </a:lnTo>
                <a:lnTo>
                  <a:pt x="3670" y="1792"/>
                </a:lnTo>
                <a:lnTo>
                  <a:pt x="3585" y="1825"/>
                </a:lnTo>
                <a:lnTo>
                  <a:pt x="3498" y="1859"/>
                </a:lnTo>
                <a:lnTo>
                  <a:pt x="3408" y="1894"/>
                </a:lnTo>
                <a:lnTo>
                  <a:pt x="3423" y="1936"/>
                </a:lnTo>
                <a:lnTo>
                  <a:pt x="3439" y="1981"/>
                </a:lnTo>
                <a:lnTo>
                  <a:pt x="3452" y="2029"/>
                </a:lnTo>
                <a:lnTo>
                  <a:pt x="3464" y="2079"/>
                </a:lnTo>
                <a:lnTo>
                  <a:pt x="3474" y="2131"/>
                </a:lnTo>
                <a:lnTo>
                  <a:pt x="3481" y="2185"/>
                </a:lnTo>
                <a:lnTo>
                  <a:pt x="3485" y="2213"/>
                </a:lnTo>
                <a:lnTo>
                  <a:pt x="3487" y="2240"/>
                </a:lnTo>
                <a:lnTo>
                  <a:pt x="3488" y="2269"/>
                </a:lnTo>
                <a:lnTo>
                  <a:pt x="3489" y="2297"/>
                </a:lnTo>
                <a:lnTo>
                  <a:pt x="3489" y="2327"/>
                </a:lnTo>
                <a:lnTo>
                  <a:pt x="3489" y="2355"/>
                </a:lnTo>
                <a:lnTo>
                  <a:pt x="3487" y="2384"/>
                </a:lnTo>
                <a:lnTo>
                  <a:pt x="3485" y="2413"/>
                </a:lnTo>
                <a:lnTo>
                  <a:pt x="3481" y="2441"/>
                </a:lnTo>
                <a:lnTo>
                  <a:pt x="3477" y="2471"/>
                </a:lnTo>
                <a:lnTo>
                  <a:pt x="3472" y="2499"/>
                </a:lnTo>
                <a:lnTo>
                  <a:pt x="3465" y="2528"/>
                </a:lnTo>
                <a:lnTo>
                  <a:pt x="3458" y="2556"/>
                </a:lnTo>
                <a:lnTo>
                  <a:pt x="3450" y="2585"/>
                </a:lnTo>
                <a:lnTo>
                  <a:pt x="3440" y="2612"/>
                </a:lnTo>
                <a:lnTo>
                  <a:pt x="3429" y="2639"/>
                </a:lnTo>
                <a:lnTo>
                  <a:pt x="3418" y="2667"/>
                </a:lnTo>
                <a:lnTo>
                  <a:pt x="3405" y="2694"/>
                </a:lnTo>
                <a:lnTo>
                  <a:pt x="3391" y="2719"/>
                </a:lnTo>
                <a:lnTo>
                  <a:pt x="3374" y="2745"/>
                </a:lnTo>
                <a:lnTo>
                  <a:pt x="3419" y="2760"/>
                </a:lnTo>
                <a:lnTo>
                  <a:pt x="3463" y="2777"/>
                </a:lnTo>
                <a:lnTo>
                  <a:pt x="3505" y="2793"/>
                </a:lnTo>
                <a:lnTo>
                  <a:pt x="3548" y="2811"/>
                </a:lnTo>
                <a:lnTo>
                  <a:pt x="3591" y="2829"/>
                </a:lnTo>
                <a:lnTo>
                  <a:pt x="3632" y="2849"/>
                </a:lnTo>
                <a:lnTo>
                  <a:pt x="3716" y="2889"/>
                </a:lnTo>
                <a:lnTo>
                  <a:pt x="3800" y="2931"/>
                </a:lnTo>
                <a:lnTo>
                  <a:pt x="3884" y="2976"/>
                </a:lnTo>
                <a:lnTo>
                  <a:pt x="4056" y="3067"/>
                </a:lnTo>
                <a:lnTo>
                  <a:pt x="4084" y="3071"/>
                </a:lnTo>
                <a:lnTo>
                  <a:pt x="4113" y="3073"/>
                </a:lnTo>
                <a:lnTo>
                  <a:pt x="4140" y="3075"/>
                </a:lnTo>
                <a:lnTo>
                  <a:pt x="4167" y="3076"/>
                </a:lnTo>
                <a:lnTo>
                  <a:pt x="4195" y="3076"/>
                </a:lnTo>
                <a:lnTo>
                  <a:pt x="4222" y="3076"/>
                </a:lnTo>
                <a:lnTo>
                  <a:pt x="4248" y="3075"/>
                </a:lnTo>
                <a:lnTo>
                  <a:pt x="4274" y="3073"/>
                </a:lnTo>
                <a:lnTo>
                  <a:pt x="4301" y="3071"/>
                </a:lnTo>
                <a:lnTo>
                  <a:pt x="4326" y="3067"/>
                </a:lnTo>
                <a:lnTo>
                  <a:pt x="4351" y="3063"/>
                </a:lnTo>
                <a:lnTo>
                  <a:pt x="4376" y="3059"/>
                </a:lnTo>
                <a:lnTo>
                  <a:pt x="4401" y="3054"/>
                </a:lnTo>
                <a:lnTo>
                  <a:pt x="4425" y="3048"/>
                </a:lnTo>
                <a:lnTo>
                  <a:pt x="4449" y="3041"/>
                </a:lnTo>
                <a:lnTo>
                  <a:pt x="4472" y="3035"/>
                </a:lnTo>
                <a:lnTo>
                  <a:pt x="4495" y="3027"/>
                </a:lnTo>
                <a:lnTo>
                  <a:pt x="4518" y="3018"/>
                </a:lnTo>
                <a:lnTo>
                  <a:pt x="4540" y="3010"/>
                </a:lnTo>
                <a:lnTo>
                  <a:pt x="4562" y="3000"/>
                </a:lnTo>
                <a:lnTo>
                  <a:pt x="4583" y="2990"/>
                </a:lnTo>
                <a:lnTo>
                  <a:pt x="4604" y="2979"/>
                </a:lnTo>
                <a:lnTo>
                  <a:pt x="4624" y="2968"/>
                </a:lnTo>
                <a:lnTo>
                  <a:pt x="4645" y="2956"/>
                </a:lnTo>
                <a:lnTo>
                  <a:pt x="4663" y="2944"/>
                </a:lnTo>
                <a:lnTo>
                  <a:pt x="4683" y="2931"/>
                </a:lnTo>
                <a:lnTo>
                  <a:pt x="4701" y="2917"/>
                </a:lnTo>
                <a:lnTo>
                  <a:pt x="4719" y="2902"/>
                </a:lnTo>
                <a:lnTo>
                  <a:pt x="4736" y="2888"/>
                </a:lnTo>
                <a:lnTo>
                  <a:pt x="4753" y="2873"/>
                </a:lnTo>
                <a:lnTo>
                  <a:pt x="4769" y="2858"/>
                </a:lnTo>
                <a:lnTo>
                  <a:pt x="4786" y="2841"/>
                </a:lnTo>
                <a:lnTo>
                  <a:pt x="4801" y="2825"/>
                </a:lnTo>
                <a:lnTo>
                  <a:pt x="4815" y="2807"/>
                </a:lnTo>
                <a:lnTo>
                  <a:pt x="4829" y="2790"/>
                </a:lnTo>
                <a:lnTo>
                  <a:pt x="4842" y="2771"/>
                </a:lnTo>
                <a:lnTo>
                  <a:pt x="4855" y="2753"/>
                </a:lnTo>
                <a:lnTo>
                  <a:pt x="4867" y="2734"/>
                </a:lnTo>
                <a:lnTo>
                  <a:pt x="4879" y="2715"/>
                </a:lnTo>
                <a:lnTo>
                  <a:pt x="4890" y="2694"/>
                </a:lnTo>
                <a:lnTo>
                  <a:pt x="4900" y="2674"/>
                </a:lnTo>
                <a:lnTo>
                  <a:pt x="4910" y="2653"/>
                </a:lnTo>
                <a:lnTo>
                  <a:pt x="4919" y="2632"/>
                </a:lnTo>
                <a:lnTo>
                  <a:pt x="4928" y="2610"/>
                </a:lnTo>
                <a:lnTo>
                  <a:pt x="4934" y="2588"/>
                </a:lnTo>
                <a:lnTo>
                  <a:pt x="4942" y="2565"/>
                </a:lnTo>
                <a:lnTo>
                  <a:pt x="4947" y="2542"/>
                </a:lnTo>
                <a:lnTo>
                  <a:pt x="4953" y="2519"/>
                </a:lnTo>
                <a:lnTo>
                  <a:pt x="4957" y="2495"/>
                </a:lnTo>
                <a:lnTo>
                  <a:pt x="4961" y="2471"/>
                </a:lnTo>
                <a:lnTo>
                  <a:pt x="4965" y="2447"/>
                </a:lnTo>
                <a:lnTo>
                  <a:pt x="4967" y="2422"/>
                </a:lnTo>
                <a:lnTo>
                  <a:pt x="4969" y="2397"/>
                </a:lnTo>
                <a:lnTo>
                  <a:pt x="4969" y="2372"/>
                </a:lnTo>
                <a:lnTo>
                  <a:pt x="4969" y="2345"/>
                </a:lnTo>
                <a:lnTo>
                  <a:pt x="4969" y="2319"/>
                </a:lnTo>
                <a:lnTo>
                  <a:pt x="4967" y="2293"/>
                </a:lnTo>
                <a:lnTo>
                  <a:pt x="4965" y="2266"/>
                </a:lnTo>
                <a:lnTo>
                  <a:pt x="4961" y="2238"/>
                </a:lnTo>
                <a:lnTo>
                  <a:pt x="4957" y="2211"/>
                </a:lnTo>
                <a:lnTo>
                  <a:pt x="4952" y="2184"/>
                </a:lnTo>
                <a:lnTo>
                  <a:pt x="4946" y="2155"/>
                </a:lnTo>
                <a:lnTo>
                  <a:pt x="4940" y="2128"/>
                </a:lnTo>
                <a:lnTo>
                  <a:pt x="4932" y="2098"/>
                </a:lnTo>
                <a:close/>
                <a:moveTo>
                  <a:pt x="3938" y="4303"/>
                </a:moveTo>
                <a:lnTo>
                  <a:pt x="3938" y="4303"/>
                </a:lnTo>
                <a:lnTo>
                  <a:pt x="3917" y="4325"/>
                </a:lnTo>
                <a:lnTo>
                  <a:pt x="3898" y="4346"/>
                </a:lnTo>
                <a:lnTo>
                  <a:pt x="3877" y="4366"/>
                </a:lnTo>
                <a:lnTo>
                  <a:pt x="3856" y="4385"/>
                </a:lnTo>
                <a:lnTo>
                  <a:pt x="3835" y="4403"/>
                </a:lnTo>
                <a:lnTo>
                  <a:pt x="3814" y="4421"/>
                </a:lnTo>
                <a:lnTo>
                  <a:pt x="3794" y="4437"/>
                </a:lnTo>
                <a:lnTo>
                  <a:pt x="3772" y="4453"/>
                </a:lnTo>
                <a:lnTo>
                  <a:pt x="3750" y="4468"/>
                </a:lnTo>
                <a:lnTo>
                  <a:pt x="3729" y="4481"/>
                </a:lnTo>
                <a:lnTo>
                  <a:pt x="3707" y="4494"/>
                </a:lnTo>
                <a:lnTo>
                  <a:pt x="3686" y="4507"/>
                </a:lnTo>
                <a:lnTo>
                  <a:pt x="3663" y="4518"/>
                </a:lnTo>
                <a:lnTo>
                  <a:pt x="3641" y="4529"/>
                </a:lnTo>
                <a:lnTo>
                  <a:pt x="3619" y="4539"/>
                </a:lnTo>
                <a:lnTo>
                  <a:pt x="3596" y="4548"/>
                </a:lnTo>
                <a:lnTo>
                  <a:pt x="3574" y="4555"/>
                </a:lnTo>
                <a:lnTo>
                  <a:pt x="3551" y="4563"/>
                </a:lnTo>
                <a:lnTo>
                  <a:pt x="3529" y="4569"/>
                </a:lnTo>
                <a:lnTo>
                  <a:pt x="3506" y="4575"/>
                </a:lnTo>
                <a:lnTo>
                  <a:pt x="3485" y="4579"/>
                </a:lnTo>
                <a:lnTo>
                  <a:pt x="3462" y="4584"/>
                </a:lnTo>
                <a:lnTo>
                  <a:pt x="3439" y="4587"/>
                </a:lnTo>
                <a:lnTo>
                  <a:pt x="3417" y="4589"/>
                </a:lnTo>
                <a:lnTo>
                  <a:pt x="3394" y="4591"/>
                </a:lnTo>
                <a:lnTo>
                  <a:pt x="3372" y="4592"/>
                </a:lnTo>
                <a:lnTo>
                  <a:pt x="3349" y="4592"/>
                </a:lnTo>
                <a:lnTo>
                  <a:pt x="3327" y="4591"/>
                </a:lnTo>
                <a:lnTo>
                  <a:pt x="3304" y="4590"/>
                </a:lnTo>
                <a:lnTo>
                  <a:pt x="3283" y="4588"/>
                </a:lnTo>
                <a:lnTo>
                  <a:pt x="3261" y="4585"/>
                </a:lnTo>
                <a:lnTo>
                  <a:pt x="3239" y="4581"/>
                </a:lnTo>
                <a:lnTo>
                  <a:pt x="3217" y="4576"/>
                </a:lnTo>
                <a:lnTo>
                  <a:pt x="3195" y="4572"/>
                </a:lnTo>
                <a:lnTo>
                  <a:pt x="3173" y="4565"/>
                </a:lnTo>
                <a:lnTo>
                  <a:pt x="3151" y="4559"/>
                </a:lnTo>
                <a:lnTo>
                  <a:pt x="3131" y="4551"/>
                </a:lnTo>
                <a:lnTo>
                  <a:pt x="3110" y="4543"/>
                </a:lnTo>
                <a:lnTo>
                  <a:pt x="3089" y="4534"/>
                </a:lnTo>
                <a:lnTo>
                  <a:pt x="3068" y="4525"/>
                </a:lnTo>
                <a:lnTo>
                  <a:pt x="3048" y="4514"/>
                </a:lnTo>
                <a:lnTo>
                  <a:pt x="3027" y="4503"/>
                </a:lnTo>
                <a:lnTo>
                  <a:pt x="3007" y="4492"/>
                </a:lnTo>
                <a:lnTo>
                  <a:pt x="2988" y="4479"/>
                </a:lnTo>
                <a:lnTo>
                  <a:pt x="2968" y="4466"/>
                </a:lnTo>
                <a:lnTo>
                  <a:pt x="2949" y="4453"/>
                </a:lnTo>
                <a:lnTo>
                  <a:pt x="2930" y="4437"/>
                </a:lnTo>
                <a:lnTo>
                  <a:pt x="2911" y="4422"/>
                </a:lnTo>
                <a:lnTo>
                  <a:pt x="2893" y="4407"/>
                </a:lnTo>
                <a:lnTo>
                  <a:pt x="2875" y="4390"/>
                </a:lnTo>
                <a:lnTo>
                  <a:pt x="2858" y="4373"/>
                </a:lnTo>
                <a:lnTo>
                  <a:pt x="2840" y="4354"/>
                </a:lnTo>
                <a:lnTo>
                  <a:pt x="2823" y="4337"/>
                </a:lnTo>
                <a:lnTo>
                  <a:pt x="2806" y="4317"/>
                </a:lnTo>
                <a:lnTo>
                  <a:pt x="2790" y="4297"/>
                </a:lnTo>
                <a:lnTo>
                  <a:pt x="2774" y="4277"/>
                </a:lnTo>
                <a:lnTo>
                  <a:pt x="2758" y="4256"/>
                </a:lnTo>
                <a:lnTo>
                  <a:pt x="2743" y="4234"/>
                </a:lnTo>
                <a:lnTo>
                  <a:pt x="2729" y="4211"/>
                </a:lnTo>
                <a:lnTo>
                  <a:pt x="2715" y="4188"/>
                </a:lnTo>
                <a:lnTo>
                  <a:pt x="2700" y="4164"/>
                </a:lnTo>
                <a:lnTo>
                  <a:pt x="2687" y="4140"/>
                </a:lnTo>
                <a:lnTo>
                  <a:pt x="2674" y="4115"/>
                </a:lnTo>
                <a:lnTo>
                  <a:pt x="2662" y="4090"/>
                </a:lnTo>
                <a:lnTo>
                  <a:pt x="2656" y="4054"/>
                </a:lnTo>
                <a:lnTo>
                  <a:pt x="2648" y="4013"/>
                </a:lnTo>
                <a:lnTo>
                  <a:pt x="2642" y="3970"/>
                </a:lnTo>
                <a:lnTo>
                  <a:pt x="2636" y="3923"/>
                </a:lnTo>
                <a:lnTo>
                  <a:pt x="2625" y="3822"/>
                </a:lnTo>
                <a:lnTo>
                  <a:pt x="2615" y="3714"/>
                </a:lnTo>
                <a:lnTo>
                  <a:pt x="2606" y="3604"/>
                </a:lnTo>
                <a:lnTo>
                  <a:pt x="2600" y="3493"/>
                </a:lnTo>
                <a:lnTo>
                  <a:pt x="2595" y="3385"/>
                </a:lnTo>
                <a:lnTo>
                  <a:pt x="2594" y="3285"/>
                </a:lnTo>
                <a:lnTo>
                  <a:pt x="2626" y="3282"/>
                </a:lnTo>
                <a:lnTo>
                  <a:pt x="2658" y="3278"/>
                </a:lnTo>
                <a:lnTo>
                  <a:pt x="2688" y="3273"/>
                </a:lnTo>
                <a:lnTo>
                  <a:pt x="2719" y="3267"/>
                </a:lnTo>
                <a:lnTo>
                  <a:pt x="2748" y="3261"/>
                </a:lnTo>
                <a:lnTo>
                  <a:pt x="2777" y="3253"/>
                </a:lnTo>
                <a:lnTo>
                  <a:pt x="2805" y="3245"/>
                </a:lnTo>
                <a:lnTo>
                  <a:pt x="2834" y="3237"/>
                </a:lnTo>
                <a:lnTo>
                  <a:pt x="2860" y="3227"/>
                </a:lnTo>
                <a:lnTo>
                  <a:pt x="2886" y="3217"/>
                </a:lnTo>
                <a:lnTo>
                  <a:pt x="2912" y="3207"/>
                </a:lnTo>
                <a:lnTo>
                  <a:pt x="2937" y="3196"/>
                </a:lnTo>
                <a:lnTo>
                  <a:pt x="2961" y="3184"/>
                </a:lnTo>
                <a:lnTo>
                  <a:pt x="2985" y="3172"/>
                </a:lnTo>
                <a:lnTo>
                  <a:pt x="3008" y="3159"/>
                </a:lnTo>
                <a:lnTo>
                  <a:pt x="3030" y="3146"/>
                </a:lnTo>
                <a:lnTo>
                  <a:pt x="3052" y="3133"/>
                </a:lnTo>
                <a:lnTo>
                  <a:pt x="3074" y="3119"/>
                </a:lnTo>
                <a:lnTo>
                  <a:pt x="3095" y="3103"/>
                </a:lnTo>
                <a:lnTo>
                  <a:pt x="3114" y="3089"/>
                </a:lnTo>
                <a:lnTo>
                  <a:pt x="3134" y="3074"/>
                </a:lnTo>
                <a:lnTo>
                  <a:pt x="3153" y="3059"/>
                </a:lnTo>
                <a:lnTo>
                  <a:pt x="3188" y="3026"/>
                </a:lnTo>
                <a:lnTo>
                  <a:pt x="3221" y="2993"/>
                </a:lnTo>
                <a:lnTo>
                  <a:pt x="3252" y="2959"/>
                </a:lnTo>
                <a:lnTo>
                  <a:pt x="3280" y="2924"/>
                </a:lnTo>
                <a:lnTo>
                  <a:pt x="3305" y="2889"/>
                </a:lnTo>
                <a:lnTo>
                  <a:pt x="3392" y="2944"/>
                </a:lnTo>
                <a:lnTo>
                  <a:pt x="3475" y="3000"/>
                </a:lnTo>
                <a:lnTo>
                  <a:pt x="3555" y="3054"/>
                </a:lnTo>
                <a:lnTo>
                  <a:pt x="3632" y="3110"/>
                </a:lnTo>
                <a:lnTo>
                  <a:pt x="3705" y="3166"/>
                </a:lnTo>
                <a:lnTo>
                  <a:pt x="3777" y="3223"/>
                </a:lnTo>
                <a:lnTo>
                  <a:pt x="3846" y="3280"/>
                </a:lnTo>
                <a:lnTo>
                  <a:pt x="3914" y="3339"/>
                </a:lnTo>
                <a:lnTo>
                  <a:pt x="3937" y="3368"/>
                </a:lnTo>
                <a:lnTo>
                  <a:pt x="3958" y="3395"/>
                </a:lnTo>
                <a:lnTo>
                  <a:pt x="3977" y="3424"/>
                </a:lnTo>
                <a:lnTo>
                  <a:pt x="3996" y="3452"/>
                </a:lnTo>
                <a:lnTo>
                  <a:pt x="4012" y="3480"/>
                </a:lnTo>
                <a:lnTo>
                  <a:pt x="4027" y="3510"/>
                </a:lnTo>
                <a:lnTo>
                  <a:pt x="4042" y="3538"/>
                </a:lnTo>
                <a:lnTo>
                  <a:pt x="4055" y="3567"/>
                </a:lnTo>
                <a:lnTo>
                  <a:pt x="4066" y="3596"/>
                </a:lnTo>
                <a:lnTo>
                  <a:pt x="4076" y="3626"/>
                </a:lnTo>
                <a:lnTo>
                  <a:pt x="4084" y="3654"/>
                </a:lnTo>
                <a:lnTo>
                  <a:pt x="4092" y="3684"/>
                </a:lnTo>
                <a:lnTo>
                  <a:pt x="4097" y="3713"/>
                </a:lnTo>
                <a:lnTo>
                  <a:pt x="4102" y="3743"/>
                </a:lnTo>
                <a:lnTo>
                  <a:pt x="4105" y="3773"/>
                </a:lnTo>
                <a:lnTo>
                  <a:pt x="4107" y="3803"/>
                </a:lnTo>
                <a:lnTo>
                  <a:pt x="4107" y="3833"/>
                </a:lnTo>
                <a:lnTo>
                  <a:pt x="4106" y="3863"/>
                </a:lnTo>
                <a:lnTo>
                  <a:pt x="4103" y="3893"/>
                </a:lnTo>
                <a:lnTo>
                  <a:pt x="4100" y="3924"/>
                </a:lnTo>
                <a:lnTo>
                  <a:pt x="4094" y="3954"/>
                </a:lnTo>
                <a:lnTo>
                  <a:pt x="4086" y="3985"/>
                </a:lnTo>
                <a:lnTo>
                  <a:pt x="4079" y="4017"/>
                </a:lnTo>
                <a:lnTo>
                  <a:pt x="4069" y="4047"/>
                </a:lnTo>
                <a:lnTo>
                  <a:pt x="4057" y="4079"/>
                </a:lnTo>
                <a:lnTo>
                  <a:pt x="4045" y="4111"/>
                </a:lnTo>
                <a:lnTo>
                  <a:pt x="4031" y="4142"/>
                </a:lnTo>
                <a:lnTo>
                  <a:pt x="4014" y="4174"/>
                </a:lnTo>
                <a:lnTo>
                  <a:pt x="3998" y="4206"/>
                </a:lnTo>
                <a:lnTo>
                  <a:pt x="3979" y="4238"/>
                </a:lnTo>
                <a:lnTo>
                  <a:pt x="3959" y="4270"/>
                </a:lnTo>
                <a:lnTo>
                  <a:pt x="3938" y="4303"/>
                </a:lnTo>
                <a:close/>
                <a:moveTo>
                  <a:pt x="3986" y="352"/>
                </a:moveTo>
                <a:lnTo>
                  <a:pt x="3986" y="352"/>
                </a:lnTo>
                <a:lnTo>
                  <a:pt x="4008" y="385"/>
                </a:lnTo>
                <a:lnTo>
                  <a:pt x="4027" y="417"/>
                </a:lnTo>
                <a:lnTo>
                  <a:pt x="4046" y="449"/>
                </a:lnTo>
                <a:lnTo>
                  <a:pt x="4062" y="482"/>
                </a:lnTo>
                <a:lnTo>
                  <a:pt x="4078" y="513"/>
                </a:lnTo>
                <a:lnTo>
                  <a:pt x="4092" y="545"/>
                </a:lnTo>
                <a:lnTo>
                  <a:pt x="4104" y="577"/>
                </a:lnTo>
                <a:lnTo>
                  <a:pt x="4115" y="608"/>
                </a:lnTo>
                <a:lnTo>
                  <a:pt x="4125" y="640"/>
                </a:lnTo>
                <a:lnTo>
                  <a:pt x="4132" y="671"/>
                </a:lnTo>
                <a:lnTo>
                  <a:pt x="4139" y="702"/>
                </a:lnTo>
                <a:lnTo>
                  <a:pt x="4143" y="733"/>
                </a:lnTo>
                <a:lnTo>
                  <a:pt x="4148" y="764"/>
                </a:lnTo>
                <a:lnTo>
                  <a:pt x="4150" y="794"/>
                </a:lnTo>
                <a:lnTo>
                  <a:pt x="4150" y="825"/>
                </a:lnTo>
                <a:lnTo>
                  <a:pt x="4150" y="855"/>
                </a:lnTo>
                <a:lnTo>
                  <a:pt x="4148" y="886"/>
                </a:lnTo>
                <a:lnTo>
                  <a:pt x="4143" y="915"/>
                </a:lnTo>
                <a:lnTo>
                  <a:pt x="4139" y="946"/>
                </a:lnTo>
                <a:lnTo>
                  <a:pt x="4132" y="976"/>
                </a:lnTo>
                <a:lnTo>
                  <a:pt x="4125" y="1005"/>
                </a:lnTo>
                <a:lnTo>
                  <a:pt x="4116" y="1035"/>
                </a:lnTo>
                <a:lnTo>
                  <a:pt x="4105" y="1064"/>
                </a:lnTo>
                <a:lnTo>
                  <a:pt x="4093" y="1092"/>
                </a:lnTo>
                <a:lnTo>
                  <a:pt x="4080" y="1122"/>
                </a:lnTo>
                <a:lnTo>
                  <a:pt x="4066" y="1151"/>
                </a:lnTo>
                <a:lnTo>
                  <a:pt x="4049" y="1180"/>
                </a:lnTo>
                <a:lnTo>
                  <a:pt x="4033" y="1208"/>
                </a:lnTo>
                <a:lnTo>
                  <a:pt x="4014" y="1237"/>
                </a:lnTo>
                <a:lnTo>
                  <a:pt x="3994" y="1265"/>
                </a:lnTo>
                <a:lnTo>
                  <a:pt x="3973" y="1293"/>
                </a:lnTo>
                <a:lnTo>
                  <a:pt x="3951" y="1322"/>
                </a:lnTo>
                <a:lnTo>
                  <a:pt x="3869" y="1373"/>
                </a:lnTo>
                <a:lnTo>
                  <a:pt x="3789" y="1423"/>
                </a:lnTo>
                <a:lnTo>
                  <a:pt x="3630" y="1522"/>
                </a:lnTo>
                <a:lnTo>
                  <a:pt x="3551" y="1572"/>
                </a:lnTo>
                <a:lnTo>
                  <a:pt x="3473" y="1623"/>
                </a:lnTo>
                <a:lnTo>
                  <a:pt x="3394" y="1677"/>
                </a:lnTo>
                <a:lnTo>
                  <a:pt x="3355" y="1705"/>
                </a:lnTo>
                <a:lnTo>
                  <a:pt x="3315" y="1734"/>
                </a:lnTo>
                <a:lnTo>
                  <a:pt x="3289" y="1699"/>
                </a:lnTo>
                <a:lnTo>
                  <a:pt x="3261" y="1663"/>
                </a:lnTo>
                <a:lnTo>
                  <a:pt x="3229" y="1625"/>
                </a:lnTo>
                <a:lnTo>
                  <a:pt x="3194" y="1589"/>
                </a:lnTo>
                <a:lnTo>
                  <a:pt x="3157" y="1553"/>
                </a:lnTo>
                <a:lnTo>
                  <a:pt x="3118" y="1518"/>
                </a:lnTo>
                <a:lnTo>
                  <a:pt x="3097" y="1502"/>
                </a:lnTo>
                <a:lnTo>
                  <a:pt x="3075" y="1485"/>
                </a:lnTo>
                <a:lnTo>
                  <a:pt x="3053" y="1468"/>
                </a:lnTo>
                <a:lnTo>
                  <a:pt x="3030" y="1453"/>
                </a:lnTo>
                <a:lnTo>
                  <a:pt x="3007" y="1438"/>
                </a:lnTo>
                <a:lnTo>
                  <a:pt x="2983" y="1422"/>
                </a:lnTo>
                <a:lnTo>
                  <a:pt x="2958" y="1408"/>
                </a:lnTo>
                <a:lnTo>
                  <a:pt x="2933" y="1394"/>
                </a:lnTo>
                <a:lnTo>
                  <a:pt x="2908" y="1381"/>
                </a:lnTo>
                <a:lnTo>
                  <a:pt x="2881" y="1368"/>
                </a:lnTo>
                <a:lnTo>
                  <a:pt x="2854" y="1356"/>
                </a:lnTo>
                <a:lnTo>
                  <a:pt x="2826" y="1345"/>
                </a:lnTo>
                <a:lnTo>
                  <a:pt x="2798" y="1335"/>
                </a:lnTo>
                <a:lnTo>
                  <a:pt x="2769" y="1325"/>
                </a:lnTo>
                <a:lnTo>
                  <a:pt x="2740" y="1316"/>
                </a:lnTo>
                <a:lnTo>
                  <a:pt x="2710" y="1309"/>
                </a:lnTo>
                <a:lnTo>
                  <a:pt x="2680" y="1302"/>
                </a:lnTo>
                <a:lnTo>
                  <a:pt x="2648" y="1297"/>
                </a:lnTo>
                <a:lnTo>
                  <a:pt x="2616" y="1292"/>
                </a:lnTo>
                <a:lnTo>
                  <a:pt x="2583" y="1289"/>
                </a:lnTo>
                <a:lnTo>
                  <a:pt x="2605" y="1199"/>
                </a:lnTo>
                <a:lnTo>
                  <a:pt x="2625" y="1112"/>
                </a:lnTo>
                <a:lnTo>
                  <a:pt x="2641" y="1025"/>
                </a:lnTo>
                <a:lnTo>
                  <a:pt x="2657" y="938"/>
                </a:lnTo>
                <a:lnTo>
                  <a:pt x="2670" y="851"/>
                </a:lnTo>
                <a:lnTo>
                  <a:pt x="2681" y="760"/>
                </a:lnTo>
                <a:lnTo>
                  <a:pt x="2691" y="667"/>
                </a:lnTo>
                <a:lnTo>
                  <a:pt x="2699" y="571"/>
                </a:lnTo>
                <a:lnTo>
                  <a:pt x="2711" y="545"/>
                </a:lnTo>
                <a:lnTo>
                  <a:pt x="2724" y="520"/>
                </a:lnTo>
                <a:lnTo>
                  <a:pt x="2737" y="496"/>
                </a:lnTo>
                <a:lnTo>
                  <a:pt x="2752" y="472"/>
                </a:lnTo>
                <a:lnTo>
                  <a:pt x="2766" y="449"/>
                </a:lnTo>
                <a:lnTo>
                  <a:pt x="2780" y="427"/>
                </a:lnTo>
                <a:lnTo>
                  <a:pt x="2795" y="405"/>
                </a:lnTo>
                <a:lnTo>
                  <a:pt x="2812" y="383"/>
                </a:lnTo>
                <a:lnTo>
                  <a:pt x="2827" y="364"/>
                </a:lnTo>
                <a:lnTo>
                  <a:pt x="2843" y="343"/>
                </a:lnTo>
                <a:lnTo>
                  <a:pt x="2861" y="324"/>
                </a:lnTo>
                <a:lnTo>
                  <a:pt x="2877" y="306"/>
                </a:lnTo>
                <a:lnTo>
                  <a:pt x="2895" y="287"/>
                </a:lnTo>
                <a:lnTo>
                  <a:pt x="2913" y="270"/>
                </a:lnTo>
                <a:lnTo>
                  <a:pt x="2931" y="253"/>
                </a:lnTo>
                <a:lnTo>
                  <a:pt x="2949" y="238"/>
                </a:lnTo>
                <a:lnTo>
                  <a:pt x="2969" y="223"/>
                </a:lnTo>
                <a:lnTo>
                  <a:pt x="2988" y="208"/>
                </a:lnTo>
                <a:lnTo>
                  <a:pt x="3007" y="193"/>
                </a:lnTo>
                <a:lnTo>
                  <a:pt x="3027" y="180"/>
                </a:lnTo>
                <a:lnTo>
                  <a:pt x="3047" y="168"/>
                </a:lnTo>
                <a:lnTo>
                  <a:pt x="3067" y="156"/>
                </a:lnTo>
                <a:lnTo>
                  <a:pt x="3088" y="145"/>
                </a:lnTo>
                <a:lnTo>
                  <a:pt x="3109" y="134"/>
                </a:lnTo>
                <a:lnTo>
                  <a:pt x="3130" y="125"/>
                </a:lnTo>
                <a:lnTo>
                  <a:pt x="3150" y="116"/>
                </a:lnTo>
                <a:lnTo>
                  <a:pt x="3172" y="107"/>
                </a:lnTo>
                <a:lnTo>
                  <a:pt x="3193" y="99"/>
                </a:lnTo>
                <a:lnTo>
                  <a:pt x="3215" y="93"/>
                </a:lnTo>
                <a:lnTo>
                  <a:pt x="3237" y="87"/>
                </a:lnTo>
                <a:lnTo>
                  <a:pt x="3259" y="82"/>
                </a:lnTo>
                <a:lnTo>
                  <a:pt x="3281" y="76"/>
                </a:lnTo>
                <a:lnTo>
                  <a:pt x="3303" y="73"/>
                </a:lnTo>
                <a:lnTo>
                  <a:pt x="3326" y="70"/>
                </a:lnTo>
                <a:lnTo>
                  <a:pt x="3348" y="68"/>
                </a:lnTo>
                <a:lnTo>
                  <a:pt x="3371" y="67"/>
                </a:lnTo>
                <a:lnTo>
                  <a:pt x="3393" y="66"/>
                </a:lnTo>
                <a:lnTo>
                  <a:pt x="3416" y="66"/>
                </a:lnTo>
                <a:lnTo>
                  <a:pt x="3439" y="66"/>
                </a:lnTo>
                <a:lnTo>
                  <a:pt x="3462" y="68"/>
                </a:lnTo>
                <a:lnTo>
                  <a:pt x="3485" y="70"/>
                </a:lnTo>
                <a:lnTo>
                  <a:pt x="3506" y="73"/>
                </a:lnTo>
                <a:lnTo>
                  <a:pt x="3529" y="76"/>
                </a:lnTo>
                <a:lnTo>
                  <a:pt x="3552" y="82"/>
                </a:lnTo>
                <a:lnTo>
                  <a:pt x="3575" y="87"/>
                </a:lnTo>
                <a:lnTo>
                  <a:pt x="3598" y="94"/>
                </a:lnTo>
                <a:lnTo>
                  <a:pt x="3620" y="101"/>
                </a:lnTo>
                <a:lnTo>
                  <a:pt x="3643" y="108"/>
                </a:lnTo>
                <a:lnTo>
                  <a:pt x="3666" y="117"/>
                </a:lnTo>
                <a:lnTo>
                  <a:pt x="3688" y="127"/>
                </a:lnTo>
                <a:lnTo>
                  <a:pt x="3711" y="138"/>
                </a:lnTo>
                <a:lnTo>
                  <a:pt x="3733" y="149"/>
                </a:lnTo>
                <a:lnTo>
                  <a:pt x="3754" y="161"/>
                </a:lnTo>
                <a:lnTo>
                  <a:pt x="3776" y="174"/>
                </a:lnTo>
                <a:lnTo>
                  <a:pt x="3798" y="188"/>
                </a:lnTo>
                <a:lnTo>
                  <a:pt x="3820" y="203"/>
                </a:lnTo>
                <a:lnTo>
                  <a:pt x="3842" y="218"/>
                </a:lnTo>
                <a:lnTo>
                  <a:pt x="3863" y="235"/>
                </a:lnTo>
                <a:lnTo>
                  <a:pt x="3883" y="252"/>
                </a:lnTo>
                <a:lnTo>
                  <a:pt x="3905" y="270"/>
                </a:lnTo>
                <a:lnTo>
                  <a:pt x="3926" y="290"/>
                </a:lnTo>
                <a:lnTo>
                  <a:pt x="3946" y="309"/>
                </a:lnTo>
                <a:lnTo>
                  <a:pt x="3966" y="330"/>
                </a:lnTo>
                <a:lnTo>
                  <a:pt x="3986" y="3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玫瑰花"/>
          <p:cNvSpPr/>
          <p:nvPr/>
        </p:nvSpPr>
        <p:spPr bwMode="auto">
          <a:xfrm>
            <a:off x="643255" y="2136775"/>
            <a:ext cx="288000" cy="468000"/>
          </a:xfrm>
          <a:custGeom>
            <a:avLst/>
            <a:gdLst>
              <a:gd name="T0" fmla="*/ 627816 w 3667"/>
              <a:gd name="T1" fmla="*/ 272876 h 5941"/>
              <a:gd name="T2" fmla="*/ 670826 w 3667"/>
              <a:gd name="T3" fmla="*/ 447311 h 5941"/>
              <a:gd name="T4" fmla="*/ 698109 w 3667"/>
              <a:gd name="T5" fmla="*/ 578138 h 5941"/>
              <a:gd name="T6" fmla="*/ 603423 w 3667"/>
              <a:gd name="T7" fmla="*/ 539018 h 5941"/>
              <a:gd name="T8" fmla="*/ 501675 w 3667"/>
              <a:gd name="T9" fmla="*/ 453724 h 5941"/>
              <a:gd name="T10" fmla="*/ 504885 w 3667"/>
              <a:gd name="T11" fmla="*/ 278648 h 5941"/>
              <a:gd name="T12" fmla="*/ 629100 w 3667"/>
              <a:gd name="T13" fmla="*/ 174115 h 5941"/>
              <a:gd name="T14" fmla="*/ 610484 w 3667"/>
              <a:gd name="T15" fmla="*/ 626235 h 5941"/>
              <a:gd name="T16" fmla="*/ 485948 w 3667"/>
              <a:gd name="T17" fmla="*/ 541583 h 5941"/>
              <a:gd name="T18" fmla="*/ 361091 w 3667"/>
              <a:gd name="T19" fmla="*/ 399854 h 5941"/>
              <a:gd name="T20" fmla="*/ 184557 w 3667"/>
              <a:gd name="T21" fmla="*/ 143653 h 5941"/>
              <a:gd name="T22" fmla="*/ 127104 w 3667"/>
              <a:gd name="T23" fmla="*/ 93631 h 5941"/>
              <a:gd name="T24" fmla="*/ 112981 w 3667"/>
              <a:gd name="T25" fmla="*/ 153272 h 5941"/>
              <a:gd name="T26" fmla="*/ 75428 w 3667"/>
              <a:gd name="T27" fmla="*/ 311354 h 5941"/>
              <a:gd name="T28" fmla="*/ 8666 w 3667"/>
              <a:gd name="T29" fmla="*/ 525550 h 5941"/>
              <a:gd name="T30" fmla="*/ 1926 w 3667"/>
              <a:gd name="T31" fmla="*/ 652208 h 5941"/>
              <a:gd name="T32" fmla="*/ 24073 w 3667"/>
              <a:gd name="T33" fmla="*/ 743595 h 5941"/>
              <a:gd name="T34" fmla="*/ 66441 w 3667"/>
              <a:gd name="T35" fmla="*/ 817665 h 5941"/>
              <a:gd name="T36" fmla="*/ 151177 w 3667"/>
              <a:gd name="T37" fmla="*/ 893660 h 5941"/>
              <a:gd name="T38" fmla="*/ 302674 w 3667"/>
              <a:gd name="T39" fmla="*/ 945927 h 5941"/>
              <a:gd name="T40" fmla="*/ 443259 w 3667"/>
              <a:gd name="T41" fmla="*/ 937269 h 5941"/>
              <a:gd name="T42" fmla="*/ 578066 w 3667"/>
              <a:gd name="T43" fmla="*/ 868649 h 5941"/>
              <a:gd name="T44" fmla="*/ 670184 w 3667"/>
              <a:gd name="T45" fmla="*/ 747442 h 5941"/>
              <a:gd name="T46" fmla="*/ 1164477 w 3667"/>
              <a:gd name="T47" fmla="*/ 1100161 h 5941"/>
              <a:gd name="T48" fmla="*/ 979920 w 3667"/>
              <a:gd name="T49" fmla="*/ 1021921 h 5941"/>
              <a:gd name="T50" fmla="*/ 821361 w 3667"/>
              <a:gd name="T51" fmla="*/ 993383 h 5941"/>
              <a:gd name="T52" fmla="*/ 733736 w 3667"/>
              <a:gd name="T53" fmla="*/ 1004927 h 5941"/>
              <a:gd name="T54" fmla="*/ 649642 w 3667"/>
              <a:gd name="T55" fmla="*/ 1062003 h 5941"/>
              <a:gd name="T56" fmla="*/ 602460 w 3667"/>
              <a:gd name="T57" fmla="*/ 1152748 h 5941"/>
              <a:gd name="T58" fmla="*/ 590263 w 3667"/>
              <a:gd name="T59" fmla="*/ 1272672 h 5941"/>
              <a:gd name="T60" fmla="*/ 477282 w 3667"/>
              <a:gd name="T61" fmla="*/ 1342895 h 5941"/>
              <a:gd name="T62" fmla="*/ 453851 w 3667"/>
              <a:gd name="T63" fmla="*/ 1214634 h 5941"/>
              <a:gd name="T64" fmla="*/ 396397 w 3667"/>
              <a:gd name="T65" fmla="*/ 1018394 h 5941"/>
              <a:gd name="T66" fmla="*/ 259022 w 3667"/>
              <a:gd name="T67" fmla="*/ 1038275 h 5941"/>
              <a:gd name="T68" fmla="*/ 177817 w 3667"/>
              <a:gd name="T69" fmla="*/ 1096634 h 5941"/>
              <a:gd name="T70" fmla="*/ 141548 w 3667"/>
              <a:gd name="T71" fmla="*/ 1176797 h 5941"/>
              <a:gd name="T72" fmla="*/ 147967 w 3667"/>
              <a:gd name="T73" fmla="*/ 1215596 h 5941"/>
              <a:gd name="T74" fmla="*/ 197717 w 3667"/>
              <a:gd name="T75" fmla="*/ 1173270 h 5941"/>
              <a:gd name="T76" fmla="*/ 352103 w 3667"/>
              <a:gd name="T77" fmla="*/ 1139601 h 5941"/>
              <a:gd name="T78" fmla="*/ 359807 w 3667"/>
              <a:gd name="T79" fmla="*/ 1413439 h 5941"/>
              <a:gd name="T80" fmla="*/ 331882 w 3667"/>
              <a:gd name="T81" fmla="*/ 1693369 h 5941"/>
              <a:gd name="T82" fmla="*/ 396718 w 3667"/>
              <a:gd name="T83" fmla="*/ 1851130 h 5941"/>
              <a:gd name="T84" fmla="*/ 442617 w 3667"/>
              <a:gd name="T85" fmla="*/ 1593005 h 5941"/>
              <a:gd name="T86" fmla="*/ 493972 w 3667"/>
              <a:gd name="T87" fmla="*/ 1431395 h 5941"/>
              <a:gd name="T88" fmla="*/ 592831 w 3667"/>
              <a:gd name="T89" fmla="*/ 1352835 h 5941"/>
              <a:gd name="T90" fmla="*/ 692973 w 3667"/>
              <a:gd name="T91" fmla="*/ 1408950 h 5941"/>
              <a:gd name="T92" fmla="*/ 790227 w 3667"/>
              <a:gd name="T93" fmla="*/ 1456727 h 5941"/>
              <a:gd name="T94" fmla="*/ 903529 w 3667"/>
              <a:gd name="T95" fmla="*/ 1474684 h 5941"/>
              <a:gd name="T96" fmla="*/ 914763 w 3667"/>
              <a:gd name="T97" fmla="*/ 1411515 h 5941"/>
              <a:gd name="T98" fmla="*/ 993721 w 3667"/>
              <a:gd name="T99" fmla="*/ 1291591 h 5941"/>
              <a:gd name="T100" fmla="*/ 1164156 w 3667"/>
              <a:gd name="T101" fmla="*/ 1117797 h 5941"/>
              <a:gd name="T102" fmla="*/ 292082 w 3667"/>
              <a:gd name="T103" fmla="*/ 109343 h 5941"/>
              <a:gd name="T104" fmla="*/ 367189 w 3667"/>
              <a:gd name="T105" fmla="*/ 109984 h 5941"/>
              <a:gd name="T106" fmla="*/ 462517 w 3667"/>
              <a:gd name="T107" fmla="*/ 148462 h 5941"/>
              <a:gd name="T108" fmla="*/ 538587 w 3667"/>
              <a:gd name="T109" fmla="*/ 146859 h 5941"/>
              <a:gd name="T110" fmla="*/ 520933 w 3667"/>
              <a:gd name="T111" fmla="*/ 65413 h 5941"/>
              <a:gd name="T112" fmla="*/ 384521 w 3667"/>
              <a:gd name="T113" fmla="*/ 7054 h 5941"/>
              <a:gd name="T114" fmla="*/ 252924 w 3667"/>
              <a:gd name="T115" fmla="*/ 7054 h 5941"/>
              <a:gd name="T116" fmla="*/ 191298 w 3667"/>
              <a:gd name="T117" fmla="*/ 46174 h 5941"/>
              <a:gd name="T118" fmla="*/ 346647 w 3667"/>
              <a:gd name="T119" fmla="*/ 180848 h 5941"/>
              <a:gd name="T120" fmla="*/ 328031 w 3667"/>
              <a:gd name="T121" fmla="*/ 221251 h 5941"/>
              <a:gd name="T122" fmla="*/ 447752 w 3667"/>
              <a:gd name="T123" fmla="*/ 232473 h 5941"/>
              <a:gd name="T124" fmla="*/ 387410 w 3667"/>
              <a:gd name="T125" fmla="*/ 191751 h 594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3667" h="5941">
                <a:moveTo>
                  <a:pt x="1981" y="531"/>
                </a:moveTo>
                <a:lnTo>
                  <a:pt x="1981" y="531"/>
                </a:lnTo>
                <a:lnTo>
                  <a:pt x="1971" y="573"/>
                </a:lnTo>
                <a:lnTo>
                  <a:pt x="1964" y="613"/>
                </a:lnTo>
                <a:lnTo>
                  <a:pt x="1958" y="653"/>
                </a:lnTo>
                <a:lnTo>
                  <a:pt x="1954" y="694"/>
                </a:lnTo>
                <a:lnTo>
                  <a:pt x="1952" y="733"/>
                </a:lnTo>
                <a:lnTo>
                  <a:pt x="1952" y="773"/>
                </a:lnTo>
                <a:lnTo>
                  <a:pt x="1953" y="813"/>
                </a:lnTo>
                <a:lnTo>
                  <a:pt x="1956" y="851"/>
                </a:lnTo>
                <a:lnTo>
                  <a:pt x="1960" y="891"/>
                </a:lnTo>
                <a:lnTo>
                  <a:pt x="1966" y="929"/>
                </a:lnTo>
                <a:lnTo>
                  <a:pt x="1972" y="968"/>
                </a:lnTo>
                <a:lnTo>
                  <a:pt x="1981" y="1006"/>
                </a:lnTo>
                <a:lnTo>
                  <a:pt x="1990" y="1046"/>
                </a:lnTo>
                <a:lnTo>
                  <a:pt x="1999" y="1084"/>
                </a:lnTo>
                <a:lnTo>
                  <a:pt x="2020" y="1161"/>
                </a:lnTo>
                <a:lnTo>
                  <a:pt x="2043" y="1238"/>
                </a:lnTo>
                <a:lnTo>
                  <a:pt x="2067" y="1316"/>
                </a:lnTo>
                <a:lnTo>
                  <a:pt x="2090" y="1395"/>
                </a:lnTo>
                <a:lnTo>
                  <a:pt x="2113" y="1474"/>
                </a:lnTo>
                <a:lnTo>
                  <a:pt x="2124" y="1513"/>
                </a:lnTo>
                <a:lnTo>
                  <a:pt x="2134" y="1554"/>
                </a:lnTo>
                <a:lnTo>
                  <a:pt x="2143" y="1595"/>
                </a:lnTo>
                <a:lnTo>
                  <a:pt x="2152" y="1635"/>
                </a:lnTo>
                <a:lnTo>
                  <a:pt x="2159" y="1677"/>
                </a:lnTo>
                <a:lnTo>
                  <a:pt x="2166" y="1718"/>
                </a:lnTo>
                <a:lnTo>
                  <a:pt x="2170" y="1761"/>
                </a:lnTo>
                <a:lnTo>
                  <a:pt x="2175" y="1803"/>
                </a:lnTo>
                <a:lnTo>
                  <a:pt x="2144" y="1796"/>
                </a:lnTo>
                <a:lnTo>
                  <a:pt x="2113" y="1787"/>
                </a:lnTo>
                <a:lnTo>
                  <a:pt x="2084" y="1777"/>
                </a:lnTo>
                <a:lnTo>
                  <a:pt x="2054" y="1766"/>
                </a:lnTo>
                <a:lnTo>
                  <a:pt x="2024" y="1755"/>
                </a:lnTo>
                <a:lnTo>
                  <a:pt x="1994" y="1742"/>
                </a:lnTo>
                <a:lnTo>
                  <a:pt x="1965" y="1728"/>
                </a:lnTo>
                <a:lnTo>
                  <a:pt x="1936" y="1714"/>
                </a:lnTo>
                <a:lnTo>
                  <a:pt x="1908" y="1697"/>
                </a:lnTo>
                <a:lnTo>
                  <a:pt x="1880" y="1681"/>
                </a:lnTo>
                <a:lnTo>
                  <a:pt x="1851" y="1662"/>
                </a:lnTo>
                <a:lnTo>
                  <a:pt x="1824" y="1643"/>
                </a:lnTo>
                <a:lnTo>
                  <a:pt x="1796" y="1624"/>
                </a:lnTo>
                <a:lnTo>
                  <a:pt x="1770" y="1604"/>
                </a:lnTo>
                <a:lnTo>
                  <a:pt x="1744" y="1583"/>
                </a:lnTo>
                <a:lnTo>
                  <a:pt x="1716" y="1561"/>
                </a:lnTo>
                <a:lnTo>
                  <a:pt x="1691" y="1539"/>
                </a:lnTo>
                <a:lnTo>
                  <a:pt x="1664" y="1514"/>
                </a:lnTo>
                <a:lnTo>
                  <a:pt x="1614" y="1466"/>
                </a:lnTo>
                <a:lnTo>
                  <a:pt x="1563" y="1415"/>
                </a:lnTo>
                <a:lnTo>
                  <a:pt x="1515" y="1364"/>
                </a:lnTo>
                <a:lnTo>
                  <a:pt x="1467" y="1309"/>
                </a:lnTo>
                <a:lnTo>
                  <a:pt x="1421" y="1254"/>
                </a:lnTo>
                <a:lnTo>
                  <a:pt x="1375" y="1197"/>
                </a:lnTo>
                <a:lnTo>
                  <a:pt x="1331" y="1139"/>
                </a:lnTo>
                <a:lnTo>
                  <a:pt x="1414" y="1046"/>
                </a:lnTo>
                <a:lnTo>
                  <a:pt x="1494" y="956"/>
                </a:lnTo>
                <a:lnTo>
                  <a:pt x="1533" y="912"/>
                </a:lnTo>
                <a:lnTo>
                  <a:pt x="1573" y="869"/>
                </a:lnTo>
                <a:lnTo>
                  <a:pt x="1613" y="828"/>
                </a:lnTo>
                <a:lnTo>
                  <a:pt x="1652" y="787"/>
                </a:lnTo>
                <a:lnTo>
                  <a:pt x="1692" y="749"/>
                </a:lnTo>
                <a:lnTo>
                  <a:pt x="1732" y="711"/>
                </a:lnTo>
                <a:lnTo>
                  <a:pt x="1772" y="676"/>
                </a:lnTo>
                <a:lnTo>
                  <a:pt x="1813" y="642"/>
                </a:lnTo>
                <a:lnTo>
                  <a:pt x="1855" y="611"/>
                </a:lnTo>
                <a:lnTo>
                  <a:pt x="1895" y="583"/>
                </a:lnTo>
                <a:lnTo>
                  <a:pt x="1938" y="555"/>
                </a:lnTo>
                <a:lnTo>
                  <a:pt x="1960" y="543"/>
                </a:lnTo>
                <a:lnTo>
                  <a:pt x="1981" y="531"/>
                </a:lnTo>
                <a:close/>
                <a:moveTo>
                  <a:pt x="2167" y="2036"/>
                </a:moveTo>
                <a:lnTo>
                  <a:pt x="2167" y="2036"/>
                </a:lnTo>
                <a:lnTo>
                  <a:pt x="2121" y="2027"/>
                </a:lnTo>
                <a:lnTo>
                  <a:pt x="2076" y="2016"/>
                </a:lnTo>
                <a:lnTo>
                  <a:pt x="2032" y="2003"/>
                </a:lnTo>
                <a:lnTo>
                  <a:pt x="1988" y="1989"/>
                </a:lnTo>
                <a:lnTo>
                  <a:pt x="1944" y="1972"/>
                </a:lnTo>
                <a:lnTo>
                  <a:pt x="1902" y="1953"/>
                </a:lnTo>
                <a:lnTo>
                  <a:pt x="1860" y="1934"/>
                </a:lnTo>
                <a:lnTo>
                  <a:pt x="1818" y="1912"/>
                </a:lnTo>
                <a:lnTo>
                  <a:pt x="1779" y="1889"/>
                </a:lnTo>
                <a:lnTo>
                  <a:pt x="1739" y="1864"/>
                </a:lnTo>
                <a:lnTo>
                  <a:pt x="1700" y="1838"/>
                </a:lnTo>
                <a:lnTo>
                  <a:pt x="1661" y="1810"/>
                </a:lnTo>
                <a:lnTo>
                  <a:pt x="1624" y="1782"/>
                </a:lnTo>
                <a:lnTo>
                  <a:pt x="1586" y="1752"/>
                </a:lnTo>
                <a:lnTo>
                  <a:pt x="1549" y="1721"/>
                </a:lnTo>
                <a:lnTo>
                  <a:pt x="1514" y="1689"/>
                </a:lnTo>
                <a:lnTo>
                  <a:pt x="1477" y="1655"/>
                </a:lnTo>
                <a:lnTo>
                  <a:pt x="1443" y="1622"/>
                </a:lnTo>
                <a:lnTo>
                  <a:pt x="1409" y="1587"/>
                </a:lnTo>
                <a:lnTo>
                  <a:pt x="1375" y="1552"/>
                </a:lnTo>
                <a:lnTo>
                  <a:pt x="1342" y="1516"/>
                </a:lnTo>
                <a:lnTo>
                  <a:pt x="1309" y="1478"/>
                </a:lnTo>
                <a:lnTo>
                  <a:pt x="1277" y="1441"/>
                </a:lnTo>
                <a:lnTo>
                  <a:pt x="1246" y="1403"/>
                </a:lnTo>
                <a:lnTo>
                  <a:pt x="1185" y="1326"/>
                </a:lnTo>
                <a:lnTo>
                  <a:pt x="1125" y="1247"/>
                </a:lnTo>
                <a:lnTo>
                  <a:pt x="1068" y="1169"/>
                </a:lnTo>
                <a:lnTo>
                  <a:pt x="1013" y="1090"/>
                </a:lnTo>
                <a:lnTo>
                  <a:pt x="960" y="1012"/>
                </a:lnTo>
                <a:lnTo>
                  <a:pt x="909" y="935"/>
                </a:lnTo>
                <a:lnTo>
                  <a:pt x="811" y="786"/>
                </a:lnTo>
                <a:lnTo>
                  <a:pt x="720" y="649"/>
                </a:lnTo>
                <a:lnTo>
                  <a:pt x="677" y="585"/>
                </a:lnTo>
                <a:lnTo>
                  <a:pt x="636" y="527"/>
                </a:lnTo>
                <a:lnTo>
                  <a:pt x="595" y="473"/>
                </a:lnTo>
                <a:lnTo>
                  <a:pt x="575" y="448"/>
                </a:lnTo>
                <a:lnTo>
                  <a:pt x="556" y="424"/>
                </a:lnTo>
                <a:lnTo>
                  <a:pt x="537" y="403"/>
                </a:lnTo>
                <a:lnTo>
                  <a:pt x="518" y="382"/>
                </a:lnTo>
                <a:lnTo>
                  <a:pt x="500" y="364"/>
                </a:lnTo>
                <a:lnTo>
                  <a:pt x="482" y="347"/>
                </a:lnTo>
                <a:lnTo>
                  <a:pt x="464" y="333"/>
                </a:lnTo>
                <a:lnTo>
                  <a:pt x="446" y="320"/>
                </a:lnTo>
                <a:lnTo>
                  <a:pt x="429" y="309"/>
                </a:lnTo>
                <a:lnTo>
                  <a:pt x="412" y="300"/>
                </a:lnTo>
                <a:lnTo>
                  <a:pt x="396" y="292"/>
                </a:lnTo>
                <a:lnTo>
                  <a:pt x="379" y="288"/>
                </a:lnTo>
                <a:lnTo>
                  <a:pt x="363" y="286"/>
                </a:lnTo>
                <a:lnTo>
                  <a:pt x="346" y="285"/>
                </a:lnTo>
                <a:lnTo>
                  <a:pt x="350" y="309"/>
                </a:lnTo>
                <a:lnTo>
                  <a:pt x="352" y="333"/>
                </a:lnTo>
                <a:lnTo>
                  <a:pt x="354" y="357"/>
                </a:lnTo>
                <a:lnTo>
                  <a:pt x="354" y="381"/>
                </a:lnTo>
                <a:lnTo>
                  <a:pt x="355" y="430"/>
                </a:lnTo>
                <a:lnTo>
                  <a:pt x="352" y="478"/>
                </a:lnTo>
                <a:lnTo>
                  <a:pt x="347" y="527"/>
                </a:lnTo>
                <a:lnTo>
                  <a:pt x="341" y="575"/>
                </a:lnTo>
                <a:lnTo>
                  <a:pt x="333" y="624"/>
                </a:lnTo>
                <a:lnTo>
                  <a:pt x="322" y="673"/>
                </a:lnTo>
                <a:lnTo>
                  <a:pt x="311" y="722"/>
                </a:lnTo>
                <a:lnTo>
                  <a:pt x="298" y="772"/>
                </a:lnTo>
                <a:lnTo>
                  <a:pt x="284" y="821"/>
                </a:lnTo>
                <a:lnTo>
                  <a:pt x="268" y="871"/>
                </a:lnTo>
                <a:lnTo>
                  <a:pt x="252" y="920"/>
                </a:lnTo>
                <a:lnTo>
                  <a:pt x="235" y="971"/>
                </a:lnTo>
                <a:lnTo>
                  <a:pt x="200" y="1071"/>
                </a:lnTo>
                <a:lnTo>
                  <a:pt x="164" y="1172"/>
                </a:lnTo>
                <a:lnTo>
                  <a:pt x="128" y="1275"/>
                </a:lnTo>
                <a:lnTo>
                  <a:pt x="111" y="1325"/>
                </a:lnTo>
                <a:lnTo>
                  <a:pt x="94" y="1377"/>
                </a:lnTo>
                <a:lnTo>
                  <a:pt x="79" y="1429"/>
                </a:lnTo>
                <a:lnTo>
                  <a:pt x="64" y="1481"/>
                </a:lnTo>
                <a:lnTo>
                  <a:pt x="50" y="1533"/>
                </a:lnTo>
                <a:lnTo>
                  <a:pt x="38" y="1586"/>
                </a:lnTo>
                <a:lnTo>
                  <a:pt x="27" y="1639"/>
                </a:lnTo>
                <a:lnTo>
                  <a:pt x="17" y="1692"/>
                </a:lnTo>
                <a:lnTo>
                  <a:pt x="10" y="1744"/>
                </a:lnTo>
                <a:lnTo>
                  <a:pt x="4" y="1798"/>
                </a:lnTo>
                <a:lnTo>
                  <a:pt x="1" y="1852"/>
                </a:lnTo>
                <a:lnTo>
                  <a:pt x="0" y="1906"/>
                </a:lnTo>
                <a:lnTo>
                  <a:pt x="0" y="1939"/>
                </a:lnTo>
                <a:lnTo>
                  <a:pt x="1" y="1971"/>
                </a:lnTo>
                <a:lnTo>
                  <a:pt x="3" y="2003"/>
                </a:lnTo>
                <a:lnTo>
                  <a:pt x="6" y="2034"/>
                </a:lnTo>
                <a:lnTo>
                  <a:pt x="10" y="2065"/>
                </a:lnTo>
                <a:lnTo>
                  <a:pt x="14" y="2095"/>
                </a:lnTo>
                <a:lnTo>
                  <a:pt x="20" y="2125"/>
                </a:lnTo>
                <a:lnTo>
                  <a:pt x="25" y="2155"/>
                </a:lnTo>
                <a:lnTo>
                  <a:pt x="32" y="2183"/>
                </a:lnTo>
                <a:lnTo>
                  <a:pt x="38" y="2211"/>
                </a:lnTo>
                <a:lnTo>
                  <a:pt x="47" y="2238"/>
                </a:lnTo>
                <a:lnTo>
                  <a:pt x="55" y="2266"/>
                </a:lnTo>
                <a:lnTo>
                  <a:pt x="65" y="2292"/>
                </a:lnTo>
                <a:lnTo>
                  <a:pt x="75" y="2319"/>
                </a:lnTo>
                <a:lnTo>
                  <a:pt x="84" y="2344"/>
                </a:lnTo>
                <a:lnTo>
                  <a:pt x="97" y="2369"/>
                </a:lnTo>
                <a:lnTo>
                  <a:pt x="108" y="2393"/>
                </a:lnTo>
                <a:lnTo>
                  <a:pt x="121" y="2418"/>
                </a:lnTo>
                <a:lnTo>
                  <a:pt x="133" y="2441"/>
                </a:lnTo>
                <a:lnTo>
                  <a:pt x="147" y="2464"/>
                </a:lnTo>
                <a:lnTo>
                  <a:pt x="160" y="2486"/>
                </a:lnTo>
                <a:lnTo>
                  <a:pt x="176" y="2508"/>
                </a:lnTo>
                <a:lnTo>
                  <a:pt x="190" y="2529"/>
                </a:lnTo>
                <a:lnTo>
                  <a:pt x="207" y="2550"/>
                </a:lnTo>
                <a:lnTo>
                  <a:pt x="222" y="2571"/>
                </a:lnTo>
                <a:lnTo>
                  <a:pt x="238" y="2590"/>
                </a:lnTo>
                <a:lnTo>
                  <a:pt x="256" y="2609"/>
                </a:lnTo>
                <a:lnTo>
                  <a:pt x="274" y="2628"/>
                </a:lnTo>
                <a:lnTo>
                  <a:pt x="291" y="2646"/>
                </a:lnTo>
                <a:lnTo>
                  <a:pt x="310" y="2664"/>
                </a:lnTo>
                <a:lnTo>
                  <a:pt x="347" y="2698"/>
                </a:lnTo>
                <a:lnTo>
                  <a:pt x="387" y="2729"/>
                </a:lnTo>
                <a:lnTo>
                  <a:pt x="429" y="2759"/>
                </a:lnTo>
                <a:lnTo>
                  <a:pt x="471" y="2787"/>
                </a:lnTo>
                <a:lnTo>
                  <a:pt x="515" y="2813"/>
                </a:lnTo>
                <a:lnTo>
                  <a:pt x="559" y="2836"/>
                </a:lnTo>
                <a:lnTo>
                  <a:pt x="605" y="2858"/>
                </a:lnTo>
                <a:lnTo>
                  <a:pt x="651" y="2876"/>
                </a:lnTo>
                <a:lnTo>
                  <a:pt x="698" y="2894"/>
                </a:lnTo>
                <a:lnTo>
                  <a:pt x="747" y="2909"/>
                </a:lnTo>
                <a:lnTo>
                  <a:pt x="795" y="2923"/>
                </a:lnTo>
                <a:lnTo>
                  <a:pt x="844" y="2934"/>
                </a:lnTo>
                <a:lnTo>
                  <a:pt x="893" y="2942"/>
                </a:lnTo>
                <a:lnTo>
                  <a:pt x="943" y="2950"/>
                </a:lnTo>
                <a:lnTo>
                  <a:pt x="992" y="2955"/>
                </a:lnTo>
                <a:lnTo>
                  <a:pt x="1042" y="2958"/>
                </a:lnTo>
                <a:lnTo>
                  <a:pt x="1091" y="2959"/>
                </a:lnTo>
                <a:lnTo>
                  <a:pt x="1141" y="2958"/>
                </a:lnTo>
                <a:lnTo>
                  <a:pt x="1189" y="2955"/>
                </a:lnTo>
                <a:lnTo>
                  <a:pt x="1237" y="2950"/>
                </a:lnTo>
                <a:lnTo>
                  <a:pt x="1286" y="2942"/>
                </a:lnTo>
                <a:lnTo>
                  <a:pt x="1333" y="2934"/>
                </a:lnTo>
                <a:lnTo>
                  <a:pt x="1381" y="2923"/>
                </a:lnTo>
                <a:lnTo>
                  <a:pt x="1427" y="2909"/>
                </a:lnTo>
                <a:lnTo>
                  <a:pt x="1472" y="2894"/>
                </a:lnTo>
                <a:lnTo>
                  <a:pt x="1517" y="2878"/>
                </a:lnTo>
                <a:lnTo>
                  <a:pt x="1560" y="2859"/>
                </a:lnTo>
                <a:lnTo>
                  <a:pt x="1603" y="2838"/>
                </a:lnTo>
                <a:lnTo>
                  <a:pt x="1645" y="2816"/>
                </a:lnTo>
                <a:lnTo>
                  <a:pt x="1685" y="2792"/>
                </a:lnTo>
                <a:lnTo>
                  <a:pt x="1725" y="2766"/>
                </a:lnTo>
                <a:lnTo>
                  <a:pt x="1763" y="2739"/>
                </a:lnTo>
                <a:lnTo>
                  <a:pt x="1801" y="2709"/>
                </a:lnTo>
                <a:lnTo>
                  <a:pt x="1837" y="2678"/>
                </a:lnTo>
                <a:lnTo>
                  <a:pt x="1871" y="2646"/>
                </a:lnTo>
                <a:lnTo>
                  <a:pt x="1904" y="2612"/>
                </a:lnTo>
                <a:lnTo>
                  <a:pt x="1935" y="2576"/>
                </a:lnTo>
                <a:lnTo>
                  <a:pt x="1966" y="2540"/>
                </a:lnTo>
                <a:lnTo>
                  <a:pt x="1993" y="2500"/>
                </a:lnTo>
                <a:lnTo>
                  <a:pt x="2020" y="2461"/>
                </a:lnTo>
                <a:lnTo>
                  <a:pt x="2044" y="2419"/>
                </a:lnTo>
                <a:lnTo>
                  <a:pt x="2067" y="2376"/>
                </a:lnTo>
                <a:lnTo>
                  <a:pt x="2088" y="2331"/>
                </a:lnTo>
                <a:lnTo>
                  <a:pt x="2107" y="2286"/>
                </a:lnTo>
                <a:lnTo>
                  <a:pt x="2123" y="2238"/>
                </a:lnTo>
                <a:lnTo>
                  <a:pt x="2137" y="2189"/>
                </a:lnTo>
                <a:lnTo>
                  <a:pt x="2150" y="2139"/>
                </a:lnTo>
                <a:lnTo>
                  <a:pt x="2159" y="2089"/>
                </a:lnTo>
                <a:lnTo>
                  <a:pt x="2167" y="2036"/>
                </a:lnTo>
                <a:close/>
                <a:moveTo>
                  <a:pt x="3667" y="3452"/>
                </a:moveTo>
                <a:lnTo>
                  <a:pt x="3667" y="3452"/>
                </a:lnTo>
                <a:lnTo>
                  <a:pt x="3628" y="3431"/>
                </a:lnTo>
                <a:lnTo>
                  <a:pt x="3582" y="3407"/>
                </a:lnTo>
                <a:lnTo>
                  <a:pt x="3522" y="3376"/>
                </a:lnTo>
                <a:lnTo>
                  <a:pt x="3447" y="3341"/>
                </a:lnTo>
                <a:lnTo>
                  <a:pt x="3361" y="3302"/>
                </a:lnTo>
                <a:lnTo>
                  <a:pt x="3315" y="3282"/>
                </a:lnTo>
                <a:lnTo>
                  <a:pt x="3266" y="3263"/>
                </a:lnTo>
                <a:lnTo>
                  <a:pt x="3215" y="3243"/>
                </a:lnTo>
                <a:lnTo>
                  <a:pt x="3162" y="3224"/>
                </a:lnTo>
                <a:lnTo>
                  <a:pt x="3108" y="3205"/>
                </a:lnTo>
                <a:lnTo>
                  <a:pt x="3053" y="3187"/>
                </a:lnTo>
                <a:lnTo>
                  <a:pt x="2996" y="3170"/>
                </a:lnTo>
                <a:lnTo>
                  <a:pt x="2938" y="3155"/>
                </a:lnTo>
                <a:lnTo>
                  <a:pt x="2880" y="3140"/>
                </a:lnTo>
                <a:lnTo>
                  <a:pt x="2822" y="3127"/>
                </a:lnTo>
                <a:lnTo>
                  <a:pt x="2762" y="3116"/>
                </a:lnTo>
                <a:lnTo>
                  <a:pt x="2704" y="3109"/>
                </a:lnTo>
                <a:lnTo>
                  <a:pt x="2645" y="3102"/>
                </a:lnTo>
                <a:lnTo>
                  <a:pt x="2616" y="3100"/>
                </a:lnTo>
                <a:lnTo>
                  <a:pt x="2587" y="3099"/>
                </a:lnTo>
                <a:lnTo>
                  <a:pt x="2559" y="3098"/>
                </a:lnTo>
                <a:lnTo>
                  <a:pt x="2530" y="3098"/>
                </a:lnTo>
                <a:lnTo>
                  <a:pt x="2502" y="3098"/>
                </a:lnTo>
                <a:lnTo>
                  <a:pt x="2473" y="3100"/>
                </a:lnTo>
                <a:lnTo>
                  <a:pt x="2446" y="3102"/>
                </a:lnTo>
                <a:lnTo>
                  <a:pt x="2418" y="3104"/>
                </a:lnTo>
                <a:lnTo>
                  <a:pt x="2391" y="3109"/>
                </a:lnTo>
                <a:lnTo>
                  <a:pt x="2364" y="3113"/>
                </a:lnTo>
                <a:lnTo>
                  <a:pt x="2338" y="3120"/>
                </a:lnTo>
                <a:lnTo>
                  <a:pt x="2311" y="3126"/>
                </a:lnTo>
                <a:lnTo>
                  <a:pt x="2286" y="3134"/>
                </a:lnTo>
                <a:lnTo>
                  <a:pt x="2261" y="3142"/>
                </a:lnTo>
                <a:lnTo>
                  <a:pt x="2224" y="3159"/>
                </a:lnTo>
                <a:lnTo>
                  <a:pt x="2190" y="3177"/>
                </a:lnTo>
                <a:lnTo>
                  <a:pt x="2157" y="3197"/>
                </a:lnTo>
                <a:lnTo>
                  <a:pt x="2128" y="3217"/>
                </a:lnTo>
                <a:lnTo>
                  <a:pt x="2099" y="3241"/>
                </a:lnTo>
                <a:lnTo>
                  <a:pt x="2073" y="3264"/>
                </a:lnTo>
                <a:lnTo>
                  <a:pt x="2047" y="3288"/>
                </a:lnTo>
                <a:lnTo>
                  <a:pt x="2024" y="3312"/>
                </a:lnTo>
                <a:lnTo>
                  <a:pt x="2003" y="3338"/>
                </a:lnTo>
                <a:lnTo>
                  <a:pt x="1983" y="3365"/>
                </a:lnTo>
                <a:lnTo>
                  <a:pt x="1965" y="3392"/>
                </a:lnTo>
                <a:lnTo>
                  <a:pt x="1948" y="3420"/>
                </a:lnTo>
                <a:lnTo>
                  <a:pt x="1933" y="3448"/>
                </a:lnTo>
                <a:lnTo>
                  <a:pt x="1920" y="3477"/>
                </a:lnTo>
                <a:lnTo>
                  <a:pt x="1906" y="3507"/>
                </a:lnTo>
                <a:lnTo>
                  <a:pt x="1895" y="3537"/>
                </a:lnTo>
                <a:lnTo>
                  <a:pt x="1886" y="3565"/>
                </a:lnTo>
                <a:lnTo>
                  <a:pt x="1877" y="3595"/>
                </a:lnTo>
                <a:lnTo>
                  <a:pt x="1869" y="3625"/>
                </a:lnTo>
                <a:lnTo>
                  <a:pt x="1862" y="3654"/>
                </a:lnTo>
                <a:lnTo>
                  <a:pt x="1856" y="3683"/>
                </a:lnTo>
                <a:lnTo>
                  <a:pt x="1851" y="3713"/>
                </a:lnTo>
                <a:lnTo>
                  <a:pt x="1847" y="3741"/>
                </a:lnTo>
                <a:lnTo>
                  <a:pt x="1844" y="3769"/>
                </a:lnTo>
                <a:lnTo>
                  <a:pt x="1839" y="3824"/>
                </a:lnTo>
                <a:lnTo>
                  <a:pt x="1837" y="3875"/>
                </a:lnTo>
                <a:lnTo>
                  <a:pt x="1838" y="3925"/>
                </a:lnTo>
                <a:lnTo>
                  <a:pt x="1839" y="3969"/>
                </a:lnTo>
                <a:lnTo>
                  <a:pt x="1795" y="3988"/>
                </a:lnTo>
                <a:lnTo>
                  <a:pt x="1751" y="4010"/>
                </a:lnTo>
                <a:lnTo>
                  <a:pt x="1707" y="4033"/>
                </a:lnTo>
                <a:lnTo>
                  <a:pt x="1662" y="4059"/>
                </a:lnTo>
                <a:lnTo>
                  <a:pt x="1618" y="4087"/>
                </a:lnTo>
                <a:lnTo>
                  <a:pt x="1574" y="4117"/>
                </a:lnTo>
                <a:lnTo>
                  <a:pt x="1530" y="4151"/>
                </a:lnTo>
                <a:lnTo>
                  <a:pt x="1508" y="4169"/>
                </a:lnTo>
                <a:lnTo>
                  <a:pt x="1487" y="4188"/>
                </a:lnTo>
                <a:lnTo>
                  <a:pt x="1471" y="4203"/>
                </a:lnTo>
                <a:lnTo>
                  <a:pt x="1455" y="4219"/>
                </a:lnTo>
                <a:lnTo>
                  <a:pt x="1423" y="4250"/>
                </a:lnTo>
                <a:lnTo>
                  <a:pt x="1425" y="4148"/>
                </a:lnTo>
                <a:lnTo>
                  <a:pt x="1423" y="4051"/>
                </a:lnTo>
                <a:lnTo>
                  <a:pt x="1421" y="3959"/>
                </a:lnTo>
                <a:lnTo>
                  <a:pt x="1418" y="3871"/>
                </a:lnTo>
                <a:lnTo>
                  <a:pt x="1414" y="3788"/>
                </a:lnTo>
                <a:lnTo>
                  <a:pt x="1409" y="3711"/>
                </a:lnTo>
                <a:lnTo>
                  <a:pt x="1404" y="3641"/>
                </a:lnTo>
                <a:lnTo>
                  <a:pt x="1398" y="3575"/>
                </a:lnTo>
                <a:lnTo>
                  <a:pt x="1387" y="3463"/>
                </a:lnTo>
                <a:lnTo>
                  <a:pt x="1376" y="3378"/>
                </a:lnTo>
                <a:lnTo>
                  <a:pt x="1368" y="3321"/>
                </a:lnTo>
                <a:lnTo>
                  <a:pt x="1364" y="3296"/>
                </a:lnTo>
                <a:lnTo>
                  <a:pt x="1343" y="3171"/>
                </a:lnTo>
                <a:lnTo>
                  <a:pt x="1235" y="3176"/>
                </a:lnTo>
                <a:lnTo>
                  <a:pt x="1136" y="3181"/>
                </a:lnTo>
                <a:lnTo>
                  <a:pt x="1041" y="3187"/>
                </a:lnTo>
                <a:lnTo>
                  <a:pt x="1008" y="3190"/>
                </a:lnTo>
                <a:lnTo>
                  <a:pt x="973" y="3194"/>
                </a:lnTo>
                <a:lnTo>
                  <a:pt x="940" y="3200"/>
                </a:lnTo>
                <a:lnTo>
                  <a:pt x="906" y="3208"/>
                </a:lnTo>
                <a:lnTo>
                  <a:pt x="873" y="3216"/>
                </a:lnTo>
                <a:lnTo>
                  <a:pt x="840" y="3227"/>
                </a:lnTo>
                <a:lnTo>
                  <a:pt x="807" y="3238"/>
                </a:lnTo>
                <a:lnTo>
                  <a:pt x="775" y="3253"/>
                </a:lnTo>
                <a:lnTo>
                  <a:pt x="743" y="3267"/>
                </a:lnTo>
                <a:lnTo>
                  <a:pt x="714" y="3285"/>
                </a:lnTo>
                <a:lnTo>
                  <a:pt x="684" y="3302"/>
                </a:lnTo>
                <a:lnTo>
                  <a:pt x="655" y="3323"/>
                </a:lnTo>
                <a:lnTo>
                  <a:pt x="628" y="3344"/>
                </a:lnTo>
                <a:lnTo>
                  <a:pt x="602" y="3368"/>
                </a:lnTo>
                <a:lnTo>
                  <a:pt x="577" y="3392"/>
                </a:lnTo>
                <a:lnTo>
                  <a:pt x="554" y="3420"/>
                </a:lnTo>
                <a:lnTo>
                  <a:pt x="538" y="3442"/>
                </a:lnTo>
                <a:lnTo>
                  <a:pt x="522" y="3465"/>
                </a:lnTo>
                <a:lnTo>
                  <a:pt x="508" y="3488"/>
                </a:lnTo>
                <a:lnTo>
                  <a:pt x="495" y="3512"/>
                </a:lnTo>
                <a:lnTo>
                  <a:pt x="483" y="3538"/>
                </a:lnTo>
                <a:lnTo>
                  <a:pt x="472" y="3563"/>
                </a:lnTo>
                <a:lnTo>
                  <a:pt x="462" y="3588"/>
                </a:lnTo>
                <a:lnTo>
                  <a:pt x="454" y="3615"/>
                </a:lnTo>
                <a:lnTo>
                  <a:pt x="448" y="3642"/>
                </a:lnTo>
                <a:lnTo>
                  <a:pt x="441" y="3670"/>
                </a:lnTo>
                <a:lnTo>
                  <a:pt x="437" y="3697"/>
                </a:lnTo>
                <a:lnTo>
                  <a:pt x="433" y="3725"/>
                </a:lnTo>
                <a:lnTo>
                  <a:pt x="431" y="3753"/>
                </a:lnTo>
                <a:lnTo>
                  <a:pt x="431" y="3782"/>
                </a:lnTo>
                <a:lnTo>
                  <a:pt x="431" y="3810"/>
                </a:lnTo>
                <a:lnTo>
                  <a:pt x="432" y="3840"/>
                </a:lnTo>
                <a:lnTo>
                  <a:pt x="441" y="3823"/>
                </a:lnTo>
                <a:lnTo>
                  <a:pt x="451" y="3806"/>
                </a:lnTo>
                <a:lnTo>
                  <a:pt x="461" y="3791"/>
                </a:lnTo>
                <a:lnTo>
                  <a:pt x="473" y="3775"/>
                </a:lnTo>
                <a:lnTo>
                  <a:pt x="485" y="3760"/>
                </a:lnTo>
                <a:lnTo>
                  <a:pt x="498" y="3746"/>
                </a:lnTo>
                <a:lnTo>
                  <a:pt x="512" y="3732"/>
                </a:lnTo>
                <a:lnTo>
                  <a:pt x="528" y="3719"/>
                </a:lnTo>
                <a:lnTo>
                  <a:pt x="544" y="3706"/>
                </a:lnTo>
                <a:lnTo>
                  <a:pt x="561" y="3694"/>
                </a:lnTo>
                <a:lnTo>
                  <a:pt x="578" y="3682"/>
                </a:lnTo>
                <a:lnTo>
                  <a:pt x="597" y="3670"/>
                </a:lnTo>
                <a:lnTo>
                  <a:pt x="616" y="3659"/>
                </a:lnTo>
                <a:lnTo>
                  <a:pt x="637" y="3648"/>
                </a:lnTo>
                <a:lnTo>
                  <a:pt x="679" y="3628"/>
                </a:lnTo>
                <a:lnTo>
                  <a:pt x="723" y="3608"/>
                </a:lnTo>
                <a:lnTo>
                  <a:pt x="770" y="3588"/>
                </a:lnTo>
                <a:lnTo>
                  <a:pt x="819" y="3571"/>
                </a:lnTo>
                <a:lnTo>
                  <a:pt x="870" y="3552"/>
                </a:lnTo>
                <a:lnTo>
                  <a:pt x="977" y="3517"/>
                </a:lnTo>
                <a:lnTo>
                  <a:pt x="1089" y="3481"/>
                </a:lnTo>
                <a:lnTo>
                  <a:pt x="1097" y="3554"/>
                </a:lnTo>
                <a:lnTo>
                  <a:pt x="1104" y="3641"/>
                </a:lnTo>
                <a:lnTo>
                  <a:pt x="1111" y="3740"/>
                </a:lnTo>
                <a:lnTo>
                  <a:pt x="1118" y="3852"/>
                </a:lnTo>
                <a:lnTo>
                  <a:pt x="1122" y="3977"/>
                </a:lnTo>
                <a:lnTo>
                  <a:pt x="1123" y="4043"/>
                </a:lnTo>
                <a:lnTo>
                  <a:pt x="1124" y="4111"/>
                </a:lnTo>
                <a:lnTo>
                  <a:pt x="1125" y="4181"/>
                </a:lnTo>
                <a:lnTo>
                  <a:pt x="1124" y="4255"/>
                </a:lnTo>
                <a:lnTo>
                  <a:pt x="1123" y="4331"/>
                </a:lnTo>
                <a:lnTo>
                  <a:pt x="1121" y="4408"/>
                </a:lnTo>
                <a:lnTo>
                  <a:pt x="1118" y="4488"/>
                </a:lnTo>
                <a:lnTo>
                  <a:pt x="1113" y="4570"/>
                </a:lnTo>
                <a:lnTo>
                  <a:pt x="1108" y="4653"/>
                </a:lnTo>
                <a:lnTo>
                  <a:pt x="1101" y="4738"/>
                </a:lnTo>
                <a:lnTo>
                  <a:pt x="1093" y="4826"/>
                </a:lnTo>
                <a:lnTo>
                  <a:pt x="1085" y="4914"/>
                </a:lnTo>
                <a:lnTo>
                  <a:pt x="1074" y="5004"/>
                </a:lnTo>
                <a:lnTo>
                  <a:pt x="1063" y="5095"/>
                </a:lnTo>
                <a:lnTo>
                  <a:pt x="1048" y="5188"/>
                </a:lnTo>
                <a:lnTo>
                  <a:pt x="1034" y="5281"/>
                </a:lnTo>
                <a:lnTo>
                  <a:pt x="1016" y="5376"/>
                </a:lnTo>
                <a:lnTo>
                  <a:pt x="998" y="5472"/>
                </a:lnTo>
                <a:lnTo>
                  <a:pt x="978" y="5568"/>
                </a:lnTo>
                <a:lnTo>
                  <a:pt x="956" y="5665"/>
                </a:lnTo>
                <a:lnTo>
                  <a:pt x="932" y="5763"/>
                </a:lnTo>
                <a:lnTo>
                  <a:pt x="905" y="5862"/>
                </a:lnTo>
                <a:lnTo>
                  <a:pt x="1192" y="5941"/>
                </a:lnTo>
                <a:lnTo>
                  <a:pt x="1214" y="5857"/>
                </a:lnTo>
                <a:lnTo>
                  <a:pt x="1236" y="5773"/>
                </a:lnTo>
                <a:lnTo>
                  <a:pt x="1256" y="5689"/>
                </a:lnTo>
                <a:lnTo>
                  <a:pt x="1275" y="5606"/>
                </a:lnTo>
                <a:lnTo>
                  <a:pt x="1291" y="5523"/>
                </a:lnTo>
                <a:lnTo>
                  <a:pt x="1308" y="5442"/>
                </a:lnTo>
                <a:lnTo>
                  <a:pt x="1322" y="5361"/>
                </a:lnTo>
                <a:lnTo>
                  <a:pt x="1337" y="5280"/>
                </a:lnTo>
                <a:lnTo>
                  <a:pt x="1349" y="5201"/>
                </a:lnTo>
                <a:lnTo>
                  <a:pt x="1360" y="5123"/>
                </a:lnTo>
                <a:lnTo>
                  <a:pt x="1371" y="5045"/>
                </a:lnTo>
                <a:lnTo>
                  <a:pt x="1379" y="4968"/>
                </a:lnTo>
                <a:lnTo>
                  <a:pt x="1387" y="4892"/>
                </a:lnTo>
                <a:lnTo>
                  <a:pt x="1395" y="4818"/>
                </a:lnTo>
                <a:lnTo>
                  <a:pt x="1401" y="4744"/>
                </a:lnTo>
                <a:lnTo>
                  <a:pt x="1407" y="4672"/>
                </a:lnTo>
                <a:lnTo>
                  <a:pt x="1430" y="4627"/>
                </a:lnTo>
                <a:lnTo>
                  <a:pt x="1454" y="4584"/>
                </a:lnTo>
                <a:lnTo>
                  <a:pt x="1481" y="4542"/>
                </a:lnTo>
                <a:lnTo>
                  <a:pt x="1508" y="4502"/>
                </a:lnTo>
                <a:lnTo>
                  <a:pt x="1539" y="4464"/>
                </a:lnTo>
                <a:lnTo>
                  <a:pt x="1570" y="4428"/>
                </a:lnTo>
                <a:lnTo>
                  <a:pt x="1604" y="4392"/>
                </a:lnTo>
                <a:lnTo>
                  <a:pt x="1639" y="4359"/>
                </a:lnTo>
                <a:lnTo>
                  <a:pt x="1673" y="4331"/>
                </a:lnTo>
                <a:lnTo>
                  <a:pt x="1707" y="4304"/>
                </a:lnTo>
                <a:lnTo>
                  <a:pt x="1741" y="4280"/>
                </a:lnTo>
                <a:lnTo>
                  <a:pt x="1777" y="4258"/>
                </a:lnTo>
                <a:lnTo>
                  <a:pt x="1812" y="4237"/>
                </a:lnTo>
                <a:lnTo>
                  <a:pt x="1847" y="4219"/>
                </a:lnTo>
                <a:lnTo>
                  <a:pt x="1882" y="4201"/>
                </a:lnTo>
                <a:lnTo>
                  <a:pt x="1917" y="4186"/>
                </a:lnTo>
                <a:lnTo>
                  <a:pt x="1943" y="4213"/>
                </a:lnTo>
                <a:lnTo>
                  <a:pt x="1972" y="4243"/>
                </a:lnTo>
                <a:lnTo>
                  <a:pt x="2007" y="4275"/>
                </a:lnTo>
                <a:lnTo>
                  <a:pt x="2045" y="4308"/>
                </a:lnTo>
                <a:lnTo>
                  <a:pt x="2088" y="4342"/>
                </a:lnTo>
                <a:lnTo>
                  <a:pt x="2134" y="4377"/>
                </a:lnTo>
                <a:lnTo>
                  <a:pt x="2159" y="4394"/>
                </a:lnTo>
                <a:lnTo>
                  <a:pt x="2186" y="4411"/>
                </a:lnTo>
                <a:lnTo>
                  <a:pt x="2212" y="4428"/>
                </a:lnTo>
                <a:lnTo>
                  <a:pt x="2240" y="4444"/>
                </a:lnTo>
                <a:lnTo>
                  <a:pt x="2270" y="4460"/>
                </a:lnTo>
                <a:lnTo>
                  <a:pt x="2299" y="4475"/>
                </a:lnTo>
                <a:lnTo>
                  <a:pt x="2330" y="4490"/>
                </a:lnTo>
                <a:lnTo>
                  <a:pt x="2362" y="4505"/>
                </a:lnTo>
                <a:lnTo>
                  <a:pt x="2394" y="4518"/>
                </a:lnTo>
                <a:lnTo>
                  <a:pt x="2428" y="4531"/>
                </a:lnTo>
                <a:lnTo>
                  <a:pt x="2462" y="4543"/>
                </a:lnTo>
                <a:lnTo>
                  <a:pt x="2498" y="4554"/>
                </a:lnTo>
                <a:lnTo>
                  <a:pt x="2535" y="4564"/>
                </a:lnTo>
                <a:lnTo>
                  <a:pt x="2572" y="4573"/>
                </a:lnTo>
                <a:lnTo>
                  <a:pt x="2611" y="4581"/>
                </a:lnTo>
                <a:lnTo>
                  <a:pt x="2650" y="4587"/>
                </a:lnTo>
                <a:lnTo>
                  <a:pt x="2690" y="4593"/>
                </a:lnTo>
                <a:lnTo>
                  <a:pt x="2731" y="4596"/>
                </a:lnTo>
                <a:lnTo>
                  <a:pt x="2772" y="4599"/>
                </a:lnTo>
                <a:lnTo>
                  <a:pt x="2815" y="4599"/>
                </a:lnTo>
                <a:lnTo>
                  <a:pt x="2813" y="4582"/>
                </a:lnTo>
                <a:lnTo>
                  <a:pt x="2812" y="4564"/>
                </a:lnTo>
                <a:lnTo>
                  <a:pt x="2813" y="4545"/>
                </a:lnTo>
                <a:lnTo>
                  <a:pt x="2814" y="4527"/>
                </a:lnTo>
                <a:lnTo>
                  <a:pt x="2817" y="4507"/>
                </a:lnTo>
                <a:lnTo>
                  <a:pt x="2822" y="4487"/>
                </a:lnTo>
                <a:lnTo>
                  <a:pt x="2827" y="4466"/>
                </a:lnTo>
                <a:lnTo>
                  <a:pt x="2834" y="4445"/>
                </a:lnTo>
                <a:lnTo>
                  <a:pt x="2842" y="4424"/>
                </a:lnTo>
                <a:lnTo>
                  <a:pt x="2850" y="4402"/>
                </a:lnTo>
                <a:lnTo>
                  <a:pt x="2860" y="4380"/>
                </a:lnTo>
                <a:lnTo>
                  <a:pt x="2870" y="4358"/>
                </a:lnTo>
                <a:lnTo>
                  <a:pt x="2882" y="4335"/>
                </a:lnTo>
                <a:lnTo>
                  <a:pt x="2894" y="4312"/>
                </a:lnTo>
                <a:lnTo>
                  <a:pt x="2922" y="4266"/>
                </a:lnTo>
                <a:lnTo>
                  <a:pt x="2952" y="4219"/>
                </a:lnTo>
                <a:lnTo>
                  <a:pt x="2985" y="4171"/>
                </a:lnTo>
                <a:lnTo>
                  <a:pt x="3020" y="4124"/>
                </a:lnTo>
                <a:lnTo>
                  <a:pt x="3057" y="4076"/>
                </a:lnTo>
                <a:lnTo>
                  <a:pt x="3096" y="4028"/>
                </a:lnTo>
                <a:lnTo>
                  <a:pt x="3135" y="3981"/>
                </a:lnTo>
                <a:lnTo>
                  <a:pt x="3176" y="3935"/>
                </a:lnTo>
                <a:lnTo>
                  <a:pt x="3217" y="3889"/>
                </a:lnTo>
                <a:lnTo>
                  <a:pt x="3259" y="3845"/>
                </a:lnTo>
                <a:lnTo>
                  <a:pt x="3299" y="3801"/>
                </a:lnTo>
                <a:lnTo>
                  <a:pt x="3381" y="3719"/>
                </a:lnTo>
                <a:lnTo>
                  <a:pt x="3457" y="3644"/>
                </a:lnTo>
                <a:lnTo>
                  <a:pt x="3525" y="3579"/>
                </a:lnTo>
                <a:lnTo>
                  <a:pt x="3582" y="3527"/>
                </a:lnTo>
                <a:lnTo>
                  <a:pt x="3627" y="3486"/>
                </a:lnTo>
                <a:lnTo>
                  <a:pt x="3667" y="3452"/>
                </a:lnTo>
                <a:close/>
                <a:moveTo>
                  <a:pt x="807" y="374"/>
                </a:moveTo>
                <a:lnTo>
                  <a:pt x="807" y="374"/>
                </a:lnTo>
                <a:lnTo>
                  <a:pt x="823" y="367"/>
                </a:lnTo>
                <a:lnTo>
                  <a:pt x="839" y="360"/>
                </a:lnTo>
                <a:lnTo>
                  <a:pt x="856" y="355"/>
                </a:lnTo>
                <a:lnTo>
                  <a:pt x="873" y="349"/>
                </a:lnTo>
                <a:lnTo>
                  <a:pt x="891" y="345"/>
                </a:lnTo>
                <a:lnTo>
                  <a:pt x="910" y="341"/>
                </a:lnTo>
                <a:lnTo>
                  <a:pt x="928" y="337"/>
                </a:lnTo>
                <a:lnTo>
                  <a:pt x="947" y="335"/>
                </a:lnTo>
                <a:lnTo>
                  <a:pt x="967" y="333"/>
                </a:lnTo>
                <a:lnTo>
                  <a:pt x="986" y="332"/>
                </a:lnTo>
                <a:lnTo>
                  <a:pt x="1006" y="331"/>
                </a:lnTo>
                <a:lnTo>
                  <a:pt x="1026" y="331"/>
                </a:lnTo>
                <a:lnTo>
                  <a:pt x="1068" y="333"/>
                </a:lnTo>
                <a:lnTo>
                  <a:pt x="1111" y="337"/>
                </a:lnTo>
                <a:lnTo>
                  <a:pt x="1144" y="343"/>
                </a:lnTo>
                <a:lnTo>
                  <a:pt x="1176" y="349"/>
                </a:lnTo>
                <a:lnTo>
                  <a:pt x="1208" y="357"/>
                </a:lnTo>
                <a:lnTo>
                  <a:pt x="1240" y="366"/>
                </a:lnTo>
                <a:lnTo>
                  <a:pt x="1271" y="377"/>
                </a:lnTo>
                <a:lnTo>
                  <a:pt x="1301" y="388"/>
                </a:lnTo>
                <a:lnTo>
                  <a:pt x="1331" y="401"/>
                </a:lnTo>
                <a:lnTo>
                  <a:pt x="1360" y="414"/>
                </a:lnTo>
                <a:lnTo>
                  <a:pt x="1388" y="430"/>
                </a:lnTo>
                <a:lnTo>
                  <a:pt x="1415" y="446"/>
                </a:lnTo>
                <a:lnTo>
                  <a:pt x="1441" y="463"/>
                </a:lnTo>
                <a:lnTo>
                  <a:pt x="1466" y="481"/>
                </a:lnTo>
                <a:lnTo>
                  <a:pt x="1491" y="500"/>
                </a:lnTo>
                <a:lnTo>
                  <a:pt x="1514" y="520"/>
                </a:lnTo>
                <a:lnTo>
                  <a:pt x="1536" y="541"/>
                </a:lnTo>
                <a:lnTo>
                  <a:pt x="1557" y="562"/>
                </a:lnTo>
                <a:lnTo>
                  <a:pt x="1586" y="535"/>
                </a:lnTo>
                <a:lnTo>
                  <a:pt x="1617" y="509"/>
                </a:lnTo>
                <a:lnTo>
                  <a:pt x="1647" y="484"/>
                </a:lnTo>
                <a:lnTo>
                  <a:pt x="1678" y="458"/>
                </a:lnTo>
                <a:lnTo>
                  <a:pt x="1709" y="434"/>
                </a:lnTo>
                <a:lnTo>
                  <a:pt x="1740" y="412"/>
                </a:lnTo>
                <a:lnTo>
                  <a:pt x="1773" y="390"/>
                </a:lnTo>
                <a:lnTo>
                  <a:pt x="1805" y="369"/>
                </a:lnTo>
                <a:lnTo>
                  <a:pt x="1771" y="332"/>
                </a:lnTo>
                <a:lnTo>
                  <a:pt x="1736" y="297"/>
                </a:lnTo>
                <a:lnTo>
                  <a:pt x="1700" y="264"/>
                </a:lnTo>
                <a:lnTo>
                  <a:pt x="1661" y="233"/>
                </a:lnTo>
                <a:lnTo>
                  <a:pt x="1623" y="204"/>
                </a:lnTo>
                <a:lnTo>
                  <a:pt x="1582" y="177"/>
                </a:lnTo>
                <a:lnTo>
                  <a:pt x="1541" y="151"/>
                </a:lnTo>
                <a:lnTo>
                  <a:pt x="1500" y="129"/>
                </a:lnTo>
                <a:lnTo>
                  <a:pt x="1458" y="107"/>
                </a:lnTo>
                <a:lnTo>
                  <a:pt x="1416" y="89"/>
                </a:lnTo>
                <a:lnTo>
                  <a:pt x="1372" y="71"/>
                </a:lnTo>
                <a:lnTo>
                  <a:pt x="1329" y="57"/>
                </a:lnTo>
                <a:lnTo>
                  <a:pt x="1286" y="42"/>
                </a:lnTo>
                <a:lnTo>
                  <a:pt x="1242" y="31"/>
                </a:lnTo>
                <a:lnTo>
                  <a:pt x="1198" y="22"/>
                </a:lnTo>
                <a:lnTo>
                  <a:pt x="1155" y="14"/>
                </a:lnTo>
                <a:lnTo>
                  <a:pt x="1112" y="7"/>
                </a:lnTo>
                <a:lnTo>
                  <a:pt x="1069" y="3"/>
                </a:lnTo>
                <a:lnTo>
                  <a:pt x="1026" y="1"/>
                </a:lnTo>
                <a:lnTo>
                  <a:pt x="984" y="0"/>
                </a:lnTo>
                <a:lnTo>
                  <a:pt x="944" y="1"/>
                </a:lnTo>
                <a:lnTo>
                  <a:pt x="903" y="4"/>
                </a:lnTo>
                <a:lnTo>
                  <a:pt x="863" y="8"/>
                </a:lnTo>
                <a:lnTo>
                  <a:pt x="825" y="14"/>
                </a:lnTo>
                <a:lnTo>
                  <a:pt x="788" y="22"/>
                </a:lnTo>
                <a:lnTo>
                  <a:pt x="751" y="31"/>
                </a:lnTo>
                <a:lnTo>
                  <a:pt x="716" y="42"/>
                </a:lnTo>
                <a:lnTo>
                  <a:pt x="683" y="56"/>
                </a:lnTo>
                <a:lnTo>
                  <a:pt x="651" y="70"/>
                </a:lnTo>
                <a:lnTo>
                  <a:pt x="620" y="85"/>
                </a:lnTo>
                <a:lnTo>
                  <a:pt x="592" y="103"/>
                </a:lnTo>
                <a:lnTo>
                  <a:pt x="565" y="122"/>
                </a:lnTo>
                <a:lnTo>
                  <a:pt x="581" y="133"/>
                </a:lnTo>
                <a:lnTo>
                  <a:pt x="596" y="144"/>
                </a:lnTo>
                <a:lnTo>
                  <a:pt x="626" y="169"/>
                </a:lnTo>
                <a:lnTo>
                  <a:pt x="657" y="197"/>
                </a:lnTo>
                <a:lnTo>
                  <a:pt x="686" y="227"/>
                </a:lnTo>
                <a:lnTo>
                  <a:pt x="716" y="260"/>
                </a:lnTo>
                <a:lnTo>
                  <a:pt x="747" y="296"/>
                </a:lnTo>
                <a:lnTo>
                  <a:pt x="776" y="333"/>
                </a:lnTo>
                <a:lnTo>
                  <a:pt x="807" y="374"/>
                </a:lnTo>
                <a:close/>
                <a:moveTo>
                  <a:pt x="1080" y="564"/>
                </a:moveTo>
                <a:lnTo>
                  <a:pt x="1080" y="564"/>
                </a:lnTo>
                <a:lnTo>
                  <a:pt x="1061" y="563"/>
                </a:lnTo>
                <a:lnTo>
                  <a:pt x="1043" y="561"/>
                </a:lnTo>
                <a:lnTo>
                  <a:pt x="1024" y="561"/>
                </a:lnTo>
                <a:lnTo>
                  <a:pt x="1006" y="561"/>
                </a:lnTo>
                <a:lnTo>
                  <a:pt x="990" y="562"/>
                </a:lnTo>
                <a:lnTo>
                  <a:pt x="973" y="563"/>
                </a:lnTo>
                <a:lnTo>
                  <a:pt x="957" y="566"/>
                </a:lnTo>
                <a:lnTo>
                  <a:pt x="943" y="568"/>
                </a:lnTo>
                <a:lnTo>
                  <a:pt x="1022" y="690"/>
                </a:lnTo>
                <a:lnTo>
                  <a:pt x="1105" y="816"/>
                </a:lnTo>
                <a:lnTo>
                  <a:pt x="1148" y="882"/>
                </a:lnTo>
                <a:lnTo>
                  <a:pt x="1193" y="948"/>
                </a:lnTo>
                <a:lnTo>
                  <a:pt x="1217" y="923"/>
                </a:lnTo>
                <a:lnTo>
                  <a:pt x="1306" y="822"/>
                </a:lnTo>
                <a:lnTo>
                  <a:pt x="1395" y="725"/>
                </a:lnTo>
                <a:lnTo>
                  <a:pt x="1379" y="708"/>
                </a:lnTo>
                <a:lnTo>
                  <a:pt x="1363" y="693"/>
                </a:lnTo>
                <a:lnTo>
                  <a:pt x="1346" y="677"/>
                </a:lnTo>
                <a:lnTo>
                  <a:pt x="1328" y="663"/>
                </a:lnTo>
                <a:lnTo>
                  <a:pt x="1309" y="650"/>
                </a:lnTo>
                <a:lnTo>
                  <a:pt x="1289" y="638"/>
                </a:lnTo>
                <a:lnTo>
                  <a:pt x="1269" y="627"/>
                </a:lnTo>
                <a:lnTo>
                  <a:pt x="1248" y="616"/>
                </a:lnTo>
                <a:lnTo>
                  <a:pt x="1228" y="606"/>
                </a:lnTo>
                <a:lnTo>
                  <a:pt x="1207" y="598"/>
                </a:lnTo>
                <a:lnTo>
                  <a:pt x="1186" y="589"/>
                </a:lnTo>
                <a:lnTo>
                  <a:pt x="1164" y="583"/>
                </a:lnTo>
                <a:lnTo>
                  <a:pt x="1143" y="577"/>
                </a:lnTo>
                <a:lnTo>
                  <a:pt x="1122" y="572"/>
                </a:lnTo>
                <a:lnTo>
                  <a:pt x="1101" y="567"/>
                </a:lnTo>
                <a:lnTo>
                  <a:pt x="1080" y="5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弧形"/>
          <p:cNvSpPr/>
          <p:nvPr/>
        </p:nvSpPr>
        <p:spPr>
          <a:xfrm rot="4680000">
            <a:off x="34798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3084AB">
                  <a:alpha val="78000"/>
                </a:srgbClr>
              </a:gs>
              <a:gs pos="100000">
                <a:srgbClr val="8C76B6"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弧形"/>
          <p:cNvSpPr/>
          <p:nvPr/>
        </p:nvSpPr>
        <p:spPr>
          <a:xfrm rot="18900000">
            <a:off x="300990" y="-1409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DE4F34">
                  <a:alpha val="84000"/>
                </a:srgbClr>
              </a:gs>
              <a:gs pos="100000">
                <a:srgbClr val="EAB982">
                  <a:alpha val="8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弧形"/>
          <p:cNvSpPr/>
          <p:nvPr/>
        </p:nvSpPr>
        <p:spPr>
          <a:xfrm rot="6120000">
            <a:off x="10635615" y="57924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弧形"/>
          <p:cNvSpPr/>
          <p:nvPr/>
        </p:nvSpPr>
        <p:spPr>
          <a:xfrm rot="6780000">
            <a:off x="1576070" y="34226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弧形"/>
          <p:cNvSpPr/>
          <p:nvPr/>
        </p:nvSpPr>
        <p:spPr>
          <a:xfrm rot="17580000">
            <a:off x="1254760" y="-30670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43BAB4">
                  <a:alpha val="84000"/>
                </a:srgbClr>
              </a:gs>
              <a:gs pos="100000">
                <a:srgbClr val="8C76B6">
                  <a:alpha val="8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弧形"/>
          <p:cNvSpPr/>
          <p:nvPr/>
        </p:nvSpPr>
        <p:spPr>
          <a:xfrm rot="8520000">
            <a:off x="11245215" y="525145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7F77AD">
                  <a:alpha val="76000"/>
                </a:srgbClr>
              </a:gs>
              <a:gs pos="100000">
                <a:srgbClr val="ABA268">
                  <a:alpha val="8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74850" y="1260475"/>
            <a:ext cx="3889375" cy="2484438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8450" y="1260475"/>
            <a:ext cx="1555750" cy="411638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6" name="矩形 5"/>
          <p:cNvSpPr/>
          <p:nvPr/>
        </p:nvSpPr>
        <p:spPr>
          <a:xfrm>
            <a:off x="1974850" y="3851275"/>
            <a:ext cx="1555750" cy="1525588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7" name="矩形 6"/>
          <p:cNvSpPr/>
          <p:nvPr/>
        </p:nvSpPr>
        <p:spPr>
          <a:xfrm>
            <a:off x="3621088" y="3851275"/>
            <a:ext cx="2238375" cy="1525588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6263" name="文本框 20"/>
          <p:cNvSpPr txBox="1"/>
          <p:nvPr/>
        </p:nvSpPr>
        <p:spPr>
          <a:xfrm flipH="1">
            <a:off x="7639050" y="1489075"/>
            <a:ext cx="1995488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96264" name="文本框 22"/>
          <p:cNvSpPr txBox="1"/>
          <p:nvPr/>
        </p:nvSpPr>
        <p:spPr>
          <a:xfrm flipH="1">
            <a:off x="7639050" y="2038350"/>
            <a:ext cx="4300538" cy="1169551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</a:t>
            </a:r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4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97" name="直接连接符 96"/>
          <p:cNvCxnSpPr/>
          <p:nvPr/>
        </p:nvCxnSpPr>
        <p:spPr>
          <a:xfrm>
            <a:off x="7772400" y="1916113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266" name="组合 123"/>
          <p:cNvGrpSpPr/>
          <p:nvPr/>
        </p:nvGrpSpPr>
        <p:grpSpPr>
          <a:xfrm flipH="1">
            <a:off x="2981325" y="5697538"/>
            <a:ext cx="4843463" cy="863600"/>
            <a:chOff x="9510" y="1827"/>
            <a:chExt cx="7629" cy="1361"/>
          </a:xfrm>
        </p:grpSpPr>
        <p:sp>
          <p:nvSpPr>
            <p:cNvPr id="96267" name="文本框 22"/>
            <p:cNvSpPr txBox="1"/>
            <p:nvPr/>
          </p:nvSpPr>
          <p:spPr>
            <a:xfrm>
              <a:off x="9510" y="2347"/>
              <a:ext cx="7230" cy="841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rgbClr val="404040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r>
                <a:rPr lang="zh-CN" altLang="en-US" sz="1400" dirty="0" smtClean="0">
                  <a:solidFill>
                    <a:srgbClr val="404040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。单击此处添加本章节的简要内容。</a:t>
              </a:r>
              <a:endPara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96268" name="文本框 20"/>
            <p:cNvSpPr txBox="1"/>
            <p:nvPr/>
          </p:nvSpPr>
          <p:spPr>
            <a:xfrm>
              <a:off x="13992" y="1827"/>
              <a:ext cx="3147" cy="606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/>
              <a:r>
                <a:rPr lang="zh-CN" altLang="en-US">
                  <a:solidFill>
                    <a:srgbClr val="40404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</p:grpSp>
      <p:sp>
        <p:nvSpPr>
          <p:cNvPr id="96271" name="文本框 20"/>
          <p:cNvSpPr txBox="1"/>
          <p:nvPr/>
        </p:nvSpPr>
        <p:spPr>
          <a:xfrm flipH="1">
            <a:off x="1047115" y="5835650"/>
            <a:ext cx="1995488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96272" name="文本框 22"/>
          <p:cNvSpPr txBox="1"/>
          <p:nvPr/>
        </p:nvSpPr>
        <p:spPr>
          <a:xfrm flipH="1">
            <a:off x="7635875" y="4427538"/>
            <a:ext cx="4302125" cy="138499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</a:t>
            </a:r>
            <a:r>
              <a:rPr lang="zh-CN" altLang="en-US" sz="1400" dirty="0" smtClean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</a:p>
        </p:txBody>
      </p:sp>
      <p:sp>
        <p:nvSpPr>
          <p:cNvPr id="96273" name="文本框 20"/>
          <p:cNvSpPr txBox="1"/>
          <p:nvPr/>
        </p:nvSpPr>
        <p:spPr>
          <a:xfrm flipH="1">
            <a:off x="7635875" y="3851275"/>
            <a:ext cx="1995488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7769225" y="4278313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5859780" y="1370965"/>
            <a:ext cx="1555750" cy="4116388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弧形"/>
          <p:cNvSpPr/>
          <p:nvPr/>
        </p:nvSpPr>
        <p:spPr>
          <a:xfrm rot="3660000">
            <a:off x="347980" y="34099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3084AB">
                  <a:alpha val="78000"/>
                </a:srgbClr>
              </a:gs>
              <a:gs pos="100000">
                <a:srgbClr val="8C76B6"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弧形"/>
          <p:cNvSpPr/>
          <p:nvPr/>
        </p:nvSpPr>
        <p:spPr>
          <a:xfrm rot="18900000">
            <a:off x="300990" y="-1409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DE4F34">
                  <a:alpha val="84000"/>
                </a:srgbClr>
              </a:gs>
              <a:gs pos="100000">
                <a:srgbClr val="EAB982">
                  <a:alpha val="8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弧形"/>
          <p:cNvSpPr/>
          <p:nvPr/>
        </p:nvSpPr>
        <p:spPr>
          <a:xfrm rot="6120000">
            <a:off x="1471295" y="-26162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弧形"/>
          <p:cNvSpPr/>
          <p:nvPr/>
        </p:nvSpPr>
        <p:spPr>
          <a:xfrm rot="4680000">
            <a:off x="11174095" y="525145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弧形"/>
          <p:cNvSpPr/>
          <p:nvPr/>
        </p:nvSpPr>
        <p:spPr>
          <a:xfrm rot="17580000">
            <a:off x="10436860" y="579691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43BAB4">
                  <a:alpha val="84000"/>
                </a:srgbClr>
              </a:gs>
              <a:gs pos="100000">
                <a:srgbClr val="8C76B6">
                  <a:alpha val="8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弧形"/>
          <p:cNvSpPr/>
          <p:nvPr/>
        </p:nvSpPr>
        <p:spPr>
          <a:xfrm rot="7860000">
            <a:off x="139954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7F77AD">
                  <a:alpha val="76000"/>
                </a:srgbClr>
              </a:gs>
              <a:gs pos="100000">
                <a:srgbClr val="ABA268">
                  <a:alpha val="8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弦形 1"/>
          <p:cNvSpPr/>
          <p:nvPr/>
        </p:nvSpPr>
        <p:spPr>
          <a:xfrm rot="2760000">
            <a:off x="3215640" y="4876800"/>
            <a:ext cx="2331720" cy="2331720"/>
          </a:xfrm>
          <a:prstGeom prst="chord">
            <a:avLst>
              <a:gd name="adj1" fmla="val 5348338"/>
              <a:gd name="adj2" fmla="val 21532158"/>
            </a:avLst>
          </a:prstGeom>
          <a:gradFill>
            <a:gsLst>
              <a:gs pos="0">
                <a:srgbClr val="3084AB">
                  <a:alpha val="78000"/>
                </a:srgbClr>
              </a:gs>
              <a:gs pos="100000">
                <a:srgbClr val="8C76B6"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sym typeface="+mn-ea"/>
            </a:endParaRPr>
          </a:p>
        </p:txBody>
      </p:sp>
      <p:sp>
        <p:nvSpPr>
          <p:cNvPr id="3" name="弦形 2"/>
          <p:cNvSpPr/>
          <p:nvPr/>
        </p:nvSpPr>
        <p:spPr>
          <a:xfrm>
            <a:off x="974725" y="5673725"/>
            <a:ext cx="2332038" cy="2332038"/>
          </a:xfrm>
          <a:prstGeom prst="chord">
            <a:avLst>
              <a:gd name="adj1" fmla="val 10738149"/>
              <a:gd name="adj2" fmla="val 67398"/>
            </a:avLst>
          </a:prstGeom>
          <a:gradFill>
            <a:gsLst>
              <a:gs pos="0">
                <a:srgbClr val="DE4F34">
                  <a:alpha val="84000"/>
                </a:srgbClr>
              </a:gs>
              <a:gs pos="100000">
                <a:srgbClr val="EAB982">
                  <a:alpha val="8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sym typeface="+mn-ea"/>
            </a:endParaRPr>
          </a:p>
        </p:txBody>
      </p:sp>
      <p:sp>
        <p:nvSpPr>
          <p:cNvPr id="4" name="弦形 3"/>
          <p:cNvSpPr/>
          <p:nvPr/>
        </p:nvSpPr>
        <p:spPr>
          <a:xfrm rot="2760000">
            <a:off x="8611235" y="4497702"/>
            <a:ext cx="2809875" cy="2809877"/>
          </a:xfrm>
          <a:prstGeom prst="chord">
            <a:avLst>
              <a:gd name="adj1" fmla="val 5348338"/>
              <a:gd name="adj2" fmla="val 21532158"/>
            </a:avLst>
          </a:prstGeom>
          <a:gradFill>
            <a:gsLst>
              <a:gs pos="0">
                <a:srgbClr val="43BAB4">
                  <a:alpha val="84000"/>
                </a:srgbClr>
              </a:gs>
              <a:gs pos="100000">
                <a:srgbClr val="8C76B6">
                  <a:alpha val="8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sym typeface="+mn-ea"/>
            </a:endParaRPr>
          </a:p>
        </p:txBody>
      </p:sp>
      <p:sp>
        <p:nvSpPr>
          <p:cNvPr id="5" name="弦形 4"/>
          <p:cNvSpPr/>
          <p:nvPr/>
        </p:nvSpPr>
        <p:spPr>
          <a:xfrm>
            <a:off x="5491163" y="5232400"/>
            <a:ext cx="3216275" cy="3216275"/>
          </a:xfrm>
          <a:prstGeom prst="chord">
            <a:avLst>
              <a:gd name="adj1" fmla="val 10738149"/>
              <a:gd name="adj2" fmla="val 67398"/>
            </a:avLst>
          </a:pr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133600" y="4700588"/>
            <a:ext cx="0" cy="1008063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358" name="文本框 20"/>
          <p:cNvSpPr txBox="1"/>
          <p:nvPr/>
        </p:nvSpPr>
        <p:spPr>
          <a:xfrm flipH="1">
            <a:off x="1136650" y="2327275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0359" name="文本框 22"/>
          <p:cNvSpPr txBox="1"/>
          <p:nvPr/>
        </p:nvSpPr>
        <p:spPr>
          <a:xfrm flipH="1">
            <a:off x="947738" y="2876550"/>
            <a:ext cx="2371725" cy="160043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1017588" y="2755900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370388" y="3908425"/>
            <a:ext cx="0" cy="1008063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362" name="文本框 20"/>
          <p:cNvSpPr txBox="1"/>
          <p:nvPr/>
        </p:nvSpPr>
        <p:spPr>
          <a:xfrm flipH="1">
            <a:off x="3373438" y="1535113"/>
            <a:ext cx="1995487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0363" name="文本框 22"/>
          <p:cNvSpPr txBox="1"/>
          <p:nvPr/>
        </p:nvSpPr>
        <p:spPr>
          <a:xfrm flipH="1">
            <a:off x="3184525" y="2084388"/>
            <a:ext cx="2371725" cy="160043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3254375" y="1963738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7037388" y="4197350"/>
            <a:ext cx="0" cy="1008063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366" name="文本框 20"/>
          <p:cNvSpPr txBox="1"/>
          <p:nvPr/>
        </p:nvSpPr>
        <p:spPr>
          <a:xfrm flipH="1">
            <a:off x="6040438" y="1825625"/>
            <a:ext cx="1995487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0367" name="文本框 22"/>
          <p:cNvSpPr txBox="1"/>
          <p:nvPr/>
        </p:nvSpPr>
        <p:spPr>
          <a:xfrm flipH="1">
            <a:off x="5851525" y="2374900"/>
            <a:ext cx="2371725" cy="160043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5921375" y="2254250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9953625" y="3479800"/>
            <a:ext cx="0" cy="1008063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370" name="文本框 20"/>
          <p:cNvSpPr txBox="1"/>
          <p:nvPr/>
        </p:nvSpPr>
        <p:spPr>
          <a:xfrm flipH="1">
            <a:off x="8956675" y="1108075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0371" name="文本框 22"/>
          <p:cNvSpPr txBox="1"/>
          <p:nvPr/>
        </p:nvSpPr>
        <p:spPr>
          <a:xfrm flipH="1">
            <a:off x="8767763" y="1657350"/>
            <a:ext cx="2371725" cy="160043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8837613" y="1536700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375" name="Freeform 72"/>
          <p:cNvSpPr>
            <a:spLocks noEditPoints="1"/>
          </p:cNvSpPr>
          <p:nvPr/>
        </p:nvSpPr>
        <p:spPr>
          <a:xfrm>
            <a:off x="9534525" y="5232400"/>
            <a:ext cx="898525" cy="803275"/>
          </a:xfrm>
          <a:custGeom>
            <a:avLst/>
            <a:gdLst/>
            <a:ahLst/>
            <a:cxnLst>
              <a:cxn ang="0">
                <a:pos x="97864" y="216236"/>
              </a:cxn>
              <a:cxn ang="0">
                <a:pos x="106252" y="224660"/>
              </a:cxn>
              <a:cxn ang="0">
                <a:pos x="114640" y="224660"/>
              </a:cxn>
              <a:cxn ang="0">
                <a:pos x="120233" y="221852"/>
              </a:cxn>
              <a:cxn ang="0">
                <a:pos x="125825" y="210619"/>
              </a:cxn>
              <a:cxn ang="0">
                <a:pos x="125825" y="210619"/>
              </a:cxn>
              <a:cxn ang="0">
                <a:pos x="125825" y="131988"/>
              </a:cxn>
              <a:cxn ang="0">
                <a:pos x="81087" y="146029"/>
              </a:cxn>
              <a:cxn ang="0">
                <a:pos x="0" y="146029"/>
              </a:cxn>
              <a:cxn ang="0">
                <a:pos x="120233" y="16850"/>
              </a:cxn>
              <a:cxn ang="0">
                <a:pos x="125825" y="0"/>
              </a:cxn>
              <a:cxn ang="0">
                <a:pos x="153786" y="0"/>
              </a:cxn>
              <a:cxn ang="0">
                <a:pos x="156582" y="16850"/>
              </a:cxn>
              <a:cxn ang="0">
                <a:pos x="282407" y="146029"/>
              </a:cxn>
              <a:cxn ang="0">
                <a:pos x="198524" y="146029"/>
              </a:cxn>
              <a:cxn ang="0">
                <a:pos x="156582" y="131988"/>
              </a:cxn>
              <a:cxn ang="0">
                <a:pos x="156582" y="210619"/>
              </a:cxn>
              <a:cxn ang="0">
                <a:pos x="156582" y="210619"/>
              </a:cxn>
              <a:cxn ang="0">
                <a:pos x="137009" y="247126"/>
              </a:cxn>
              <a:cxn ang="0">
                <a:pos x="117437" y="252743"/>
              </a:cxn>
              <a:cxn ang="0">
                <a:pos x="97864" y="249935"/>
              </a:cxn>
              <a:cxn ang="0">
                <a:pos x="69903" y="221852"/>
              </a:cxn>
              <a:cxn ang="0">
                <a:pos x="97864" y="216236"/>
              </a:cxn>
              <a:cxn ang="0">
                <a:pos x="198524" y="120755"/>
              </a:cxn>
              <a:cxn ang="0">
                <a:pos x="220893" y="115138"/>
              </a:cxn>
              <a:cxn ang="0">
                <a:pos x="159378" y="36507"/>
              </a:cxn>
              <a:cxn ang="0">
                <a:pos x="198524" y="120755"/>
              </a:cxn>
              <a:cxn ang="0">
                <a:pos x="27961" y="112330"/>
              </a:cxn>
              <a:cxn ang="0">
                <a:pos x="55922" y="109522"/>
              </a:cxn>
              <a:cxn ang="0">
                <a:pos x="89475" y="44932"/>
              </a:cxn>
              <a:cxn ang="0">
                <a:pos x="27961" y="112330"/>
              </a:cxn>
            </a:cxnLst>
            <a:rect l="0" t="0" r="0" b="0"/>
            <a:pathLst>
              <a:path w="101" h="90">
                <a:moveTo>
                  <a:pt x="35" y="77"/>
                </a:moveTo>
                <a:cubicBezTo>
                  <a:pt x="36" y="78"/>
                  <a:pt x="37" y="79"/>
                  <a:pt x="38" y="80"/>
                </a:cubicBezTo>
                <a:cubicBezTo>
                  <a:pt x="39" y="80"/>
                  <a:pt x="40" y="80"/>
                  <a:pt x="41" y="80"/>
                </a:cubicBezTo>
                <a:cubicBezTo>
                  <a:pt x="42" y="80"/>
                  <a:pt x="43" y="80"/>
                  <a:pt x="43" y="79"/>
                </a:cubicBezTo>
                <a:cubicBezTo>
                  <a:pt x="44" y="78"/>
                  <a:pt x="45" y="77"/>
                  <a:pt x="45" y="75"/>
                </a:cubicBezTo>
                <a:cubicBezTo>
                  <a:pt x="45" y="75"/>
                  <a:pt x="45" y="75"/>
                  <a:pt x="45" y="75"/>
                </a:cubicBezTo>
                <a:cubicBezTo>
                  <a:pt x="45" y="47"/>
                  <a:pt x="45" y="47"/>
                  <a:pt x="45" y="47"/>
                </a:cubicBezTo>
                <a:cubicBezTo>
                  <a:pt x="38" y="47"/>
                  <a:pt x="34" y="49"/>
                  <a:pt x="29" y="52"/>
                </a:cubicBezTo>
                <a:cubicBezTo>
                  <a:pt x="18" y="47"/>
                  <a:pt x="8" y="47"/>
                  <a:pt x="0" y="52"/>
                </a:cubicBezTo>
                <a:cubicBezTo>
                  <a:pt x="2" y="26"/>
                  <a:pt x="16" y="9"/>
                  <a:pt x="43" y="6"/>
                </a:cubicBezTo>
                <a:cubicBezTo>
                  <a:pt x="45" y="0"/>
                  <a:pt x="45" y="0"/>
                  <a:pt x="45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6" y="6"/>
                  <a:pt x="56" y="6"/>
                  <a:pt x="56" y="6"/>
                </a:cubicBezTo>
                <a:cubicBezTo>
                  <a:pt x="84" y="9"/>
                  <a:pt x="98" y="26"/>
                  <a:pt x="101" y="52"/>
                </a:cubicBezTo>
                <a:cubicBezTo>
                  <a:pt x="92" y="47"/>
                  <a:pt x="82" y="47"/>
                  <a:pt x="71" y="52"/>
                </a:cubicBezTo>
                <a:cubicBezTo>
                  <a:pt x="67" y="49"/>
                  <a:pt x="62" y="47"/>
                  <a:pt x="56" y="47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75"/>
                  <a:pt x="56" y="75"/>
                  <a:pt x="56" y="75"/>
                </a:cubicBezTo>
                <a:cubicBezTo>
                  <a:pt x="55" y="81"/>
                  <a:pt x="53" y="85"/>
                  <a:pt x="49" y="88"/>
                </a:cubicBezTo>
                <a:cubicBezTo>
                  <a:pt x="47" y="89"/>
                  <a:pt x="44" y="90"/>
                  <a:pt x="42" y="90"/>
                </a:cubicBezTo>
                <a:cubicBezTo>
                  <a:pt x="40" y="90"/>
                  <a:pt x="37" y="90"/>
                  <a:pt x="35" y="89"/>
                </a:cubicBezTo>
                <a:cubicBezTo>
                  <a:pt x="30" y="88"/>
                  <a:pt x="26" y="84"/>
                  <a:pt x="25" y="79"/>
                </a:cubicBezTo>
                <a:cubicBezTo>
                  <a:pt x="35" y="77"/>
                  <a:pt x="35" y="77"/>
                  <a:pt x="35" y="77"/>
                </a:cubicBezTo>
                <a:close/>
                <a:moveTo>
                  <a:pt x="71" y="43"/>
                </a:moveTo>
                <a:cubicBezTo>
                  <a:pt x="74" y="42"/>
                  <a:pt x="76" y="42"/>
                  <a:pt x="79" y="41"/>
                </a:cubicBezTo>
                <a:cubicBezTo>
                  <a:pt x="77" y="23"/>
                  <a:pt x="68" y="16"/>
                  <a:pt x="57" y="13"/>
                </a:cubicBezTo>
                <a:cubicBezTo>
                  <a:pt x="67" y="20"/>
                  <a:pt x="73" y="29"/>
                  <a:pt x="71" y="43"/>
                </a:cubicBezTo>
                <a:close/>
                <a:moveTo>
                  <a:pt x="10" y="40"/>
                </a:moveTo>
                <a:cubicBezTo>
                  <a:pt x="13" y="40"/>
                  <a:pt x="16" y="40"/>
                  <a:pt x="20" y="39"/>
                </a:cubicBezTo>
                <a:cubicBezTo>
                  <a:pt x="24" y="31"/>
                  <a:pt x="28" y="24"/>
                  <a:pt x="32" y="16"/>
                </a:cubicBezTo>
                <a:cubicBezTo>
                  <a:pt x="20" y="19"/>
                  <a:pt x="13" y="28"/>
                  <a:pt x="10" y="4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6" name="太阳形"/>
          <p:cNvSpPr/>
          <p:nvPr/>
        </p:nvSpPr>
        <p:spPr>
          <a:xfrm>
            <a:off x="6656070" y="5694680"/>
            <a:ext cx="961390" cy="961390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50" name="花"/>
          <p:cNvSpPr/>
          <p:nvPr/>
        </p:nvSpPr>
        <p:spPr bwMode="auto">
          <a:xfrm>
            <a:off x="4033520" y="5280025"/>
            <a:ext cx="732155" cy="826770"/>
          </a:xfrm>
          <a:custGeom>
            <a:avLst/>
            <a:gdLst>
              <a:gd name="T0" fmla="*/ 241832 w 4969"/>
              <a:gd name="T1" fmla="*/ 1093397 h 6598"/>
              <a:gd name="T2" fmla="*/ 346134 w 4969"/>
              <a:gd name="T3" fmla="*/ 927958 h 6598"/>
              <a:gd name="T4" fmla="*/ 568030 w 4969"/>
              <a:gd name="T5" fmla="*/ 907170 h 6598"/>
              <a:gd name="T6" fmla="*/ 696892 w 4969"/>
              <a:gd name="T7" fmla="*/ 985126 h 6598"/>
              <a:gd name="T8" fmla="*/ 662509 w 4969"/>
              <a:gd name="T9" fmla="*/ 1192718 h 6598"/>
              <a:gd name="T10" fmla="*/ 575831 w 4969"/>
              <a:gd name="T11" fmla="*/ 1292617 h 6598"/>
              <a:gd name="T12" fmla="*/ 461994 w 4969"/>
              <a:gd name="T13" fmla="*/ 1325242 h 6598"/>
              <a:gd name="T14" fmla="*/ 343534 w 4969"/>
              <a:gd name="T15" fmla="*/ 1286842 h 6598"/>
              <a:gd name="T16" fmla="*/ 499555 w 4969"/>
              <a:gd name="T17" fmla="*/ 2021 h 6598"/>
              <a:gd name="T18" fmla="*/ 637662 w 4969"/>
              <a:gd name="T19" fmla="*/ 79688 h 6598"/>
              <a:gd name="T20" fmla="*/ 681868 w 4969"/>
              <a:gd name="T21" fmla="*/ 374764 h 6598"/>
              <a:gd name="T22" fmla="*/ 529892 w 4969"/>
              <a:gd name="T23" fmla="*/ 444635 h 6598"/>
              <a:gd name="T24" fmla="*/ 307129 w 4969"/>
              <a:gd name="T25" fmla="*/ 355130 h 6598"/>
              <a:gd name="T26" fmla="*/ 258301 w 4969"/>
              <a:gd name="T27" fmla="*/ 237908 h 6598"/>
              <a:gd name="T28" fmla="*/ 273614 w 4969"/>
              <a:gd name="T29" fmla="*/ 120398 h 6598"/>
              <a:gd name="T30" fmla="*/ 355091 w 4969"/>
              <a:gd name="T31" fmla="*/ 31760 h 6598"/>
              <a:gd name="T32" fmla="*/ 1322419 w 4969"/>
              <a:gd name="T33" fmla="*/ 1399156 h 6598"/>
              <a:gd name="T34" fmla="*/ 1097345 w 4969"/>
              <a:gd name="T35" fmla="*/ 1444485 h 6598"/>
              <a:gd name="T36" fmla="*/ 922544 w 4969"/>
              <a:gd name="T37" fmla="*/ 1584805 h 6598"/>
              <a:gd name="T38" fmla="*/ 828354 w 4969"/>
              <a:gd name="T39" fmla="*/ 1805968 h 6598"/>
              <a:gd name="T40" fmla="*/ 974551 w 4969"/>
              <a:gd name="T41" fmla="*/ 1883346 h 6598"/>
              <a:gd name="T42" fmla="*/ 1178822 w 4969"/>
              <a:gd name="T43" fmla="*/ 1803080 h 6598"/>
              <a:gd name="T44" fmla="*/ 1315484 w 4969"/>
              <a:gd name="T45" fmla="*/ 1640818 h 6598"/>
              <a:gd name="T46" fmla="*/ 1376159 w 4969"/>
              <a:gd name="T47" fmla="*/ 1403487 h 6598"/>
              <a:gd name="T48" fmla="*/ 136951 w 4969"/>
              <a:gd name="T49" fmla="*/ 1628980 h 6598"/>
              <a:gd name="T50" fmla="*/ 269858 w 4969"/>
              <a:gd name="T51" fmla="*/ 1796440 h 6598"/>
              <a:gd name="T52" fmla="*/ 470373 w 4969"/>
              <a:gd name="T53" fmla="*/ 1880747 h 6598"/>
              <a:gd name="T54" fmla="*/ 631883 w 4969"/>
              <a:gd name="T55" fmla="*/ 1820404 h 6598"/>
              <a:gd name="T56" fmla="*/ 542894 w 4969"/>
              <a:gd name="T57" fmla="*/ 1595199 h 6598"/>
              <a:gd name="T58" fmla="*/ 371849 w 4969"/>
              <a:gd name="T59" fmla="*/ 1449971 h 6598"/>
              <a:gd name="T60" fmla="*/ 148797 w 4969"/>
              <a:gd name="T61" fmla="*/ 1398867 h 6598"/>
              <a:gd name="T62" fmla="*/ 3467 w 4969"/>
              <a:gd name="T63" fmla="*/ 611806 h 6598"/>
              <a:gd name="T64" fmla="*/ 17047 w 4969"/>
              <a:gd name="T65" fmla="*/ 739422 h 6598"/>
              <a:gd name="T66" fmla="*/ 93901 w 4969"/>
              <a:gd name="T67" fmla="*/ 826905 h 6598"/>
              <a:gd name="T68" fmla="*/ 216117 w 4969"/>
              <a:gd name="T69" fmla="*/ 861552 h 6598"/>
              <a:gd name="T70" fmla="*/ 440614 w 4969"/>
              <a:gd name="T71" fmla="*/ 725852 h 6598"/>
              <a:gd name="T72" fmla="*/ 451304 w 4969"/>
              <a:gd name="T73" fmla="*/ 550308 h 6598"/>
              <a:gd name="T74" fmla="*/ 184046 w 4969"/>
              <a:gd name="T75" fmla="*/ 437417 h 6598"/>
              <a:gd name="T76" fmla="*/ 47384 w 4969"/>
              <a:gd name="T77" fmla="*/ 515950 h 6598"/>
              <a:gd name="T78" fmla="*/ 1382227 w 4969"/>
              <a:gd name="T79" fmla="*/ 535005 h 6598"/>
              <a:gd name="T80" fmla="*/ 1242675 w 4969"/>
              <a:gd name="T81" fmla="*/ 462824 h 6598"/>
              <a:gd name="T82" fmla="*/ 993620 w 4969"/>
              <a:gd name="T83" fmla="*/ 571962 h 6598"/>
              <a:gd name="T84" fmla="*/ 996798 w 4969"/>
              <a:gd name="T85" fmla="*/ 746351 h 6598"/>
              <a:gd name="T86" fmla="*/ 1171888 w 4969"/>
              <a:gd name="T87" fmla="*/ 885516 h 6598"/>
              <a:gd name="T88" fmla="*/ 1305372 w 4969"/>
              <a:gd name="T89" fmla="*/ 871369 h 6598"/>
              <a:gd name="T90" fmla="*/ 1398984 w 4969"/>
              <a:gd name="T91" fmla="*/ 800054 h 6598"/>
              <a:gd name="T92" fmla="*/ 1435678 w 4969"/>
              <a:gd name="T93" fmla="*/ 684853 h 6598"/>
              <a:gd name="T94" fmla="*/ 1108035 w 4969"/>
              <a:gd name="T95" fmla="*/ 1271251 h 6598"/>
              <a:gd name="T96" fmla="*/ 993620 w 4969"/>
              <a:gd name="T97" fmla="*/ 1324376 h 6598"/>
              <a:gd name="T98" fmla="*/ 880649 w 4969"/>
              <a:gd name="T99" fmla="*/ 1303299 h 6598"/>
              <a:gd name="T100" fmla="*/ 788482 w 4969"/>
              <a:gd name="T101" fmla="*/ 1215816 h 6598"/>
              <a:gd name="T102" fmla="*/ 758722 w 4969"/>
              <a:gd name="T103" fmla="*/ 947592 h 6598"/>
              <a:gd name="T104" fmla="*/ 894229 w 4969"/>
              <a:gd name="T105" fmla="*/ 895910 h 6598"/>
              <a:gd name="T106" fmla="*/ 1130860 w 4969"/>
              <a:gd name="T107" fmla="*/ 964049 h 6598"/>
              <a:gd name="T108" fmla="*/ 1186334 w 4969"/>
              <a:gd name="T109" fmla="*/ 1115340 h 6598"/>
              <a:gd name="T110" fmla="*/ 1158019 w 4969"/>
              <a:gd name="T111" fmla="*/ 111159 h 6598"/>
              <a:gd name="T112" fmla="*/ 1195869 w 4969"/>
              <a:gd name="T113" fmla="*/ 273133 h 6598"/>
              <a:gd name="T114" fmla="*/ 1025980 w 4969"/>
              <a:gd name="T115" fmla="*/ 453874 h 6598"/>
              <a:gd name="T116" fmla="*/ 854646 w 4969"/>
              <a:gd name="T117" fmla="*/ 406523 h 6598"/>
              <a:gd name="T118" fmla="*/ 767679 w 4969"/>
              <a:gd name="T119" fmla="*/ 270823 h 6598"/>
              <a:gd name="T120" fmla="*/ 836444 w 4969"/>
              <a:gd name="T121" fmla="*/ 82864 h 6598"/>
              <a:gd name="T122" fmla="*/ 941613 w 4969"/>
              <a:gd name="T123" fmla="*/ 23675 h 6598"/>
              <a:gd name="T124" fmla="*/ 1059206 w 4969"/>
              <a:gd name="T125" fmla="*/ 33781 h 659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969" h="6598">
                <a:moveTo>
                  <a:pt x="1001" y="4291"/>
                </a:moveTo>
                <a:lnTo>
                  <a:pt x="1001" y="4291"/>
                </a:lnTo>
                <a:lnTo>
                  <a:pt x="979" y="4258"/>
                </a:lnTo>
                <a:lnTo>
                  <a:pt x="959" y="4225"/>
                </a:lnTo>
                <a:lnTo>
                  <a:pt x="941" y="4193"/>
                </a:lnTo>
                <a:lnTo>
                  <a:pt x="924" y="4161"/>
                </a:lnTo>
                <a:lnTo>
                  <a:pt x="908" y="4129"/>
                </a:lnTo>
                <a:lnTo>
                  <a:pt x="895" y="4098"/>
                </a:lnTo>
                <a:lnTo>
                  <a:pt x="882" y="4066"/>
                </a:lnTo>
                <a:lnTo>
                  <a:pt x="872" y="4034"/>
                </a:lnTo>
                <a:lnTo>
                  <a:pt x="862" y="4003"/>
                </a:lnTo>
                <a:lnTo>
                  <a:pt x="854" y="3971"/>
                </a:lnTo>
                <a:lnTo>
                  <a:pt x="848" y="3940"/>
                </a:lnTo>
                <a:lnTo>
                  <a:pt x="842" y="3910"/>
                </a:lnTo>
                <a:lnTo>
                  <a:pt x="839" y="3878"/>
                </a:lnTo>
                <a:lnTo>
                  <a:pt x="837" y="3847"/>
                </a:lnTo>
                <a:lnTo>
                  <a:pt x="836" y="3818"/>
                </a:lnTo>
                <a:lnTo>
                  <a:pt x="837" y="3787"/>
                </a:lnTo>
                <a:lnTo>
                  <a:pt x="839" y="3757"/>
                </a:lnTo>
                <a:lnTo>
                  <a:pt x="842" y="3727"/>
                </a:lnTo>
                <a:lnTo>
                  <a:pt x="848" y="3697"/>
                </a:lnTo>
                <a:lnTo>
                  <a:pt x="854" y="3667"/>
                </a:lnTo>
                <a:lnTo>
                  <a:pt x="862" y="3638"/>
                </a:lnTo>
                <a:lnTo>
                  <a:pt x="871" y="3608"/>
                </a:lnTo>
                <a:lnTo>
                  <a:pt x="882" y="3579"/>
                </a:lnTo>
                <a:lnTo>
                  <a:pt x="893" y="3549"/>
                </a:lnTo>
                <a:lnTo>
                  <a:pt x="906" y="3521"/>
                </a:lnTo>
                <a:lnTo>
                  <a:pt x="921" y="3491"/>
                </a:lnTo>
                <a:lnTo>
                  <a:pt x="936" y="3463"/>
                </a:lnTo>
                <a:lnTo>
                  <a:pt x="954" y="3434"/>
                </a:lnTo>
                <a:lnTo>
                  <a:pt x="972" y="3406"/>
                </a:lnTo>
                <a:lnTo>
                  <a:pt x="992" y="3378"/>
                </a:lnTo>
                <a:lnTo>
                  <a:pt x="1013" y="3349"/>
                </a:lnTo>
                <a:lnTo>
                  <a:pt x="1036" y="3321"/>
                </a:lnTo>
                <a:lnTo>
                  <a:pt x="1198" y="3214"/>
                </a:lnTo>
                <a:lnTo>
                  <a:pt x="1279" y="3159"/>
                </a:lnTo>
                <a:lnTo>
                  <a:pt x="1360" y="3105"/>
                </a:lnTo>
                <a:lnTo>
                  <a:pt x="1441" y="3049"/>
                </a:lnTo>
                <a:lnTo>
                  <a:pt x="1521" y="2992"/>
                </a:lnTo>
                <a:lnTo>
                  <a:pt x="1600" y="2935"/>
                </a:lnTo>
                <a:lnTo>
                  <a:pt x="1679" y="2876"/>
                </a:lnTo>
                <a:lnTo>
                  <a:pt x="1705" y="2911"/>
                </a:lnTo>
                <a:lnTo>
                  <a:pt x="1734" y="2947"/>
                </a:lnTo>
                <a:lnTo>
                  <a:pt x="1766" y="2982"/>
                </a:lnTo>
                <a:lnTo>
                  <a:pt x="1800" y="3016"/>
                </a:lnTo>
                <a:lnTo>
                  <a:pt x="1839" y="3049"/>
                </a:lnTo>
                <a:lnTo>
                  <a:pt x="1858" y="3065"/>
                </a:lnTo>
                <a:lnTo>
                  <a:pt x="1878" y="3082"/>
                </a:lnTo>
                <a:lnTo>
                  <a:pt x="1900" y="3097"/>
                </a:lnTo>
                <a:lnTo>
                  <a:pt x="1922" y="3112"/>
                </a:lnTo>
                <a:lnTo>
                  <a:pt x="1943" y="3128"/>
                </a:lnTo>
                <a:lnTo>
                  <a:pt x="1966" y="3142"/>
                </a:lnTo>
                <a:lnTo>
                  <a:pt x="1990" y="3156"/>
                </a:lnTo>
                <a:lnTo>
                  <a:pt x="2014" y="3170"/>
                </a:lnTo>
                <a:lnTo>
                  <a:pt x="2040" y="3182"/>
                </a:lnTo>
                <a:lnTo>
                  <a:pt x="2065" y="3195"/>
                </a:lnTo>
                <a:lnTo>
                  <a:pt x="2091" y="3207"/>
                </a:lnTo>
                <a:lnTo>
                  <a:pt x="2117" y="3218"/>
                </a:lnTo>
                <a:lnTo>
                  <a:pt x="2144" y="3229"/>
                </a:lnTo>
                <a:lnTo>
                  <a:pt x="2173" y="3239"/>
                </a:lnTo>
                <a:lnTo>
                  <a:pt x="2201" y="3248"/>
                </a:lnTo>
                <a:lnTo>
                  <a:pt x="2230" y="3256"/>
                </a:lnTo>
                <a:lnTo>
                  <a:pt x="2259" y="3264"/>
                </a:lnTo>
                <a:lnTo>
                  <a:pt x="2290" y="3271"/>
                </a:lnTo>
                <a:lnTo>
                  <a:pt x="2320" y="3277"/>
                </a:lnTo>
                <a:lnTo>
                  <a:pt x="2351" y="3283"/>
                </a:lnTo>
                <a:lnTo>
                  <a:pt x="2384" y="3287"/>
                </a:lnTo>
                <a:lnTo>
                  <a:pt x="2415" y="3290"/>
                </a:lnTo>
                <a:lnTo>
                  <a:pt x="2412" y="3412"/>
                </a:lnTo>
                <a:lnTo>
                  <a:pt x="2409" y="3531"/>
                </a:lnTo>
                <a:lnTo>
                  <a:pt x="2407" y="3588"/>
                </a:lnTo>
                <a:lnTo>
                  <a:pt x="2403" y="3645"/>
                </a:lnTo>
                <a:lnTo>
                  <a:pt x="2400" y="3701"/>
                </a:lnTo>
                <a:lnTo>
                  <a:pt x="2395" y="3755"/>
                </a:lnTo>
                <a:lnTo>
                  <a:pt x="2389" y="3807"/>
                </a:lnTo>
                <a:lnTo>
                  <a:pt x="2383" y="3857"/>
                </a:lnTo>
                <a:lnTo>
                  <a:pt x="2374" y="3905"/>
                </a:lnTo>
                <a:lnTo>
                  <a:pt x="2364" y="3951"/>
                </a:lnTo>
                <a:lnTo>
                  <a:pt x="2352" y="3994"/>
                </a:lnTo>
                <a:lnTo>
                  <a:pt x="2345" y="4015"/>
                </a:lnTo>
                <a:lnTo>
                  <a:pt x="2339" y="4034"/>
                </a:lnTo>
                <a:lnTo>
                  <a:pt x="2331" y="4054"/>
                </a:lnTo>
                <a:lnTo>
                  <a:pt x="2322" y="4072"/>
                </a:lnTo>
                <a:lnTo>
                  <a:pt x="2314" y="4090"/>
                </a:lnTo>
                <a:lnTo>
                  <a:pt x="2305" y="4106"/>
                </a:lnTo>
                <a:lnTo>
                  <a:pt x="2293" y="4131"/>
                </a:lnTo>
                <a:lnTo>
                  <a:pt x="2280" y="4157"/>
                </a:lnTo>
                <a:lnTo>
                  <a:pt x="2266" y="4181"/>
                </a:lnTo>
                <a:lnTo>
                  <a:pt x="2253" y="4205"/>
                </a:lnTo>
                <a:lnTo>
                  <a:pt x="2237" y="4228"/>
                </a:lnTo>
                <a:lnTo>
                  <a:pt x="2223" y="4249"/>
                </a:lnTo>
                <a:lnTo>
                  <a:pt x="2208" y="4271"/>
                </a:lnTo>
                <a:lnTo>
                  <a:pt x="2191" y="4292"/>
                </a:lnTo>
                <a:lnTo>
                  <a:pt x="2175" y="4312"/>
                </a:lnTo>
                <a:lnTo>
                  <a:pt x="2159" y="4331"/>
                </a:lnTo>
                <a:lnTo>
                  <a:pt x="2142" y="4351"/>
                </a:lnTo>
                <a:lnTo>
                  <a:pt x="2125" y="4368"/>
                </a:lnTo>
                <a:lnTo>
                  <a:pt x="2106" y="4386"/>
                </a:lnTo>
                <a:lnTo>
                  <a:pt x="2089" y="4402"/>
                </a:lnTo>
                <a:lnTo>
                  <a:pt x="2070" y="4419"/>
                </a:lnTo>
                <a:lnTo>
                  <a:pt x="2052" y="4434"/>
                </a:lnTo>
                <a:lnTo>
                  <a:pt x="2032" y="4449"/>
                </a:lnTo>
                <a:lnTo>
                  <a:pt x="2012" y="4462"/>
                </a:lnTo>
                <a:lnTo>
                  <a:pt x="1993" y="4477"/>
                </a:lnTo>
                <a:lnTo>
                  <a:pt x="1973" y="4489"/>
                </a:lnTo>
                <a:lnTo>
                  <a:pt x="1952" y="4501"/>
                </a:lnTo>
                <a:lnTo>
                  <a:pt x="1931" y="4512"/>
                </a:lnTo>
                <a:lnTo>
                  <a:pt x="1911" y="4522"/>
                </a:lnTo>
                <a:lnTo>
                  <a:pt x="1890" y="4532"/>
                </a:lnTo>
                <a:lnTo>
                  <a:pt x="1868" y="4541"/>
                </a:lnTo>
                <a:lnTo>
                  <a:pt x="1846" y="4549"/>
                </a:lnTo>
                <a:lnTo>
                  <a:pt x="1825" y="4556"/>
                </a:lnTo>
                <a:lnTo>
                  <a:pt x="1804" y="4563"/>
                </a:lnTo>
                <a:lnTo>
                  <a:pt x="1781" y="4569"/>
                </a:lnTo>
                <a:lnTo>
                  <a:pt x="1759" y="4575"/>
                </a:lnTo>
                <a:lnTo>
                  <a:pt x="1736" y="4579"/>
                </a:lnTo>
                <a:lnTo>
                  <a:pt x="1714" y="4583"/>
                </a:lnTo>
                <a:lnTo>
                  <a:pt x="1691" y="4586"/>
                </a:lnTo>
                <a:lnTo>
                  <a:pt x="1668" y="4588"/>
                </a:lnTo>
                <a:lnTo>
                  <a:pt x="1645" y="4590"/>
                </a:lnTo>
                <a:lnTo>
                  <a:pt x="1622" y="4590"/>
                </a:lnTo>
                <a:lnTo>
                  <a:pt x="1599" y="4590"/>
                </a:lnTo>
                <a:lnTo>
                  <a:pt x="1576" y="4590"/>
                </a:lnTo>
                <a:lnTo>
                  <a:pt x="1553" y="4588"/>
                </a:lnTo>
                <a:lnTo>
                  <a:pt x="1531" y="4586"/>
                </a:lnTo>
                <a:lnTo>
                  <a:pt x="1508" y="4583"/>
                </a:lnTo>
                <a:lnTo>
                  <a:pt x="1485" y="4579"/>
                </a:lnTo>
                <a:lnTo>
                  <a:pt x="1461" y="4574"/>
                </a:lnTo>
                <a:lnTo>
                  <a:pt x="1438" y="4568"/>
                </a:lnTo>
                <a:lnTo>
                  <a:pt x="1415" y="4563"/>
                </a:lnTo>
                <a:lnTo>
                  <a:pt x="1392" y="4555"/>
                </a:lnTo>
                <a:lnTo>
                  <a:pt x="1369" y="4548"/>
                </a:lnTo>
                <a:lnTo>
                  <a:pt x="1346" y="4539"/>
                </a:lnTo>
                <a:lnTo>
                  <a:pt x="1323" y="4530"/>
                </a:lnTo>
                <a:lnTo>
                  <a:pt x="1300" y="4519"/>
                </a:lnTo>
                <a:lnTo>
                  <a:pt x="1278" y="4508"/>
                </a:lnTo>
                <a:lnTo>
                  <a:pt x="1255" y="4496"/>
                </a:lnTo>
                <a:lnTo>
                  <a:pt x="1233" y="4484"/>
                </a:lnTo>
                <a:lnTo>
                  <a:pt x="1210" y="4471"/>
                </a:lnTo>
                <a:lnTo>
                  <a:pt x="1189" y="4457"/>
                </a:lnTo>
                <a:lnTo>
                  <a:pt x="1167" y="4442"/>
                </a:lnTo>
                <a:lnTo>
                  <a:pt x="1146" y="4425"/>
                </a:lnTo>
                <a:lnTo>
                  <a:pt x="1124" y="4409"/>
                </a:lnTo>
                <a:lnTo>
                  <a:pt x="1102" y="4391"/>
                </a:lnTo>
                <a:lnTo>
                  <a:pt x="1082" y="4373"/>
                </a:lnTo>
                <a:lnTo>
                  <a:pt x="1061" y="4353"/>
                </a:lnTo>
                <a:lnTo>
                  <a:pt x="1041" y="4333"/>
                </a:lnTo>
                <a:lnTo>
                  <a:pt x="1020" y="4313"/>
                </a:lnTo>
                <a:lnTo>
                  <a:pt x="1001" y="4291"/>
                </a:lnTo>
                <a:close/>
                <a:moveTo>
                  <a:pt x="1510" y="3"/>
                </a:moveTo>
                <a:lnTo>
                  <a:pt x="1510" y="3"/>
                </a:lnTo>
                <a:lnTo>
                  <a:pt x="1548" y="1"/>
                </a:lnTo>
                <a:lnTo>
                  <a:pt x="1586" y="0"/>
                </a:lnTo>
                <a:lnTo>
                  <a:pt x="1623" y="0"/>
                </a:lnTo>
                <a:lnTo>
                  <a:pt x="1659" y="1"/>
                </a:lnTo>
                <a:lnTo>
                  <a:pt x="1695" y="3"/>
                </a:lnTo>
                <a:lnTo>
                  <a:pt x="1729" y="7"/>
                </a:lnTo>
                <a:lnTo>
                  <a:pt x="1763" y="12"/>
                </a:lnTo>
                <a:lnTo>
                  <a:pt x="1796" y="19"/>
                </a:lnTo>
                <a:lnTo>
                  <a:pt x="1828" y="25"/>
                </a:lnTo>
                <a:lnTo>
                  <a:pt x="1859" y="34"/>
                </a:lnTo>
                <a:lnTo>
                  <a:pt x="1890" y="44"/>
                </a:lnTo>
                <a:lnTo>
                  <a:pt x="1918" y="55"/>
                </a:lnTo>
                <a:lnTo>
                  <a:pt x="1947" y="67"/>
                </a:lnTo>
                <a:lnTo>
                  <a:pt x="1975" y="80"/>
                </a:lnTo>
                <a:lnTo>
                  <a:pt x="2001" y="95"/>
                </a:lnTo>
                <a:lnTo>
                  <a:pt x="2028" y="110"/>
                </a:lnTo>
                <a:lnTo>
                  <a:pt x="2053" y="127"/>
                </a:lnTo>
                <a:lnTo>
                  <a:pt x="2077" y="145"/>
                </a:lnTo>
                <a:lnTo>
                  <a:pt x="2101" y="164"/>
                </a:lnTo>
                <a:lnTo>
                  <a:pt x="2124" y="185"/>
                </a:lnTo>
                <a:lnTo>
                  <a:pt x="2145" y="205"/>
                </a:lnTo>
                <a:lnTo>
                  <a:pt x="2166" y="228"/>
                </a:lnTo>
                <a:lnTo>
                  <a:pt x="2187" y="252"/>
                </a:lnTo>
                <a:lnTo>
                  <a:pt x="2207" y="276"/>
                </a:lnTo>
                <a:lnTo>
                  <a:pt x="2225" y="303"/>
                </a:lnTo>
                <a:lnTo>
                  <a:pt x="2243" y="330"/>
                </a:lnTo>
                <a:lnTo>
                  <a:pt x="2260" y="357"/>
                </a:lnTo>
                <a:lnTo>
                  <a:pt x="2277" y="387"/>
                </a:lnTo>
                <a:lnTo>
                  <a:pt x="2292" y="416"/>
                </a:lnTo>
                <a:lnTo>
                  <a:pt x="2307" y="448"/>
                </a:lnTo>
                <a:lnTo>
                  <a:pt x="2321" y="481"/>
                </a:lnTo>
                <a:lnTo>
                  <a:pt x="2334" y="513"/>
                </a:lnTo>
                <a:lnTo>
                  <a:pt x="2346" y="708"/>
                </a:lnTo>
                <a:lnTo>
                  <a:pt x="2354" y="805"/>
                </a:lnTo>
                <a:lnTo>
                  <a:pt x="2362" y="903"/>
                </a:lnTo>
                <a:lnTo>
                  <a:pt x="2370" y="1001"/>
                </a:lnTo>
                <a:lnTo>
                  <a:pt x="2380" y="1098"/>
                </a:lnTo>
                <a:lnTo>
                  <a:pt x="2391" y="1195"/>
                </a:lnTo>
                <a:lnTo>
                  <a:pt x="2402" y="1292"/>
                </a:lnTo>
                <a:lnTo>
                  <a:pt x="2360" y="1298"/>
                </a:lnTo>
                <a:lnTo>
                  <a:pt x="2315" y="1304"/>
                </a:lnTo>
                <a:lnTo>
                  <a:pt x="2269" y="1314"/>
                </a:lnTo>
                <a:lnTo>
                  <a:pt x="2223" y="1325"/>
                </a:lnTo>
                <a:lnTo>
                  <a:pt x="2177" y="1339"/>
                </a:lnTo>
                <a:lnTo>
                  <a:pt x="2130" y="1357"/>
                </a:lnTo>
                <a:lnTo>
                  <a:pt x="2107" y="1365"/>
                </a:lnTo>
                <a:lnTo>
                  <a:pt x="2083" y="1376"/>
                </a:lnTo>
                <a:lnTo>
                  <a:pt x="2060" y="1387"/>
                </a:lnTo>
                <a:lnTo>
                  <a:pt x="2036" y="1398"/>
                </a:lnTo>
                <a:lnTo>
                  <a:pt x="2013" y="1411"/>
                </a:lnTo>
                <a:lnTo>
                  <a:pt x="1990" y="1424"/>
                </a:lnTo>
                <a:lnTo>
                  <a:pt x="1967" y="1438"/>
                </a:lnTo>
                <a:lnTo>
                  <a:pt x="1944" y="1453"/>
                </a:lnTo>
                <a:lnTo>
                  <a:pt x="1923" y="1468"/>
                </a:lnTo>
                <a:lnTo>
                  <a:pt x="1900" y="1486"/>
                </a:lnTo>
                <a:lnTo>
                  <a:pt x="1878" y="1503"/>
                </a:lnTo>
                <a:lnTo>
                  <a:pt x="1856" y="1521"/>
                </a:lnTo>
                <a:lnTo>
                  <a:pt x="1834" y="1540"/>
                </a:lnTo>
                <a:lnTo>
                  <a:pt x="1813" y="1561"/>
                </a:lnTo>
                <a:lnTo>
                  <a:pt x="1793" y="1582"/>
                </a:lnTo>
                <a:lnTo>
                  <a:pt x="1772" y="1604"/>
                </a:lnTo>
                <a:lnTo>
                  <a:pt x="1751" y="1628"/>
                </a:lnTo>
                <a:lnTo>
                  <a:pt x="1731" y="1652"/>
                </a:lnTo>
                <a:lnTo>
                  <a:pt x="1712" y="1677"/>
                </a:lnTo>
                <a:lnTo>
                  <a:pt x="1693" y="1703"/>
                </a:lnTo>
                <a:lnTo>
                  <a:pt x="1659" y="1671"/>
                </a:lnTo>
                <a:lnTo>
                  <a:pt x="1623" y="1640"/>
                </a:lnTo>
                <a:lnTo>
                  <a:pt x="1587" y="1608"/>
                </a:lnTo>
                <a:lnTo>
                  <a:pt x="1549" y="1577"/>
                </a:lnTo>
                <a:lnTo>
                  <a:pt x="1512" y="1547"/>
                </a:lnTo>
                <a:lnTo>
                  <a:pt x="1473" y="1517"/>
                </a:lnTo>
                <a:lnTo>
                  <a:pt x="1393" y="1457"/>
                </a:lnTo>
                <a:lnTo>
                  <a:pt x="1312" y="1399"/>
                </a:lnTo>
                <a:lnTo>
                  <a:pt x="1229" y="1343"/>
                </a:lnTo>
                <a:lnTo>
                  <a:pt x="1063" y="1230"/>
                </a:lnTo>
                <a:lnTo>
                  <a:pt x="1047" y="1207"/>
                </a:lnTo>
                <a:lnTo>
                  <a:pt x="1031" y="1183"/>
                </a:lnTo>
                <a:lnTo>
                  <a:pt x="1017" y="1160"/>
                </a:lnTo>
                <a:lnTo>
                  <a:pt x="1004" y="1136"/>
                </a:lnTo>
                <a:lnTo>
                  <a:pt x="991" y="1112"/>
                </a:lnTo>
                <a:lnTo>
                  <a:pt x="978" y="1088"/>
                </a:lnTo>
                <a:lnTo>
                  <a:pt x="967" y="1064"/>
                </a:lnTo>
                <a:lnTo>
                  <a:pt x="956" y="1040"/>
                </a:lnTo>
                <a:lnTo>
                  <a:pt x="946" y="1016"/>
                </a:lnTo>
                <a:lnTo>
                  <a:pt x="937" y="992"/>
                </a:lnTo>
                <a:lnTo>
                  <a:pt x="929" y="968"/>
                </a:lnTo>
                <a:lnTo>
                  <a:pt x="921" y="944"/>
                </a:lnTo>
                <a:lnTo>
                  <a:pt x="913" y="920"/>
                </a:lnTo>
                <a:lnTo>
                  <a:pt x="908" y="896"/>
                </a:lnTo>
                <a:lnTo>
                  <a:pt x="902" y="872"/>
                </a:lnTo>
                <a:lnTo>
                  <a:pt x="897" y="848"/>
                </a:lnTo>
                <a:lnTo>
                  <a:pt x="894" y="824"/>
                </a:lnTo>
                <a:lnTo>
                  <a:pt x="890" y="800"/>
                </a:lnTo>
                <a:lnTo>
                  <a:pt x="888" y="776"/>
                </a:lnTo>
                <a:lnTo>
                  <a:pt x="886" y="752"/>
                </a:lnTo>
                <a:lnTo>
                  <a:pt x="885" y="729"/>
                </a:lnTo>
                <a:lnTo>
                  <a:pt x="885" y="705"/>
                </a:lnTo>
                <a:lnTo>
                  <a:pt x="885" y="682"/>
                </a:lnTo>
                <a:lnTo>
                  <a:pt x="886" y="659"/>
                </a:lnTo>
                <a:lnTo>
                  <a:pt x="888" y="636"/>
                </a:lnTo>
                <a:lnTo>
                  <a:pt x="890" y="613"/>
                </a:lnTo>
                <a:lnTo>
                  <a:pt x="894" y="590"/>
                </a:lnTo>
                <a:lnTo>
                  <a:pt x="898" y="567"/>
                </a:lnTo>
                <a:lnTo>
                  <a:pt x="904" y="545"/>
                </a:lnTo>
                <a:lnTo>
                  <a:pt x="909" y="523"/>
                </a:lnTo>
                <a:lnTo>
                  <a:pt x="914" y="501"/>
                </a:lnTo>
                <a:lnTo>
                  <a:pt x="922" y="480"/>
                </a:lnTo>
                <a:lnTo>
                  <a:pt x="930" y="459"/>
                </a:lnTo>
                <a:lnTo>
                  <a:pt x="937" y="438"/>
                </a:lnTo>
                <a:lnTo>
                  <a:pt x="947" y="417"/>
                </a:lnTo>
                <a:lnTo>
                  <a:pt x="956" y="397"/>
                </a:lnTo>
                <a:lnTo>
                  <a:pt x="967" y="377"/>
                </a:lnTo>
                <a:lnTo>
                  <a:pt x="978" y="357"/>
                </a:lnTo>
                <a:lnTo>
                  <a:pt x="990" y="338"/>
                </a:lnTo>
                <a:lnTo>
                  <a:pt x="1003" y="319"/>
                </a:lnTo>
                <a:lnTo>
                  <a:pt x="1016" y="300"/>
                </a:lnTo>
                <a:lnTo>
                  <a:pt x="1030" y="282"/>
                </a:lnTo>
                <a:lnTo>
                  <a:pt x="1044" y="264"/>
                </a:lnTo>
                <a:lnTo>
                  <a:pt x="1060" y="247"/>
                </a:lnTo>
                <a:lnTo>
                  <a:pt x="1076" y="229"/>
                </a:lnTo>
                <a:lnTo>
                  <a:pt x="1093" y="213"/>
                </a:lnTo>
                <a:lnTo>
                  <a:pt x="1110" y="197"/>
                </a:lnTo>
                <a:lnTo>
                  <a:pt x="1129" y="181"/>
                </a:lnTo>
                <a:lnTo>
                  <a:pt x="1147" y="166"/>
                </a:lnTo>
                <a:lnTo>
                  <a:pt x="1167" y="151"/>
                </a:lnTo>
                <a:lnTo>
                  <a:pt x="1186" y="137"/>
                </a:lnTo>
                <a:lnTo>
                  <a:pt x="1207" y="123"/>
                </a:lnTo>
                <a:lnTo>
                  <a:pt x="1229" y="110"/>
                </a:lnTo>
                <a:lnTo>
                  <a:pt x="1251" y="97"/>
                </a:lnTo>
                <a:lnTo>
                  <a:pt x="1274" y="85"/>
                </a:lnTo>
                <a:lnTo>
                  <a:pt x="1298" y="74"/>
                </a:lnTo>
                <a:lnTo>
                  <a:pt x="1322" y="63"/>
                </a:lnTo>
                <a:lnTo>
                  <a:pt x="1346" y="52"/>
                </a:lnTo>
                <a:lnTo>
                  <a:pt x="1372" y="43"/>
                </a:lnTo>
                <a:lnTo>
                  <a:pt x="1398" y="34"/>
                </a:lnTo>
                <a:lnTo>
                  <a:pt x="1425" y="25"/>
                </a:lnTo>
                <a:lnTo>
                  <a:pt x="1452" y="18"/>
                </a:lnTo>
                <a:lnTo>
                  <a:pt x="1480" y="10"/>
                </a:lnTo>
                <a:lnTo>
                  <a:pt x="1510" y="3"/>
                </a:lnTo>
                <a:close/>
                <a:moveTo>
                  <a:pt x="4763" y="4861"/>
                </a:moveTo>
                <a:lnTo>
                  <a:pt x="4763" y="4861"/>
                </a:lnTo>
                <a:lnTo>
                  <a:pt x="4716" y="4856"/>
                </a:lnTo>
                <a:lnTo>
                  <a:pt x="4669" y="4851"/>
                </a:lnTo>
                <a:lnTo>
                  <a:pt x="4623" y="4848"/>
                </a:lnTo>
                <a:lnTo>
                  <a:pt x="4577" y="4846"/>
                </a:lnTo>
                <a:lnTo>
                  <a:pt x="4530" y="4845"/>
                </a:lnTo>
                <a:lnTo>
                  <a:pt x="4485" y="4846"/>
                </a:lnTo>
                <a:lnTo>
                  <a:pt x="4439" y="4847"/>
                </a:lnTo>
                <a:lnTo>
                  <a:pt x="4393" y="4850"/>
                </a:lnTo>
                <a:lnTo>
                  <a:pt x="4349" y="4853"/>
                </a:lnTo>
                <a:lnTo>
                  <a:pt x="4304" y="4859"/>
                </a:lnTo>
                <a:lnTo>
                  <a:pt x="4260" y="4864"/>
                </a:lnTo>
                <a:lnTo>
                  <a:pt x="4215" y="4872"/>
                </a:lnTo>
                <a:lnTo>
                  <a:pt x="4172" y="4880"/>
                </a:lnTo>
                <a:lnTo>
                  <a:pt x="4129" y="4890"/>
                </a:lnTo>
                <a:lnTo>
                  <a:pt x="4086" y="4900"/>
                </a:lnTo>
                <a:lnTo>
                  <a:pt x="4044" y="4911"/>
                </a:lnTo>
                <a:lnTo>
                  <a:pt x="4001" y="4924"/>
                </a:lnTo>
                <a:lnTo>
                  <a:pt x="3960" y="4938"/>
                </a:lnTo>
                <a:lnTo>
                  <a:pt x="3918" y="4953"/>
                </a:lnTo>
                <a:lnTo>
                  <a:pt x="3878" y="4968"/>
                </a:lnTo>
                <a:lnTo>
                  <a:pt x="3837" y="4985"/>
                </a:lnTo>
                <a:lnTo>
                  <a:pt x="3798" y="5003"/>
                </a:lnTo>
                <a:lnTo>
                  <a:pt x="3759" y="5022"/>
                </a:lnTo>
                <a:lnTo>
                  <a:pt x="3721" y="5041"/>
                </a:lnTo>
                <a:lnTo>
                  <a:pt x="3682" y="5062"/>
                </a:lnTo>
                <a:lnTo>
                  <a:pt x="3645" y="5084"/>
                </a:lnTo>
                <a:lnTo>
                  <a:pt x="3608" y="5107"/>
                </a:lnTo>
                <a:lnTo>
                  <a:pt x="3572" y="5131"/>
                </a:lnTo>
                <a:lnTo>
                  <a:pt x="3537" y="5156"/>
                </a:lnTo>
                <a:lnTo>
                  <a:pt x="3502" y="5181"/>
                </a:lnTo>
                <a:lnTo>
                  <a:pt x="3467" y="5208"/>
                </a:lnTo>
                <a:lnTo>
                  <a:pt x="3434" y="5236"/>
                </a:lnTo>
                <a:lnTo>
                  <a:pt x="3402" y="5264"/>
                </a:lnTo>
                <a:lnTo>
                  <a:pt x="3369" y="5294"/>
                </a:lnTo>
                <a:lnTo>
                  <a:pt x="3338" y="5324"/>
                </a:lnTo>
                <a:lnTo>
                  <a:pt x="3308" y="5355"/>
                </a:lnTo>
                <a:lnTo>
                  <a:pt x="3278" y="5388"/>
                </a:lnTo>
                <a:lnTo>
                  <a:pt x="3249" y="5420"/>
                </a:lnTo>
                <a:lnTo>
                  <a:pt x="3220" y="5454"/>
                </a:lnTo>
                <a:lnTo>
                  <a:pt x="3193" y="5489"/>
                </a:lnTo>
                <a:lnTo>
                  <a:pt x="3167" y="5525"/>
                </a:lnTo>
                <a:lnTo>
                  <a:pt x="3142" y="5561"/>
                </a:lnTo>
                <a:lnTo>
                  <a:pt x="3117" y="5598"/>
                </a:lnTo>
                <a:lnTo>
                  <a:pt x="3094" y="5637"/>
                </a:lnTo>
                <a:lnTo>
                  <a:pt x="3071" y="5676"/>
                </a:lnTo>
                <a:lnTo>
                  <a:pt x="3049" y="5716"/>
                </a:lnTo>
                <a:lnTo>
                  <a:pt x="3028" y="5757"/>
                </a:lnTo>
                <a:lnTo>
                  <a:pt x="3007" y="5798"/>
                </a:lnTo>
                <a:lnTo>
                  <a:pt x="2989" y="5841"/>
                </a:lnTo>
                <a:lnTo>
                  <a:pt x="2971" y="5884"/>
                </a:lnTo>
                <a:lnTo>
                  <a:pt x="2954" y="5927"/>
                </a:lnTo>
                <a:lnTo>
                  <a:pt x="2938" y="5972"/>
                </a:lnTo>
                <a:lnTo>
                  <a:pt x="2924" y="6018"/>
                </a:lnTo>
                <a:lnTo>
                  <a:pt x="2910" y="6064"/>
                </a:lnTo>
                <a:lnTo>
                  <a:pt x="2898" y="6111"/>
                </a:lnTo>
                <a:lnTo>
                  <a:pt x="2886" y="6158"/>
                </a:lnTo>
                <a:lnTo>
                  <a:pt x="2876" y="6206"/>
                </a:lnTo>
                <a:lnTo>
                  <a:pt x="2867" y="6255"/>
                </a:lnTo>
                <a:lnTo>
                  <a:pt x="2859" y="6305"/>
                </a:lnTo>
                <a:lnTo>
                  <a:pt x="2852" y="6355"/>
                </a:lnTo>
                <a:lnTo>
                  <a:pt x="2847" y="6407"/>
                </a:lnTo>
                <a:lnTo>
                  <a:pt x="2842" y="6458"/>
                </a:lnTo>
                <a:lnTo>
                  <a:pt x="2840" y="6511"/>
                </a:lnTo>
                <a:lnTo>
                  <a:pt x="2838" y="6564"/>
                </a:lnTo>
                <a:lnTo>
                  <a:pt x="2889" y="6564"/>
                </a:lnTo>
                <a:lnTo>
                  <a:pt x="2941" y="6563"/>
                </a:lnTo>
                <a:lnTo>
                  <a:pt x="2991" y="6562"/>
                </a:lnTo>
                <a:lnTo>
                  <a:pt x="3041" y="6560"/>
                </a:lnTo>
                <a:lnTo>
                  <a:pt x="3090" y="6556"/>
                </a:lnTo>
                <a:lnTo>
                  <a:pt x="3139" y="6553"/>
                </a:lnTo>
                <a:lnTo>
                  <a:pt x="3188" y="6549"/>
                </a:lnTo>
                <a:lnTo>
                  <a:pt x="3234" y="6543"/>
                </a:lnTo>
                <a:lnTo>
                  <a:pt x="3281" y="6537"/>
                </a:lnTo>
                <a:lnTo>
                  <a:pt x="3327" y="6530"/>
                </a:lnTo>
                <a:lnTo>
                  <a:pt x="3373" y="6523"/>
                </a:lnTo>
                <a:lnTo>
                  <a:pt x="3418" y="6514"/>
                </a:lnTo>
                <a:lnTo>
                  <a:pt x="3463" y="6505"/>
                </a:lnTo>
                <a:lnTo>
                  <a:pt x="3506" y="6495"/>
                </a:lnTo>
                <a:lnTo>
                  <a:pt x="3549" y="6484"/>
                </a:lnTo>
                <a:lnTo>
                  <a:pt x="3592" y="6472"/>
                </a:lnTo>
                <a:lnTo>
                  <a:pt x="3633" y="6460"/>
                </a:lnTo>
                <a:lnTo>
                  <a:pt x="3674" y="6447"/>
                </a:lnTo>
                <a:lnTo>
                  <a:pt x="3714" y="6433"/>
                </a:lnTo>
                <a:lnTo>
                  <a:pt x="3754" y="6418"/>
                </a:lnTo>
                <a:lnTo>
                  <a:pt x="3793" y="6402"/>
                </a:lnTo>
                <a:lnTo>
                  <a:pt x="3831" y="6386"/>
                </a:lnTo>
                <a:lnTo>
                  <a:pt x="3869" y="6369"/>
                </a:lnTo>
                <a:lnTo>
                  <a:pt x="3905" y="6350"/>
                </a:lnTo>
                <a:lnTo>
                  <a:pt x="3942" y="6330"/>
                </a:lnTo>
                <a:lnTo>
                  <a:pt x="3977" y="6311"/>
                </a:lnTo>
                <a:lnTo>
                  <a:pt x="4012" y="6290"/>
                </a:lnTo>
                <a:lnTo>
                  <a:pt x="4046" y="6268"/>
                </a:lnTo>
                <a:lnTo>
                  <a:pt x="4080" y="6245"/>
                </a:lnTo>
                <a:lnTo>
                  <a:pt x="4112" y="6222"/>
                </a:lnTo>
                <a:lnTo>
                  <a:pt x="4144" y="6198"/>
                </a:lnTo>
                <a:lnTo>
                  <a:pt x="4175" y="6172"/>
                </a:lnTo>
                <a:lnTo>
                  <a:pt x="4206" y="6146"/>
                </a:lnTo>
                <a:lnTo>
                  <a:pt x="4235" y="6120"/>
                </a:lnTo>
                <a:lnTo>
                  <a:pt x="4265" y="6091"/>
                </a:lnTo>
                <a:lnTo>
                  <a:pt x="4293" y="6063"/>
                </a:lnTo>
                <a:lnTo>
                  <a:pt x="4320" y="6032"/>
                </a:lnTo>
                <a:lnTo>
                  <a:pt x="4346" y="6002"/>
                </a:lnTo>
                <a:lnTo>
                  <a:pt x="4373" y="5970"/>
                </a:lnTo>
                <a:lnTo>
                  <a:pt x="4398" y="5937"/>
                </a:lnTo>
                <a:lnTo>
                  <a:pt x="4422" y="5904"/>
                </a:lnTo>
                <a:lnTo>
                  <a:pt x="4446" y="5869"/>
                </a:lnTo>
                <a:lnTo>
                  <a:pt x="4469" y="5834"/>
                </a:lnTo>
                <a:lnTo>
                  <a:pt x="4491" y="5797"/>
                </a:lnTo>
                <a:lnTo>
                  <a:pt x="4512" y="5760"/>
                </a:lnTo>
                <a:lnTo>
                  <a:pt x="4533" y="5722"/>
                </a:lnTo>
                <a:lnTo>
                  <a:pt x="4553" y="5683"/>
                </a:lnTo>
                <a:lnTo>
                  <a:pt x="4571" y="5642"/>
                </a:lnTo>
                <a:lnTo>
                  <a:pt x="4590" y="5601"/>
                </a:lnTo>
                <a:lnTo>
                  <a:pt x="4606" y="5559"/>
                </a:lnTo>
                <a:lnTo>
                  <a:pt x="4624" y="5515"/>
                </a:lnTo>
                <a:lnTo>
                  <a:pt x="4639" y="5472"/>
                </a:lnTo>
                <a:lnTo>
                  <a:pt x="4654" y="5426"/>
                </a:lnTo>
                <a:lnTo>
                  <a:pt x="4668" y="5380"/>
                </a:lnTo>
                <a:lnTo>
                  <a:pt x="4682" y="5333"/>
                </a:lnTo>
                <a:lnTo>
                  <a:pt x="4694" y="5284"/>
                </a:lnTo>
                <a:lnTo>
                  <a:pt x="4705" y="5235"/>
                </a:lnTo>
                <a:lnTo>
                  <a:pt x="4716" y="5184"/>
                </a:lnTo>
                <a:lnTo>
                  <a:pt x="4725" y="5133"/>
                </a:lnTo>
                <a:lnTo>
                  <a:pt x="4735" y="5081"/>
                </a:lnTo>
                <a:lnTo>
                  <a:pt x="4743" y="5027"/>
                </a:lnTo>
                <a:lnTo>
                  <a:pt x="4751" y="4973"/>
                </a:lnTo>
                <a:lnTo>
                  <a:pt x="4757" y="4918"/>
                </a:lnTo>
                <a:lnTo>
                  <a:pt x="4763" y="4861"/>
                </a:lnTo>
                <a:close/>
                <a:moveTo>
                  <a:pt x="283" y="4861"/>
                </a:moveTo>
                <a:lnTo>
                  <a:pt x="283" y="4861"/>
                </a:lnTo>
                <a:lnTo>
                  <a:pt x="289" y="4918"/>
                </a:lnTo>
                <a:lnTo>
                  <a:pt x="295" y="4973"/>
                </a:lnTo>
                <a:lnTo>
                  <a:pt x="303" y="5027"/>
                </a:lnTo>
                <a:lnTo>
                  <a:pt x="310" y="5081"/>
                </a:lnTo>
                <a:lnTo>
                  <a:pt x="320" y="5133"/>
                </a:lnTo>
                <a:lnTo>
                  <a:pt x="330" y="5184"/>
                </a:lnTo>
                <a:lnTo>
                  <a:pt x="340" y="5235"/>
                </a:lnTo>
                <a:lnTo>
                  <a:pt x="352" y="5284"/>
                </a:lnTo>
                <a:lnTo>
                  <a:pt x="364" y="5333"/>
                </a:lnTo>
                <a:lnTo>
                  <a:pt x="378" y="5380"/>
                </a:lnTo>
                <a:lnTo>
                  <a:pt x="391" y="5426"/>
                </a:lnTo>
                <a:lnTo>
                  <a:pt x="407" y="5472"/>
                </a:lnTo>
                <a:lnTo>
                  <a:pt x="422" y="5515"/>
                </a:lnTo>
                <a:lnTo>
                  <a:pt x="439" y="5559"/>
                </a:lnTo>
                <a:lnTo>
                  <a:pt x="456" y="5601"/>
                </a:lnTo>
                <a:lnTo>
                  <a:pt x="474" y="5642"/>
                </a:lnTo>
                <a:lnTo>
                  <a:pt x="493" y="5683"/>
                </a:lnTo>
                <a:lnTo>
                  <a:pt x="512" y="5722"/>
                </a:lnTo>
                <a:lnTo>
                  <a:pt x="533" y="5760"/>
                </a:lnTo>
                <a:lnTo>
                  <a:pt x="555" y="5797"/>
                </a:lnTo>
                <a:lnTo>
                  <a:pt x="577" y="5834"/>
                </a:lnTo>
                <a:lnTo>
                  <a:pt x="600" y="5869"/>
                </a:lnTo>
                <a:lnTo>
                  <a:pt x="624" y="5904"/>
                </a:lnTo>
                <a:lnTo>
                  <a:pt x="648" y="5937"/>
                </a:lnTo>
                <a:lnTo>
                  <a:pt x="673" y="5970"/>
                </a:lnTo>
                <a:lnTo>
                  <a:pt x="699" y="6002"/>
                </a:lnTo>
                <a:lnTo>
                  <a:pt x="725" y="6032"/>
                </a:lnTo>
                <a:lnTo>
                  <a:pt x="753" y="6063"/>
                </a:lnTo>
                <a:lnTo>
                  <a:pt x="781" y="6091"/>
                </a:lnTo>
                <a:lnTo>
                  <a:pt x="811" y="6120"/>
                </a:lnTo>
                <a:lnTo>
                  <a:pt x="840" y="6146"/>
                </a:lnTo>
                <a:lnTo>
                  <a:pt x="871" y="6172"/>
                </a:lnTo>
                <a:lnTo>
                  <a:pt x="901" y="6198"/>
                </a:lnTo>
                <a:lnTo>
                  <a:pt x="934" y="6222"/>
                </a:lnTo>
                <a:lnTo>
                  <a:pt x="966" y="6245"/>
                </a:lnTo>
                <a:lnTo>
                  <a:pt x="1000" y="6268"/>
                </a:lnTo>
                <a:lnTo>
                  <a:pt x="1034" y="6290"/>
                </a:lnTo>
                <a:lnTo>
                  <a:pt x="1068" y="6311"/>
                </a:lnTo>
                <a:lnTo>
                  <a:pt x="1103" y="6330"/>
                </a:lnTo>
                <a:lnTo>
                  <a:pt x="1141" y="6350"/>
                </a:lnTo>
                <a:lnTo>
                  <a:pt x="1177" y="6369"/>
                </a:lnTo>
                <a:lnTo>
                  <a:pt x="1215" y="6386"/>
                </a:lnTo>
                <a:lnTo>
                  <a:pt x="1253" y="6402"/>
                </a:lnTo>
                <a:lnTo>
                  <a:pt x="1291" y="6418"/>
                </a:lnTo>
                <a:lnTo>
                  <a:pt x="1332" y="6433"/>
                </a:lnTo>
                <a:lnTo>
                  <a:pt x="1372" y="6447"/>
                </a:lnTo>
                <a:lnTo>
                  <a:pt x="1413" y="6460"/>
                </a:lnTo>
                <a:lnTo>
                  <a:pt x="1454" y="6472"/>
                </a:lnTo>
                <a:lnTo>
                  <a:pt x="1497" y="6484"/>
                </a:lnTo>
                <a:lnTo>
                  <a:pt x="1539" y="6495"/>
                </a:lnTo>
                <a:lnTo>
                  <a:pt x="1583" y="6505"/>
                </a:lnTo>
                <a:lnTo>
                  <a:pt x="1628" y="6514"/>
                </a:lnTo>
                <a:lnTo>
                  <a:pt x="1673" y="6523"/>
                </a:lnTo>
                <a:lnTo>
                  <a:pt x="1717" y="6530"/>
                </a:lnTo>
                <a:lnTo>
                  <a:pt x="1764" y="6537"/>
                </a:lnTo>
                <a:lnTo>
                  <a:pt x="1811" y="6543"/>
                </a:lnTo>
                <a:lnTo>
                  <a:pt x="1858" y="6549"/>
                </a:lnTo>
                <a:lnTo>
                  <a:pt x="1906" y="6553"/>
                </a:lnTo>
                <a:lnTo>
                  <a:pt x="1955" y="6556"/>
                </a:lnTo>
                <a:lnTo>
                  <a:pt x="2005" y="6560"/>
                </a:lnTo>
                <a:lnTo>
                  <a:pt x="2055" y="6562"/>
                </a:lnTo>
                <a:lnTo>
                  <a:pt x="2105" y="6563"/>
                </a:lnTo>
                <a:lnTo>
                  <a:pt x="2156" y="6564"/>
                </a:lnTo>
                <a:lnTo>
                  <a:pt x="2208" y="6564"/>
                </a:lnTo>
                <a:lnTo>
                  <a:pt x="2206" y="6511"/>
                </a:lnTo>
                <a:lnTo>
                  <a:pt x="2203" y="6458"/>
                </a:lnTo>
                <a:lnTo>
                  <a:pt x="2199" y="6407"/>
                </a:lnTo>
                <a:lnTo>
                  <a:pt x="2194" y="6355"/>
                </a:lnTo>
                <a:lnTo>
                  <a:pt x="2187" y="6305"/>
                </a:lnTo>
                <a:lnTo>
                  <a:pt x="2178" y="6255"/>
                </a:lnTo>
                <a:lnTo>
                  <a:pt x="2170" y="6206"/>
                </a:lnTo>
                <a:lnTo>
                  <a:pt x="2160" y="6158"/>
                </a:lnTo>
                <a:lnTo>
                  <a:pt x="2148" y="6111"/>
                </a:lnTo>
                <a:lnTo>
                  <a:pt x="2136" y="6064"/>
                </a:lnTo>
                <a:lnTo>
                  <a:pt x="2123" y="6018"/>
                </a:lnTo>
                <a:lnTo>
                  <a:pt x="2107" y="5972"/>
                </a:lnTo>
                <a:lnTo>
                  <a:pt x="2092" y="5927"/>
                </a:lnTo>
                <a:lnTo>
                  <a:pt x="2074" y="5884"/>
                </a:lnTo>
                <a:lnTo>
                  <a:pt x="2057" y="5841"/>
                </a:lnTo>
                <a:lnTo>
                  <a:pt x="2038" y="5798"/>
                </a:lnTo>
                <a:lnTo>
                  <a:pt x="2018" y="5757"/>
                </a:lnTo>
                <a:lnTo>
                  <a:pt x="1997" y="5716"/>
                </a:lnTo>
                <a:lnTo>
                  <a:pt x="1975" y="5676"/>
                </a:lnTo>
                <a:lnTo>
                  <a:pt x="1952" y="5637"/>
                </a:lnTo>
                <a:lnTo>
                  <a:pt x="1929" y="5598"/>
                </a:lnTo>
                <a:lnTo>
                  <a:pt x="1904" y="5561"/>
                </a:lnTo>
                <a:lnTo>
                  <a:pt x="1879" y="5525"/>
                </a:lnTo>
                <a:lnTo>
                  <a:pt x="1853" y="5489"/>
                </a:lnTo>
                <a:lnTo>
                  <a:pt x="1825" y="5454"/>
                </a:lnTo>
                <a:lnTo>
                  <a:pt x="1797" y="5420"/>
                </a:lnTo>
                <a:lnTo>
                  <a:pt x="1768" y="5388"/>
                </a:lnTo>
                <a:lnTo>
                  <a:pt x="1738" y="5355"/>
                </a:lnTo>
                <a:lnTo>
                  <a:pt x="1707" y="5324"/>
                </a:lnTo>
                <a:lnTo>
                  <a:pt x="1677" y="5294"/>
                </a:lnTo>
                <a:lnTo>
                  <a:pt x="1644" y="5264"/>
                </a:lnTo>
                <a:lnTo>
                  <a:pt x="1611" y="5236"/>
                </a:lnTo>
                <a:lnTo>
                  <a:pt x="1579" y="5208"/>
                </a:lnTo>
                <a:lnTo>
                  <a:pt x="1544" y="5181"/>
                </a:lnTo>
                <a:lnTo>
                  <a:pt x="1509" y="5156"/>
                </a:lnTo>
                <a:lnTo>
                  <a:pt x="1474" y="5131"/>
                </a:lnTo>
                <a:lnTo>
                  <a:pt x="1438" y="5107"/>
                </a:lnTo>
                <a:lnTo>
                  <a:pt x="1401" y="5084"/>
                </a:lnTo>
                <a:lnTo>
                  <a:pt x="1363" y="5062"/>
                </a:lnTo>
                <a:lnTo>
                  <a:pt x="1325" y="5041"/>
                </a:lnTo>
                <a:lnTo>
                  <a:pt x="1287" y="5022"/>
                </a:lnTo>
                <a:lnTo>
                  <a:pt x="1248" y="5003"/>
                </a:lnTo>
                <a:lnTo>
                  <a:pt x="1208" y="4985"/>
                </a:lnTo>
                <a:lnTo>
                  <a:pt x="1168" y="4968"/>
                </a:lnTo>
                <a:lnTo>
                  <a:pt x="1127" y="4953"/>
                </a:lnTo>
                <a:lnTo>
                  <a:pt x="1086" y="4938"/>
                </a:lnTo>
                <a:lnTo>
                  <a:pt x="1044" y="4924"/>
                </a:lnTo>
                <a:lnTo>
                  <a:pt x="1002" y="4911"/>
                </a:lnTo>
                <a:lnTo>
                  <a:pt x="959" y="4900"/>
                </a:lnTo>
                <a:lnTo>
                  <a:pt x="917" y="4890"/>
                </a:lnTo>
                <a:lnTo>
                  <a:pt x="873" y="4880"/>
                </a:lnTo>
                <a:lnTo>
                  <a:pt x="829" y="4872"/>
                </a:lnTo>
                <a:lnTo>
                  <a:pt x="786" y="4864"/>
                </a:lnTo>
                <a:lnTo>
                  <a:pt x="742" y="4859"/>
                </a:lnTo>
                <a:lnTo>
                  <a:pt x="697" y="4853"/>
                </a:lnTo>
                <a:lnTo>
                  <a:pt x="651" y="4850"/>
                </a:lnTo>
                <a:lnTo>
                  <a:pt x="606" y="4847"/>
                </a:lnTo>
                <a:lnTo>
                  <a:pt x="561" y="4846"/>
                </a:lnTo>
                <a:lnTo>
                  <a:pt x="515" y="4845"/>
                </a:lnTo>
                <a:lnTo>
                  <a:pt x="469" y="4846"/>
                </a:lnTo>
                <a:lnTo>
                  <a:pt x="423" y="4848"/>
                </a:lnTo>
                <a:lnTo>
                  <a:pt x="376" y="4851"/>
                </a:lnTo>
                <a:lnTo>
                  <a:pt x="330" y="4856"/>
                </a:lnTo>
                <a:lnTo>
                  <a:pt x="283" y="4861"/>
                </a:lnTo>
                <a:close/>
                <a:moveTo>
                  <a:pt x="2395" y="4520"/>
                </a:moveTo>
                <a:lnTo>
                  <a:pt x="2395" y="6598"/>
                </a:lnTo>
                <a:lnTo>
                  <a:pt x="2651" y="6598"/>
                </a:lnTo>
                <a:lnTo>
                  <a:pt x="2651" y="4520"/>
                </a:lnTo>
                <a:lnTo>
                  <a:pt x="2395" y="4520"/>
                </a:lnTo>
                <a:close/>
                <a:moveTo>
                  <a:pt x="37" y="2007"/>
                </a:moveTo>
                <a:lnTo>
                  <a:pt x="37" y="2007"/>
                </a:lnTo>
                <a:lnTo>
                  <a:pt x="30" y="2036"/>
                </a:lnTo>
                <a:lnTo>
                  <a:pt x="23" y="2064"/>
                </a:lnTo>
                <a:lnTo>
                  <a:pt x="17" y="2092"/>
                </a:lnTo>
                <a:lnTo>
                  <a:pt x="12" y="2119"/>
                </a:lnTo>
                <a:lnTo>
                  <a:pt x="8" y="2147"/>
                </a:lnTo>
                <a:lnTo>
                  <a:pt x="5" y="2174"/>
                </a:lnTo>
                <a:lnTo>
                  <a:pt x="2" y="2201"/>
                </a:lnTo>
                <a:lnTo>
                  <a:pt x="0" y="2227"/>
                </a:lnTo>
                <a:lnTo>
                  <a:pt x="0" y="2254"/>
                </a:lnTo>
                <a:lnTo>
                  <a:pt x="0" y="2280"/>
                </a:lnTo>
                <a:lnTo>
                  <a:pt x="0" y="2305"/>
                </a:lnTo>
                <a:lnTo>
                  <a:pt x="2" y="2330"/>
                </a:lnTo>
                <a:lnTo>
                  <a:pt x="5" y="2355"/>
                </a:lnTo>
                <a:lnTo>
                  <a:pt x="8" y="2379"/>
                </a:lnTo>
                <a:lnTo>
                  <a:pt x="11" y="2403"/>
                </a:lnTo>
                <a:lnTo>
                  <a:pt x="17" y="2427"/>
                </a:lnTo>
                <a:lnTo>
                  <a:pt x="22" y="2450"/>
                </a:lnTo>
                <a:lnTo>
                  <a:pt x="28" y="2473"/>
                </a:lnTo>
                <a:lnTo>
                  <a:pt x="34" y="2496"/>
                </a:lnTo>
                <a:lnTo>
                  <a:pt x="42" y="2518"/>
                </a:lnTo>
                <a:lnTo>
                  <a:pt x="50" y="2540"/>
                </a:lnTo>
                <a:lnTo>
                  <a:pt x="59" y="2561"/>
                </a:lnTo>
                <a:lnTo>
                  <a:pt x="69" y="2582"/>
                </a:lnTo>
                <a:lnTo>
                  <a:pt x="79" y="2602"/>
                </a:lnTo>
                <a:lnTo>
                  <a:pt x="90" y="2623"/>
                </a:lnTo>
                <a:lnTo>
                  <a:pt x="102" y="2642"/>
                </a:lnTo>
                <a:lnTo>
                  <a:pt x="114" y="2661"/>
                </a:lnTo>
                <a:lnTo>
                  <a:pt x="127" y="2680"/>
                </a:lnTo>
                <a:lnTo>
                  <a:pt x="140" y="2698"/>
                </a:lnTo>
                <a:lnTo>
                  <a:pt x="154" y="2716"/>
                </a:lnTo>
                <a:lnTo>
                  <a:pt x="168" y="2733"/>
                </a:lnTo>
                <a:lnTo>
                  <a:pt x="184" y="2750"/>
                </a:lnTo>
                <a:lnTo>
                  <a:pt x="200" y="2766"/>
                </a:lnTo>
                <a:lnTo>
                  <a:pt x="216" y="2781"/>
                </a:lnTo>
                <a:lnTo>
                  <a:pt x="233" y="2797"/>
                </a:lnTo>
                <a:lnTo>
                  <a:pt x="250" y="2811"/>
                </a:lnTo>
                <a:lnTo>
                  <a:pt x="268" y="2825"/>
                </a:lnTo>
                <a:lnTo>
                  <a:pt x="286" y="2839"/>
                </a:lnTo>
                <a:lnTo>
                  <a:pt x="306" y="2852"/>
                </a:lnTo>
                <a:lnTo>
                  <a:pt x="325" y="2864"/>
                </a:lnTo>
                <a:lnTo>
                  <a:pt x="345" y="2876"/>
                </a:lnTo>
                <a:lnTo>
                  <a:pt x="365" y="2887"/>
                </a:lnTo>
                <a:lnTo>
                  <a:pt x="386" y="2898"/>
                </a:lnTo>
                <a:lnTo>
                  <a:pt x="408" y="2908"/>
                </a:lnTo>
                <a:lnTo>
                  <a:pt x="429" y="2918"/>
                </a:lnTo>
                <a:lnTo>
                  <a:pt x="451" y="2927"/>
                </a:lnTo>
                <a:lnTo>
                  <a:pt x="474" y="2935"/>
                </a:lnTo>
                <a:lnTo>
                  <a:pt x="497" y="2943"/>
                </a:lnTo>
                <a:lnTo>
                  <a:pt x="520" y="2949"/>
                </a:lnTo>
                <a:lnTo>
                  <a:pt x="544" y="2956"/>
                </a:lnTo>
                <a:lnTo>
                  <a:pt x="568" y="2963"/>
                </a:lnTo>
                <a:lnTo>
                  <a:pt x="593" y="2967"/>
                </a:lnTo>
                <a:lnTo>
                  <a:pt x="618" y="2971"/>
                </a:lnTo>
                <a:lnTo>
                  <a:pt x="644" y="2976"/>
                </a:lnTo>
                <a:lnTo>
                  <a:pt x="669" y="2979"/>
                </a:lnTo>
                <a:lnTo>
                  <a:pt x="695" y="2981"/>
                </a:lnTo>
                <a:lnTo>
                  <a:pt x="721" y="2983"/>
                </a:lnTo>
                <a:lnTo>
                  <a:pt x="748" y="2984"/>
                </a:lnTo>
                <a:lnTo>
                  <a:pt x="775" y="2984"/>
                </a:lnTo>
                <a:lnTo>
                  <a:pt x="802" y="2984"/>
                </a:lnTo>
                <a:lnTo>
                  <a:pt x="829" y="2983"/>
                </a:lnTo>
                <a:lnTo>
                  <a:pt x="857" y="2981"/>
                </a:lnTo>
                <a:lnTo>
                  <a:pt x="885" y="2979"/>
                </a:lnTo>
                <a:lnTo>
                  <a:pt x="913" y="2976"/>
                </a:lnTo>
                <a:lnTo>
                  <a:pt x="1091" y="2897"/>
                </a:lnTo>
                <a:lnTo>
                  <a:pt x="1259" y="2826"/>
                </a:lnTo>
                <a:lnTo>
                  <a:pt x="1422" y="2758"/>
                </a:lnTo>
                <a:lnTo>
                  <a:pt x="1592" y="2691"/>
                </a:lnTo>
                <a:lnTo>
                  <a:pt x="1577" y="2662"/>
                </a:lnTo>
                <a:lnTo>
                  <a:pt x="1564" y="2633"/>
                </a:lnTo>
                <a:lnTo>
                  <a:pt x="1552" y="2603"/>
                </a:lnTo>
                <a:lnTo>
                  <a:pt x="1543" y="2574"/>
                </a:lnTo>
                <a:lnTo>
                  <a:pt x="1533" y="2543"/>
                </a:lnTo>
                <a:lnTo>
                  <a:pt x="1525" y="2514"/>
                </a:lnTo>
                <a:lnTo>
                  <a:pt x="1517" y="2484"/>
                </a:lnTo>
                <a:lnTo>
                  <a:pt x="1512" y="2455"/>
                </a:lnTo>
                <a:lnTo>
                  <a:pt x="1508" y="2424"/>
                </a:lnTo>
                <a:lnTo>
                  <a:pt x="1503" y="2395"/>
                </a:lnTo>
                <a:lnTo>
                  <a:pt x="1501" y="2365"/>
                </a:lnTo>
                <a:lnTo>
                  <a:pt x="1499" y="2336"/>
                </a:lnTo>
                <a:lnTo>
                  <a:pt x="1498" y="2306"/>
                </a:lnTo>
                <a:lnTo>
                  <a:pt x="1498" y="2277"/>
                </a:lnTo>
                <a:lnTo>
                  <a:pt x="1499" y="2248"/>
                </a:lnTo>
                <a:lnTo>
                  <a:pt x="1500" y="2220"/>
                </a:lnTo>
                <a:lnTo>
                  <a:pt x="1502" y="2191"/>
                </a:lnTo>
                <a:lnTo>
                  <a:pt x="1505" y="2163"/>
                </a:lnTo>
                <a:lnTo>
                  <a:pt x="1509" y="2136"/>
                </a:lnTo>
                <a:lnTo>
                  <a:pt x="1513" y="2107"/>
                </a:lnTo>
                <a:lnTo>
                  <a:pt x="1523" y="2055"/>
                </a:lnTo>
                <a:lnTo>
                  <a:pt x="1535" y="2002"/>
                </a:lnTo>
                <a:lnTo>
                  <a:pt x="1548" y="1953"/>
                </a:lnTo>
                <a:lnTo>
                  <a:pt x="1562" y="1906"/>
                </a:lnTo>
                <a:lnTo>
                  <a:pt x="1579" y="1863"/>
                </a:lnTo>
                <a:lnTo>
                  <a:pt x="1595" y="1821"/>
                </a:lnTo>
                <a:lnTo>
                  <a:pt x="1503" y="1786"/>
                </a:lnTo>
                <a:lnTo>
                  <a:pt x="1413" y="1749"/>
                </a:lnTo>
                <a:lnTo>
                  <a:pt x="1322" y="1712"/>
                </a:lnTo>
                <a:lnTo>
                  <a:pt x="1231" y="1675"/>
                </a:lnTo>
                <a:lnTo>
                  <a:pt x="1142" y="1635"/>
                </a:lnTo>
                <a:lnTo>
                  <a:pt x="1052" y="1597"/>
                </a:lnTo>
                <a:lnTo>
                  <a:pt x="874" y="1516"/>
                </a:lnTo>
                <a:lnTo>
                  <a:pt x="839" y="1513"/>
                </a:lnTo>
                <a:lnTo>
                  <a:pt x="803" y="1511"/>
                </a:lnTo>
                <a:lnTo>
                  <a:pt x="769" y="1509"/>
                </a:lnTo>
                <a:lnTo>
                  <a:pt x="735" y="1509"/>
                </a:lnTo>
                <a:lnTo>
                  <a:pt x="701" y="1510"/>
                </a:lnTo>
                <a:lnTo>
                  <a:pt x="669" y="1512"/>
                </a:lnTo>
                <a:lnTo>
                  <a:pt x="637" y="1515"/>
                </a:lnTo>
                <a:lnTo>
                  <a:pt x="605" y="1520"/>
                </a:lnTo>
                <a:lnTo>
                  <a:pt x="574" y="1525"/>
                </a:lnTo>
                <a:lnTo>
                  <a:pt x="544" y="1532"/>
                </a:lnTo>
                <a:lnTo>
                  <a:pt x="514" y="1540"/>
                </a:lnTo>
                <a:lnTo>
                  <a:pt x="485" y="1549"/>
                </a:lnTo>
                <a:lnTo>
                  <a:pt x="457" y="1560"/>
                </a:lnTo>
                <a:lnTo>
                  <a:pt x="428" y="1572"/>
                </a:lnTo>
                <a:lnTo>
                  <a:pt x="401" y="1585"/>
                </a:lnTo>
                <a:lnTo>
                  <a:pt x="375" y="1599"/>
                </a:lnTo>
                <a:lnTo>
                  <a:pt x="349" y="1615"/>
                </a:lnTo>
                <a:lnTo>
                  <a:pt x="324" y="1632"/>
                </a:lnTo>
                <a:lnTo>
                  <a:pt x="298" y="1650"/>
                </a:lnTo>
                <a:lnTo>
                  <a:pt x="274" y="1669"/>
                </a:lnTo>
                <a:lnTo>
                  <a:pt x="251" y="1690"/>
                </a:lnTo>
                <a:lnTo>
                  <a:pt x="229" y="1713"/>
                </a:lnTo>
                <a:lnTo>
                  <a:pt x="207" y="1736"/>
                </a:lnTo>
                <a:lnTo>
                  <a:pt x="185" y="1761"/>
                </a:lnTo>
                <a:lnTo>
                  <a:pt x="164" y="1787"/>
                </a:lnTo>
                <a:lnTo>
                  <a:pt x="144" y="1814"/>
                </a:lnTo>
                <a:lnTo>
                  <a:pt x="125" y="1843"/>
                </a:lnTo>
                <a:lnTo>
                  <a:pt x="106" y="1873"/>
                </a:lnTo>
                <a:lnTo>
                  <a:pt x="88" y="1904"/>
                </a:lnTo>
                <a:lnTo>
                  <a:pt x="70" y="1938"/>
                </a:lnTo>
                <a:lnTo>
                  <a:pt x="54" y="1972"/>
                </a:lnTo>
                <a:lnTo>
                  <a:pt x="37" y="2007"/>
                </a:lnTo>
                <a:close/>
                <a:moveTo>
                  <a:pt x="4932" y="2098"/>
                </a:moveTo>
                <a:lnTo>
                  <a:pt x="4932" y="2098"/>
                </a:lnTo>
                <a:lnTo>
                  <a:pt x="4916" y="2064"/>
                </a:lnTo>
                <a:lnTo>
                  <a:pt x="4899" y="2029"/>
                </a:lnTo>
                <a:lnTo>
                  <a:pt x="4882" y="1996"/>
                </a:lnTo>
                <a:lnTo>
                  <a:pt x="4863" y="1965"/>
                </a:lnTo>
                <a:lnTo>
                  <a:pt x="4845" y="1935"/>
                </a:lnTo>
                <a:lnTo>
                  <a:pt x="4825" y="1906"/>
                </a:lnTo>
                <a:lnTo>
                  <a:pt x="4805" y="1879"/>
                </a:lnTo>
                <a:lnTo>
                  <a:pt x="4784" y="1853"/>
                </a:lnTo>
                <a:lnTo>
                  <a:pt x="4763" y="1828"/>
                </a:lnTo>
                <a:lnTo>
                  <a:pt x="4741" y="1804"/>
                </a:lnTo>
                <a:lnTo>
                  <a:pt x="4718" y="1782"/>
                </a:lnTo>
                <a:lnTo>
                  <a:pt x="4695" y="1761"/>
                </a:lnTo>
                <a:lnTo>
                  <a:pt x="4671" y="1741"/>
                </a:lnTo>
                <a:lnTo>
                  <a:pt x="4646" y="1724"/>
                </a:lnTo>
                <a:lnTo>
                  <a:pt x="4621" y="1706"/>
                </a:lnTo>
                <a:lnTo>
                  <a:pt x="4594" y="1691"/>
                </a:lnTo>
                <a:lnTo>
                  <a:pt x="4568" y="1677"/>
                </a:lnTo>
                <a:lnTo>
                  <a:pt x="4541" y="1664"/>
                </a:lnTo>
                <a:lnTo>
                  <a:pt x="4512" y="1652"/>
                </a:lnTo>
                <a:lnTo>
                  <a:pt x="4484" y="1641"/>
                </a:lnTo>
                <a:lnTo>
                  <a:pt x="4456" y="1632"/>
                </a:lnTo>
                <a:lnTo>
                  <a:pt x="4425" y="1623"/>
                </a:lnTo>
                <a:lnTo>
                  <a:pt x="4396" y="1617"/>
                </a:lnTo>
                <a:lnTo>
                  <a:pt x="4364" y="1611"/>
                </a:lnTo>
                <a:lnTo>
                  <a:pt x="4332" y="1606"/>
                </a:lnTo>
                <a:lnTo>
                  <a:pt x="4301" y="1603"/>
                </a:lnTo>
                <a:lnTo>
                  <a:pt x="4268" y="1601"/>
                </a:lnTo>
                <a:lnTo>
                  <a:pt x="4234" y="1600"/>
                </a:lnTo>
                <a:lnTo>
                  <a:pt x="4200" y="1600"/>
                </a:lnTo>
                <a:lnTo>
                  <a:pt x="4166" y="1601"/>
                </a:lnTo>
                <a:lnTo>
                  <a:pt x="4130" y="1605"/>
                </a:lnTo>
                <a:lnTo>
                  <a:pt x="4095" y="1608"/>
                </a:lnTo>
                <a:lnTo>
                  <a:pt x="4008" y="1647"/>
                </a:lnTo>
                <a:lnTo>
                  <a:pt x="3922" y="1686"/>
                </a:lnTo>
                <a:lnTo>
                  <a:pt x="3837" y="1722"/>
                </a:lnTo>
                <a:lnTo>
                  <a:pt x="3754" y="1757"/>
                </a:lnTo>
                <a:lnTo>
                  <a:pt x="3670" y="1792"/>
                </a:lnTo>
                <a:lnTo>
                  <a:pt x="3585" y="1825"/>
                </a:lnTo>
                <a:lnTo>
                  <a:pt x="3498" y="1859"/>
                </a:lnTo>
                <a:lnTo>
                  <a:pt x="3408" y="1894"/>
                </a:lnTo>
                <a:lnTo>
                  <a:pt x="3423" y="1936"/>
                </a:lnTo>
                <a:lnTo>
                  <a:pt x="3439" y="1981"/>
                </a:lnTo>
                <a:lnTo>
                  <a:pt x="3452" y="2029"/>
                </a:lnTo>
                <a:lnTo>
                  <a:pt x="3464" y="2079"/>
                </a:lnTo>
                <a:lnTo>
                  <a:pt x="3474" y="2131"/>
                </a:lnTo>
                <a:lnTo>
                  <a:pt x="3481" y="2185"/>
                </a:lnTo>
                <a:lnTo>
                  <a:pt x="3485" y="2213"/>
                </a:lnTo>
                <a:lnTo>
                  <a:pt x="3487" y="2240"/>
                </a:lnTo>
                <a:lnTo>
                  <a:pt x="3488" y="2269"/>
                </a:lnTo>
                <a:lnTo>
                  <a:pt x="3489" y="2297"/>
                </a:lnTo>
                <a:lnTo>
                  <a:pt x="3489" y="2327"/>
                </a:lnTo>
                <a:lnTo>
                  <a:pt x="3489" y="2355"/>
                </a:lnTo>
                <a:lnTo>
                  <a:pt x="3487" y="2384"/>
                </a:lnTo>
                <a:lnTo>
                  <a:pt x="3485" y="2413"/>
                </a:lnTo>
                <a:lnTo>
                  <a:pt x="3481" y="2441"/>
                </a:lnTo>
                <a:lnTo>
                  <a:pt x="3477" y="2471"/>
                </a:lnTo>
                <a:lnTo>
                  <a:pt x="3472" y="2499"/>
                </a:lnTo>
                <a:lnTo>
                  <a:pt x="3465" y="2528"/>
                </a:lnTo>
                <a:lnTo>
                  <a:pt x="3458" y="2556"/>
                </a:lnTo>
                <a:lnTo>
                  <a:pt x="3450" y="2585"/>
                </a:lnTo>
                <a:lnTo>
                  <a:pt x="3440" y="2612"/>
                </a:lnTo>
                <a:lnTo>
                  <a:pt x="3429" y="2639"/>
                </a:lnTo>
                <a:lnTo>
                  <a:pt x="3418" y="2667"/>
                </a:lnTo>
                <a:lnTo>
                  <a:pt x="3405" y="2694"/>
                </a:lnTo>
                <a:lnTo>
                  <a:pt x="3391" y="2719"/>
                </a:lnTo>
                <a:lnTo>
                  <a:pt x="3374" y="2745"/>
                </a:lnTo>
                <a:lnTo>
                  <a:pt x="3419" y="2760"/>
                </a:lnTo>
                <a:lnTo>
                  <a:pt x="3463" y="2777"/>
                </a:lnTo>
                <a:lnTo>
                  <a:pt x="3505" y="2793"/>
                </a:lnTo>
                <a:lnTo>
                  <a:pt x="3548" y="2811"/>
                </a:lnTo>
                <a:lnTo>
                  <a:pt x="3591" y="2829"/>
                </a:lnTo>
                <a:lnTo>
                  <a:pt x="3632" y="2849"/>
                </a:lnTo>
                <a:lnTo>
                  <a:pt x="3716" y="2889"/>
                </a:lnTo>
                <a:lnTo>
                  <a:pt x="3800" y="2931"/>
                </a:lnTo>
                <a:lnTo>
                  <a:pt x="3884" y="2976"/>
                </a:lnTo>
                <a:lnTo>
                  <a:pt x="4056" y="3067"/>
                </a:lnTo>
                <a:lnTo>
                  <a:pt x="4084" y="3071"/>
                </a:lnTo>
                <a:lnTo>
                  <a:pt x="4113" y="3073"/>
                </a:lnTo>
                <a:lnTo>
                  <a:pt x="4140" y="3075"/>
                </a:lnTo>
                <a:lnTo>
                  <a:pt x="4167" y="3076"/>
                </a:lnTo>
                <a:lnTo>
                  <a:pt x="4195" y="3076"/>
                </a:lnTo>
                <a:lnTo>
                  <a:pt x="4222" y="3076"/>
                </a:lnTo>
                <a:lnTo>
                  <a:pt x="4248" y="3075"/>
                </a:lnTo>
                <a:lnTo>
                  <a:pt x="4274" y="3073"/>
                </a:lnTo>
                <a:lnTo>
                  <a:pt x="4301" y="3071"/>
                </a:lnTo>
                <a:lnTo>
                  <a:pt x="4326" y="3067"/>
                </a:lnTo>
                <a:lnTo>
                  <a:pt x="4351" y="3063"/>
                </a:lnTo>
                <a:lnTo>
                  <a:pt x="4376" y="3059"/>
                </a:lnTo>
                <a:lnTo>
                  <a:pt x="4401" y="3054"/>
                </a:lnTo>
                <a:lnTo>
                  <a:pt x="4425" y="3048"/>
                </a:lnTo>
                <a:lnTo>
                  <a:pt x="4449" y="3041"/>
                </a:lnTo>
                <a:lnTo>
                  <a:pt x="4472" y="3035"/>
                </a:lnTo>
                <a:lnTo>
                  <a:pt x="4495" y="3027"/>
                </a:lnTo>
                <a:lnTo>
                  <a:pt x="4518" y="3018"/>
                </a:lnTo>
                <a:lnTo>
                  <a:pt x="4540" y="3010"/>
                </a:lnTo>
                <a:lnTo>
                  <a:pt x="4562" y="3000"/>
                </a:lnTo>
                <a:lnTo>
                  <a:pt x="4583" y="2990"/>
                </a:lnTo>
                <a:lnTo>
                  <a:pt x="4604" y="2979"/>
                </a:lnTo>
                <a:lnTo>
                  <a:pt x="4624" y="2968"/>
                </a:lnTo>
                <a:lnTo>
                  <a:pt x="4645" y="2956"/>
                </a:lnTo>
                <a:lnTo>
                  <a:pt x="4663" y="2944"/>
                </a:lnTo>
                <a:lnTo>
                  <a:pt x="4683" y="2931"/>
                </a:lnTo>
                <a:lnTo>
                  <a:pt x="4701" y="2917"/>
                </a:lnTo>
                <a:lnTo>
                  <a:pt x="4719" y="2902"/>
                </a:lnTo>
                <a:lnTo>
                  <a:pt x="4736" y="2888"/>
                </a:lnTo>
                <a:lnTo>
                  <a:pt x="4753" y="2873"/>
                </a:lnTo>
                <a:lnTo>
                  <a:pt x="4769" y="2858"/>
                </a:lnTo>
                <a:lnTo>
                  <a:pt x="4786" y="2841"/>
                </a:lnTo>
                <a:lnTo>
                  <a:pt x="4801" y="2825"/>
                </a:lnTo>
                <a:lnTo>
                  <a:pt x="4815" y="2807"/>
                </a:lnTo>
                <a:lnTo>
                  <a:pt x="4829" y="2790"/>
                </a:lnTo>
                <a:lnTo>
                  <a:pt x="4842" y="2771"/>
                </a:lnTo>
                <a:lnTo>
                  <a:pt x="4855" y="2753"/>
                </a:lnTo>
                <a:lnTo>
                  <a:pt x="4867" y="2734"/>
                </a:lnTo>
                <a:lnTo>
                  <a:pt x="4879" y="2715"/>
                </a:lnTo>
                <a:lnTo>
                  <a:pt x="4890" y="2694"/>
                </a:lnTo>
                <a:lnTo>
                  <a:pt x="4900" y="2674"/>
                </a:lnTo>
                <a:lnTo>
                  <a:pt x="4910" y="2653"/>
                </a:lnTo>
                <a:lnTo>
                  <a:pt x="4919" y="2632"/>
                </a:lnTo>
                <a:lnTo>
                  <a:pt x="4928" y="2610"/>
                </a:lnTo>
                <a:lnTo>
                  <a:pt x="4934" y="2588"/>
                </a:lnTo>
                <a:lnTo>
                  <a:pt x="4942" y="2565"/>
                </a:lnTo>
                <a:lnTo>
                  <a:pt x="4947" y="2542"/>
                </a:lnTo>
                <a:lnTo>
                  <a:pt x="4953" y="2519"/>
                </a:lnTo>
                <a:lnTo>
                  <a:pt x="4957" y="2495"/>
                </a:lnTo>
                <a:lnTo>
                  <a:pt x="4961" y="2471"/>
                </a:lnTo>
                <a:lnTo>
                  <a:pt x="4965" y="2447"/>
                </a:lnTo>
                <a:lnTo>
                  <a:pt x="4967" y="2422"/>
                </a:lnTo>
                <a:lnTo>
                  <a:pt x="4969" y="2397"/>
                </a:lnTo>
                <a:lnTo>
                  <a:pt x="4969" y="2372"/>
                </a:lnTo>
                <a:lnTo>
                  <a:pt x="4969" y="2345"/>
                </a:lnTo>
                <a:lnTo>
                  <a:pt x="4969" y="2319"/>
                </a:lnTo>
                <a:lnTo>
                  <a:pt x="4967" y="2293"/>
                </a:lnTo>
                <a:lnTo>
                  <a:pt x="4965" y="2266"/>
                </a:lnTo>
                <a:lnTo>
                  <a:pt x="4961" y="2238"/>
                </a:lnTo>
                <a:lnTo>
                  <a:pt x="4957" y="2211"/>
                </a:lnTo>
                <a:lnTo>
                  <a:pt x="4952" y="2184"/>
                </a:lnTo>
                <a:lnTo>
                  <a:pt x="4946" y="2155"/>
                </a:lnTo>
                <a:lnTo>
                  <a:pt x="4940" y="2128"/>
                </a:lnTo>
                <a:lnTo>
                  <a:pt x="4932" y="2098"/>
                </a:lnTo>
                <a:close/>
                <a:moveTo>
                  <a:pt x="3938" y="4303"/>
                </a:moveTo>
                <a:lnTo>
                  <a:pt x="3938" y="4303"/>
                </a:lnTo>
                <a:lnTo>
                  <a:pt x="3917" y="4325"/>
                </a:lnTo>
                <a:lnTo>
                  <a:pt x="3898" y="4346"/>
                </a:lnTo>
                <a:lnTo>
                  <a:pt x="3877" y="4366"/>
                </a:lnTo>
                <a:lnTo>
                  <a:pt x="3856" y="4385"/>
                </a:lnTo>
                <a:lnTo>
                  <a:pt x="3835" y="4403"/>
                </a:lnTo>
                <a:lnTo>
                  <a:pt x="3814" y="4421"/>
                </a:lnTo>
                <a:lnTo>
                  <a:pt x="3794" y="4437"/>
                </a:lnTo>
                <a:lnTo>
                  <a:pt x="3772" y="4453"/>
                </a:lnTo>
                <a:lnTo>
                  <a:pt x="3750" y="4468"/>
                </a:lnTo>
                <a:lnTo>
                  <a:pt x="3729" y="4481"/>
                </a:lnTo>
                <a:lnTo>
                  <a:pt x="3707" y="4494"/>
                </a:lnTo>
                <a:lnTo>
                  <a:pt x="3686" y="4507"/>
                </a:lnTo>
                <a:lnTo>
                  <a:pt x="3663" y="4518"/>
                </a:lnTo>
                <a:lnTo>
                  <a:pt x="3641" y="4529"/>
                </a:lnTo>
                <a:lnTo>
                  <a:pt x="3619" y="4539"/>
                </a:lnTo>
                <a:lnTo>
                  <a:pt x="3596" y="4548"/>
                </a:lnTo>
                <a:lnTo>
                  <a:pt x="3574" y="4555"/>
                </a:lnTo>
                <a:lnTo>
                  <a:pt x="3551" y="4563"/>
                </a:lnTo>
                <a:lnTo>
                  <a:pt x="3529" y="4569"/>
                </a:lnTo>
                <a:lnTo>
                  <a:pt x="3506" y="4575"/>
                </a:lnTo>
                <a:lnTo>
                  <a:pt x="3485" y="4579"/>
                </a:lnTo>
                <a:lnTo>
                  <a:pt x="3462" y="4584"/>
                </a:lnTo>
                <a:lnTo>
                  <a:pt x="3439" y="4587"/>
                </a:lnTo>
                <a:lnTo>
                  <a:pt x="3417" y="4589"/>
                </a:lnTo>
                <a:lnTo>
                  <a:pt x="3394" y="4591"/>
                </a:lnTo>
                <a:lnTo>
                  <a:pt x="3372" y="4592"/>
                </a:lnTo>
                <a:lnTo>
                  <a:pt x="3349" y="4592"/>
                </a:lnTo>
                <a:lnTo>
                  <a:pt x="3327" y="4591"/>
                </a:lnTo>
                <a:lnTo>
                  <a:pt x="3304" y="4590"/>
                </a:lnTo>
                <a:lnTo>
                  <a:pt x="3283" y="4588"/>
                </a:lnTo>
                <a:lnTo>
                  <a:pt x="3261" y="4585"/>
                </a:lnTo>
                <a:lnTo>
                  <a:pt x="3239" y="4581"/>
                </a:lnTo>
                <a:lnTo>
                  <a:pt x="3217" y="4576"/>
                </a:lnTo>
                <a:lnTo>
                  <a:pt x="3195" y="4572"/>
                </a:lnTo>
                <a:lnTo>
                  <a:pt x="3173" y="4565"/>
                </a:lnTo>
                <a:lnTo>
                  <a:pt x="3151" y="4559"/>
                </a:lnTo>
                <a:lnTo>
                  <a:pt x="3131" y="4551"/>
                </a:lnTo>
                <a:lnTo>
                  <a:pt x="3110" y="4543"/>
                </a:lnTo>
                <a:lnTo>
                  <a:pt x="3089" y="4534"/>
                </a:lnTo>
                <a:lnTo>
                  <a:pt x="3068" y="4525"/>
                </a:lnTo>
                <a:lnTo>
                  <a:pt x="3048" y="4514"/>
                </a:lnTo>
                <a:lnTo>
                  <a:pt x="3027" y="4503"/>
                </a:lnTo>
                <a:lnTo>
                  <a:pt x="3007" y="4492"/>
                </a:lnTo>
                <a:lnTo>
                  <a:pt x="2988" y="4479"/>
                </a:lnTo>
                <a:lnTo>
                  <a:pt x="2968" y="4466"/>
                </a:lnTo>
                <a:lnTo>
                  <a:pt x="2949" y="4453"/>
                </a:lnTo>
                <a:lnTo>
                  <a:pt x="2930" y="4437"/>
                </a:lnTo>
                <a:lnTo>
                  <a:pt x="2911" y="4422"/>
                </a:lnTo>
                <a:lnTo>
                  <a:pt x="2893" y="4407"/>
                </a:lnTo>
                <a:lnTo>
                  <a:pt x="2875" y="4390"/>
                </a:lnTo>
                <a:lnTo>
                  <a:pt x="2858" y="4373"/>
                </a:lnTo>
                <a:lnTo>
                  <a:pt x="2840" y="4354"/>
                </a:lnTo>
                <a:lnTo>
                  <a:pt x="2823" y="4337"/>
                </a:lnTo>
                <a:lnTo>
                  <a:pt x="2806" y="4317"/>
                </a:lnTo>
                <a:lnTo>
                  <a:pt x="2790" y="4297"/>
                </a:lnTo>
                <a:lnTo>
                  <a:pt x="2774" y="4277"/>
                </a:lnTo>
                <a:lnTo>
                  <a:pt x="2758" y="4256"/>
                </a:lnTo>
                <a:lnTo>
                  <a:pt x="2743" y="4234"/>
                </a:lnTo>
                <a:lnTo>
                  <a:pt x="2729" y="4211"/>
                </a:lnTo>
                <a:lnTo>
                  <a:pt x="2715" y="4188"/>
                </a:lnTo>
                <a:lnTo>
                  <a:pt x="2700" y="4164"/>
                </a:lnTo>
                <a:lnTo>
                  <a:pt x="2687" y="4140"/>
                </a:lnTo>
                <a:lnTo>
                  <a:pt x="2674" y="4115"/>
                </a:lnTo>
                <a:lnTo>
                  <a:pt x="2662" y="4090"/>
                </a:lnTo>
                <a:lnTo>
                  <a:pt x="2656" y="4054"/>
                </a:lnTo>
                <a:lnTo>
                  <a:pt x="2648" y="4013"/>
                </a:lnTo>
                <a:lnTo>
                  <a:pt x="2642" y="3970"/>
                </a:lnTo>
                <a:lnTo>
                  <a:pt x="2636" y="3923"/>
                </a:lnTo>
                <a:lnTo>
                  <a:pt x="2625" y="3822"/>
                </a:lnTo>
                <a:lnTo>
                  <a:pt x="2615" y="3714"/>
                </a:lnTo>
                <a:lnTo>
                  <a:pt x="2606" y="3604"/>
                </a:lnTo>
                <a:lnTo>
                  <a:pt x="2600" y="3493"/>
                </a:lnTo>
                <a:lnTo>
                  <a:pt x="2595" y="3385"/>
                </a:lnTo>
                <a:lnTo>
                  <a:pt x="2594" y="3285"/>
                </a:lnTo>
                <a:lnTo>
                  <a:pt x="2626" y="3282"/>
                </a:lnTo>
                <a:lnTo>
                  <a:pt x="2658" y="3278"/>
                </a:lnTo>
                <a:lnTo>
                  <a:pt x="2688" y="3273"/>
                </a:lnTo>
                <a:lnTo>
                  <a:pt x="2719" y="3267"/>
                </a:lnTo>
                <a:lnTo>
                  <a:pt x="2748" y="3261"/>
                </a:lnTo>
                <a:lnTo>
                  <a:pt x="2777" y="3253"/>
                </a:lnTo>
                <a:lnTo>
                  <a:pt x="2805" y="3245"/>
                </a:lnTo>
                <a:lnTo>
                  <a:pt x="2834" y="3237"/>
                </a:lnTo>
                <a:lnTo>
                  <a:pt x="2860" y="3227"/>
                </a:lnTo>
                <a:lnTo>
                  <a:pt x="2886" y="3217"/>
                </a:lnTo>
                <a:lnTo>
                  <a:pt x="2912" y="3207"/>
                </a:lnTo>
                <a:lnTo>
                  <a:pt x="2937" y="3196"/>
                </a:lnTo>
                <a:lnTo>
                  <a:pt x="2961" y="3184"/>
                </a:lnTo>
                <a:lnTo>
                  <a:pt x="2985" y="3172"/>
                </a:lnTo>
                <a:lnTo>
                  <a:pt x="3008" y="3159"/>
                </a:lnTo>
                <a:lnTo>
                  <a:pt x="3030" y="3146"/>
                </a:lnTo>
                <a:lnTo>
                  <a:pt x="3052" y="3133"/>
                </a:lnTo>
                <a:lnTo>
                  <a:pt x="3074" y="3119"/>
                </a:lnTo>
                <a:lnTo>
                  <a:pt x="3095" y="3103"/>
                </a:lnTo>
                <a:lnTo>
                  <a:pt x="3114" y="3089"/>
                </a:lnTo>
                <a:lnTo>
                  <a:pt x="3134" y="3074"/>
                </a:lnTo>
                <a:lnTo>
                  <a:pt x="3153" y="3059"/>
                </a:lnTo>
                <a:lnTo>
                  <a:pt x="3188" y="3026"/>
                </a:lnTo>
                <a:lnTo>
                  <a:pt x="3221" y="2993"/>
                </a:lnTo>
                <a:lnTo>
                  <a:pt x="3252" y="2959"/>
                </a:lnTo>
                <a:lnTo>
                  <a:pt x="3280" y="2924"/>
                </a:lnTo>
                <a:lnTo>
                  <a:pt x="3305" y="2889"/>
                </a:lnTo>
                <a:lnTo>
                  <a:pt x="3392" y="2944"/>
                </a:lnTo>
                <a:lnTo>
                  <a:pt x="3475" y="3000"/>
                </a:lnTo>
                <a:lnTo>
                  <a:pt x="3555" y="3054"/>
                </a:lnTo>
                <a:lnTo>
                  <a:pt x="3632" y="3110"/>
                </a:lnTo>
                <a:lnTo>
                  <a:pt x="3705" y="3166"/>
                </a:lnTo>
                <a:lnTo>
                  <a:pt x="3777" y="3223"/>
                </a:lnTo>
                <a:lnTo>
                  <a:pt x="3846" y="3280"/>
                </a:lnTo>
                <a:lnTo>
                  <a:pt x="3914" y="3339"/>
                </a:lnTo>
                <a:lnTo>
                  <a:pt x="3937" y="3368"/>
                </a:lnTo>
                <a:lnTo>
                  <a:pt x="3958" y="3395"/>
                </a:lnTo>
                <a:lnTo>
                  <a:pt x="3977" y="3424"/>
                </a:lnTo>
                <a:lnTo>
                  <a:pt x="3996" y="3452"/>
                </a:lnTo>
                <a:lnTo>
                  <a:pt x="4012" y="3480"/>
                </a:lnTo>
                <a:lnTo>
                  <a:pt x="4027" y="3510"/>
                </a:lnTo>
                <a:lnTo>
                  <a:pt x="4042" y="3538"/>
                </a:lnTo>
                <a:lnTo>
                  <a:pt x="4055" y="3567"/>
                </a:lnTo>
                <a:lnTo>
                  <a:pt x="4066" y="3596"/>
                </a:lnTo>
                <a:lnTo>
                  <a:pt x="4076" y="3626"/>
                </a:lnTo>
                <a:lnTo>
                  <a:pt x="4084" y="3654"/>
                </a:lnTo>
                <a:lnTo>
                  <a:pt x="4092" y="3684"/>
                </a:lnTo>
                <a:lnTo>
                  <a:pt x="4097" y="3713"/>
                </a:lnTo>
                <a:lnTo>
                  <a:pt x="4102" y="3743"/>
                </a:lnTo>
                <a:lnTo>
                  <a:pt x="4105" y="3773"/>
                </a:lnTo>
                <a:lnTo>
                  <a:pt x="4107" y="3803"/>
                </a:lnTo>
                <a:lnTo>
                  <a:pt x="4107" y="3833"/>
                </a:lnTo>
                <a:lnTo>
                  <a:pt x="4106" y="3863"/>
                </a:lnTo>
                <a:lnTo>
                  <a:pt x="4103" y="3893"/>
                </a:lnTo>
                <a:lnTo>
                  <a:pt x="4100" y="3924"/>
                </a:lnTo>
                <a:lnTo>
                  <a:pt x="4094" y="3954"/>
                </a:lnTo>
                <a:lnTo>
                  <a:pt x="4086" y="3985"/>
                </a:lnTo>
                <a:lnTo>
                  <a:pt x="4079" y="4017"/>
                </a:lnTo>
                <a:lnTo>
                  <a:pt x="4069" y="4047"/>
                </a:lnTo>
                <a:lnTo>
                  <a:pt x="4057" y="4079"/>
                </a:lnTo>
                <a:lnTo>
                  <a:pt x="4045" y="4111"/>
                </a:lnTo>
                <a:lnTo>
                  <a:pt x="4031" y="4142"/>
                </a:lnTo>
                <a:lnTo>
                  <a:pt x="4014" y="4174"/>
                </a:lnTo>
                <a:lnTo>
                  <a:pt x="3998" y="4206"/>
                </a:lnTo>
                <a:lnTo>
                  <a:pt x="3979" y="4238"/>
                </a:lnTo>
                <a:lnTo>
                  <a:pt x="3959" y="4270"/>
                </a:lnTo>
                <a:lnTo>
                  <a:pt x="3938" y="4303"/>
                </a:lnTo>
                <a:close/>
                <a:moveTo>
                  <a:pt x="3986" y="352"/>
                </a:moveTo>
                <a:lnTo>
                  <a:pt x="3986" y="352"/>
                </a:lnTo>
                <a:lnTo>
                  <a:pt x="4008" y="385"/>
                </a:lnTo>
                <a:lnTo>
                  <a:pt x="4027" y="417"/>
                </a:lnTo>
                <a:lnTo>
                  <a:pt x="4046" y="449"/>
                </a:lnTo>
                <a:lnTo>
                  <a:pt x="4062" y="482"/>
                </a:lnTo>
                <a:lnTo>
                  <a:pt x="4078" y="513"/>
                </a:lnTo>
                <a:lnTo>
                  <a:pt x="4092" y="545"/>
                </a:lnTo>
                <a:lnTo>
                  <a:pt x="4104" y="577"/>
                </a:lnTo>
                <a:lnTo>
                  <a:pt x="4115" y="608"/>
                </a:lnTo>
                <a:lnTo>
                  <a:pt x="4125" y="640"/>
                </a:lnTo>
                <a:lnTo>
                  <a:pt x="4132" y="671"/>
                </a:lnTo>
                <a:lnTo>
                  <a:pt x="4139" y="702"/>
                </a:lnTo>
                <a:lnTo>
                  <a:pt x="4143" y="733"/>
                </a:lnTo>
                <a:lnTo>
                  <a:pt x="4148" y="764"/>
                </a:lnTo>
                <a:lnTo>
                  <a:pt x="4150" y="794"/>
                </a:lnTo>
                <a:lnTo>
                  <a:pt x="4150" y="825"/>
                </a:lnTo>
                <a:lnTo>
                  <a:pt x="4150" y="855"/>
                </a:lnTo>
                <a:lnTo>
                  <a:pt x="4148" y="886"/>
                </a:lnTo>
                <a:lnTo>
                  <a:pt x="4143" y="915"/>
                </a:lnTo>
                <a:lnTo>
                  <a:pt x="4139" y="946"/>
                </a:lnTo>
                <a:lnTo>
                  <a:pt x="4132" y="976"/>
                </a:lnTo>
                <a:lnTo>
                  <a:pt x="4125" y="1005"/>
                </a:lnTo>
                <a:lnTo>
                  <a:pt x="4116" y="1035"/>
                </a:lnTo>
                <a:lnTo>
                  <a:pt x="4105" y="1064"/>
                </a:lnTo>
                <a:lnTo>
                  <a:pt x="4093" y="1092"/>
                </a:lnTo>
                <a:lnTo>
                  <a:pt x="4080" y="1122"/>
                </a:lnTo>
                <a:lnTo>
                  <a:pt x="4066" y="1151"/>
                </a:lnTo>
                <a:lnTo>
                  <a:pt x="4049" y="1180"/>
                </a:lnTo>
                <a:lnTo>
                  <a:pt x="4033" y="1208"/>
                </a:lnTo>
                <a:lnTo>
                  <a:pt x="4014" y="1237"/>
                </a:lnTo>
                <a:lnTo>
                  <a:pt x="3994" y="1265"/>
                </a:lnTo>
                <a:lnTo>
                  <a:pt x="3973" y="1293"/>
                </a:lnTo>
                <a:lnTo>
                  <a:pt x="3951" y="1322"/>
                </a:lnTo>
                <a:lnTo>
                  <a:pt x="3869" y="1373"/>
                </a:lnTo>
                <a:lnTo>
                  <a:pt x="3789" y="1423"/>
                </a:lnTo>
                <a:lnTo>
                  <a:pt x="3630" y="1522"/>
                </a:lnTo>
                <a:lnTo>
                  <a:pt x="3551" y="1572"/>
                </a:lnTo>
                <a:lnTo>
                  <a:pt x="3473" y="1623"/>
                </a:lnTo>
                <a:lnTo>
                  <a:pt x="3394" y="1677"/>
                </a:lnTo>
                <a:lnTo>
                  <a:pt x="3355" y="1705"/>
                </a:lnTo>
                <a:lnTo>
                  <a:pt x="3315" y="1734"/>
                </a:lnTo>
                <a:lnTo>
                  <a:pt x="3289" y="1699"/>
                </a:lnTo>
                <a:lnTo>
                  <a:pt x="3261" y="1663"/>
                </a:lnTo>
                <a:lnTo>
                  <a:pt x="3229" y="1625"/>
                </a:lnTo>
                <a:lnTo>
                  <a:pt x="3194" y="1589"/>
                </a:lnTo>
                <a:lnTo>
                  <a:pt x="3157" y="1553"/>
                </a:lnTo>
                <a:lnTo>
                  <a:pt x="3118" y="1518"/>
                </a:lnTo>
                <a:lnTo>
                  <a:pt x="3097" y="1502"/>
                </a:lnTo>
                <a:lnTo>
                  <a:pt x="3075" y="1485"/>
                </a:lnTo>
                <a:lnTo>
                  <a:pt x="3053" y="1468"/>
                </a:lnTo>
                <a:lnTo>
                  <a:pt x="3030" y="1453"/>
                </a:lnTo>
                <a:lnTo>
                  <a:pt x="3007" y="1438"/>
                </a:lnTo>
                <a:lnTo>
                  <a:pt x="2983" y="1422"/>
                </a:lnTo>
                <a:lnTo>
                  <a:pt x="2958" y="1408"/>
                </a:lnTo>
                <a:lnTo>
                  <a:pt x="2933" y="1394"/>
                </a:lnTo>
                <a:lnTo>
                  <a:pt x="2908" y="1381"/>
                </a:lnTo>
                <a:lnTo>
                  <a:pt x="2881" y="1368"/>
                </a:lnTo>
                <a:lnTo>
                  <a:pt x="2854" y="1356"/>
                </a:lnTo>
                <a:lnTo>
                  <a:pt x="2826" y="1345"/>
                </a:lnTo>
                <a:lnTo>
                  <a:pt x="2798" y="1335"/>
                </a:lnTo>
                <a:lnTo>
                  <a:pt x="2769" y="1325"/>
                </a:lnTo>
                <a:lnTo>
                  <a:pt x="2740" y="1316"/>
                </a:lnTo>
                <a:lnTo>
                  <a:pt x="2710" y="1309"/>
                </a:lnTo>
                <a:lnTo>
                  <a:pt x="2680" y="1302"/>
                </a:lnTo>
                <a:lnTo>
                  <a:pt x="2648" y="1297"/>
                </a:lnTo>
                <a:lnTo>
                  <a:pt x="2616" y="1292"/>
                </a:lnTo>
                <a:lnTo>
                  <a:pt x="2583" y="1289"/>
                </a:lnTo>
                <a:lnTo>
                  <a:pt x="2605" y="1199"/>
                </a:lnTo>
                <a:lnTo>
                  <a:pt x="2625" y="1112"/>
                </a:lnTo>
                <a:lnTo>
                  <a:pt x="2641" y="1025"/>
                </a:lnTo>
                <a:lnTo>
                  <a:pt x="2657" y="938"/>
                </a:lnTo>
                <a:lnTo>
                  <a:pt x="2670" y="851"/>
                </a:lnTo>
                <a:lnTo>
                  <a:pt x="2681" y="760"/>
                </a:lnTo>
                <a:lnTo>
                  <a:pt x="2691" y="667"/>
                </a:lnTo>
                <a:lnTo>
                  <a:pt x="2699" y="571"/>
                </a:lnTo>
                <a:lnTo>
                  <a:pt x="2711" y="545"/>
                </a:lnTo>
                <a:lnTo>
                  <a:pt x="2724" y="520"/>
                </a:lnTo>
                <a:lnTo>
                  <a:pt x="2737" y="496"/>
                </a:lnTo>
                <a:lnTo>
                  <a:pt x="2752" y="472"/>
                </a:lnTo>
                <a:lnTo>
                  <a:pt x="2766" y="449"/>
                </a:lnTo>
                <a:lnTo>
                  <a:pt x="2780" y="427"/>
                </a:lnTo>
                <a:lnTo>
                  <a:pt x="2795" y="405"/>
                </a:lnTo>
                <a:lnTo>
                  <a:pt x="2812" y="383"/>
                </a:lnTo>
                <a:lnTo>
                  <a:pt x="2827" y="364"/>
                </a:lnTo>
                <a:lnTo>
                  <a:pt x="2843" y="343"/>
                </a:lnTo>
                <a:lnTo>
                  <a:pt x="2861" y="324"/>
                </a:lnTo>
                <a:lnTo>
                  <a:pt x="2877" y="306"/>
                </a:lnTo>
                <a:lnTo>
                  <a:pt x="2895" y="287"/>
                </a:lnTo>
                <a:lnTo>
                  <a:pt x="2913" y="270"/>
                </a:lnTo>
                <a:lnTo>
                  <a:pt x="2931" y="253"/>
                </a:lnTo>
                <a:lnTo>
                  <a:pt x="2949" y="238"/>
                </a:lnTo>
                <a:lnTo>
                  <a:pt x="2969" y="223"/>
                </a:lnTo>
                <a:lnTo>
                  <a:pt x="2988" y="208"/>
                </a:lnTo>
                <a:lnTo>
                  <a:pt x="3007" y="193"/>
                </a:lnTo>
                <a:lnTo>
                  <a:pt x="3027" y="180"/>
                </a:lnTo>
                <a:lnTo>
                  <a:pt x="3047" y="168"/>
                </a:lnTo>
                <a:lnTo>
                  <a:pt x="3067" y="156"/>
                </a:lnTo>
                <a:lnTo>
                  <a:pt x="3088" y="145"/>
                </a:lnTo>
                <a:lnTo>
                  <a:pt x="3109" y="134"/>
                </a:lnTo>
                <a:lnTo>
                  <a:pt x="3130" y="125"/>
                </a:lnTo>
                <a:lnTo>
                  <a:pt x="3150" y="116"/>
                </a:lnTo>
                <a:lnTo>
                  <a:pt x="3172" y="107"/>
                </a:lnTo>
                <a:lnTo>
                  <a:pt x="3193" y="99"/>
                </a:lnTo>
                <a:lnTo>
                  <a:pt x="3215" y="93"/>
                </a:lnTo>
                <a:lnTo>
                  <a:pt x="3237" y="87"/>
                </a:lnTo>
                <a:lnTo>
                  <a:pt x="3259" y="82"/>
                </a:lnTo>
                <a:lnTo>
                  <a:pt x="3281" y="76"/>
                </a:lnTo>
                <a:lnTo>
                  <a:pt x="3303" y="73"/>
                </a:lnTo>
                <a:lnTo>
                  <a:pt x="3326" y="70"/>
                </a:lnTo>
                <a:lnTo>
                  <a:pt x="3348" y="68"/>
                </a:lnTo>
                <a:lnTo>
                  <a:pt x="3371" y="67"/>
                </a:lnTo>
                <a:lnTo>
                  <a:pt x="3393" y="66"/>
                </a:lnTo>
                <a:lnTo>
                  <a:pt x="3416" y="66"/>
                </a:lnTo>
                <a:lnTo>
                  <a:pt x="3439" y="66"/>
                </a:lnTo>
                <a:lnTo>
                  <a:pt x="3462" y="68"/>
                </a:lnTo>
                <a:lnTo>
                  <a:pt x="3485" y="70"/>
                </a:lnTo>
                <a:lnTo>
                  <a:pt x="3506" y="73"/>
                </a:lnTo>
                <a:lnTo>
                  <a:pt x="3529" y="76"/>
                </a:lnTo>
                <a:lnTo>
                  <a:pt x="3552" y="82"/>
                </a:lnTo>
                <a:lnTo>
                  <a:pt x="3575" y="87"/>
                </a:lnTo>
                <a:lnTo>
                  <a:pt x="3598" y="94"/>
                </a:lnTo>
                <a:lnTo>
                  <a:pt x="3620" y="101"/>
                </a:lnTo>
                <a:lnTo>
                  <a:pt x="3643" y="108"/>
                </a:lnTo>
                <a:lnTo>
                  <a:pt x="3666" y="117"/>
                </a:lnTo>
                <a:lnTo>
                  <a:pt x="3688" y="127"/>
                </a:lnTo>
                <a:lnTo>
                  <a:pt x="3711" y="138"/>
                </a:lnTo>
                <a:lnTo>
                  <a:pt x="3733" y="149"/>
                </a:lnTo>
                <a:lnTo>
                  <a:pt x="3754" y="161"/>
                </a:lnTo>
                <a:lnTo>
                  <a:pt x="3776" y="174"/>
                </a:lnTo>
                <a:lnTo>
                  <a:pt x="3798" y="188"/>
                </a:lnTo>
                <a:lnTo>
                  <a:pt x="3820" y="203"/>
                </a:lnTo>
                <a:lnTo>
                  <a:pt x="3842" y="218"/>
                </a:lnTo>
                <a:lnTo>
                  <a:pt x="3863" y="235"/>
                </a:lnTo>
                <a:lnTo>
                  <a:pt x="3883" y="252"/>
                </a:lnTo>
                <a:lnTo>
                  <a:pt x="3905" y="270"/>
                </a:lnTo>
                <a:lnTo>
                  <a:pt x="3926" y="290"/>
                </a:lnTo>
                <a:lnTo>
                  <a:pt x="3946" y="309"/>
                </a:lnTo>
                <a:lnTo>
                  <a:pt x="3966" y="330"/>
                </a:lnTo>
                <a:lnTo>
                  <a:pt x="3986" y="3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玫瑰花"/>
          <p:cNvSpPr/>
          <p:nvPr/>
        </p:nvSpPr>
        <p:spPr bwMode="auto">
          <a:xfrm>
            <a:off x="1835785" y="5933440"/>
            <a:ext cx="610235" cy="762635"/>
          </a:xfrm>
          <a:custGeom>
            <a:avLst/>
            <a:gdLst>
              <a:gd name="T0" fmla="*/ 627816 w 3667"/>
              <a:gd name="T1" fmla="*/ 272876 h 5941"/>
              <a:gd name="T2" fmla="*/ 670826 w 3667"/>
              <a:gd name="T3" fmla="*/ 447311 h 5941"/>
              <a:gd name="T4" fmla="*/ 698109 w 3667"/>
              <a:gd name="T5" fmla="*/ 578138 h 5941"/>
              <a:gd name="T6" fmla="*/ 603423 w 3667"/>
              <a:gd name="T7" fmla="*/ 539018 h 5941"/>
              <a:gd name="T8" fmla="*/ 501675 w 3667"/>
              <a:gd name="T9" fmla="*/ 453724 h 5941"/>
              <a:gd name="T10" fmla="*/ 504885 w 3667"/>
              <a:gd name="T11" fmla="*/ 278648 h 5941"/>
              <a:gd name="T12" fmla="*/ 629100 w 3667"/>
              <a:gd name="T13" fmla="*/ 174115 h 5941"/>
              <a:gd name="T14" fmla="*/ 610484 w 3667"/>
              <a:gd name="T15" fmla="*/ 626235 h 5941"/>
              <a:gd name="T16" fmla="*/ 485948 w 3667"/>
              <a:gd name="T17" fmla="*/ 541583 h 5941"/>
              <a:gd name="T18" fmla="*/ 361091 w 3667"/>
              <a:gd name="T19" fmla="*/ 399854 h 5941"/>
              <a:gd name="T20" fmla="*/ 184557 w 3667"/>
              <a:gd name="T21" fmla="*/ 143653 h 5941"/>
              <a:gd name="T22" fmla="*/ 127104 w 3667"/>
              <a:gd name="T23" fmla="*/ 93631 h 5941"/>
              <a:gd name="T24" fmla="*/ 112981 w 3667"/>
              <a:gd name="T25" fmla="*/ 153272 h 5941"/>
              <a:gd name="T26" fmla="*/ 75428 w 3667"/>
              <a:gd name="T27" fmla="*/ 311354 h 5941"/>
              <a:gd name="T28" fmla="*/ 8666 w 3667"/>
              <a:gd name="T29" fmla="*/ 525550 h 5941"/>
              <a:gd name="T30" fmla="*/ 1926 w 3667"/>
              <a:gd name="T31" fmla="*/ 652208 h 5941"/>
              <a:gd name="T32" fmla="*/ 24073 w 3667"/>
              <a:gd name="T33" fmla="*/ 743595 h 5941"/>
              <a:gd name="T34" fmla="*/ 66441 w 3667"/>
              <a:gd name="T35" fmla="*/ 817665 h 5941"/>
              <a:gd name="T36" fmla="*/ 151177 w 3667"/>
              <a:gd name="T37" fmla="*/ 893660 h 5941"/>
              <a:gd name="T38" fmla="*/ 302674 w 3667"/>
              <a:gd name="T39" fmla="*/ 945927 h 5941"/>
              <a:gd name="T40" fmla="*/ 443259 w 3667"/>
              <a:gd name="T41" fmla="*/ 937269 h 5941"/>
              <a:gd name="T42" fmla="*/ 578066 w 3667"/>
              <a:gd name="T43" fmla="*/ 868649 h 5941"/>
              <a:gd name="T44" fmla="*/ 670184 w 3667"/>
              <a:gd name="T45" fmla="*/ 747442 h 5941"/>
              <a:gd name="T46" fmla="*/ 1164477 w 3667"/>
              <a:gd name="T47" fmla="*/ 1100161 h 5941"/>
              <a:gd name="T48" fmla="*/ 979920 w 3667"/>
              <a:gd name="T49" fmla="*/ 1021921 h 5941"/>
              <a:gd name="T50" fmla="*/ 821361 w 3667"/>
              <a:gd name="T51" fmla="*/ 993383 h 5941"/>
              <a:gd name="T52" fmla="*/ 733736 w 3667"/>
              <a:gd name="T53" fmla="*/ 1004927 h 5941"/>
              <a:gd name="T54" fmla="*/ 649642 w 3667"/>
              <a:gd name="T55" fmla="*/ 1062003 h 5941"/>
              <a:gd name="T56" fmla="*/ 602460 w 3667"/>
              <a:gd name="T57" fmla="*/ 1152748 h 5941"/>
              <a:gd name="T58" fmla="*/ 590263 w 3667"/>
              <a:gd name="T59" fmla="*/ 1272672 h 5941"/>
              <a:gd name="T60" fmla="*/ 477282 w 3667"/>
              <a:gd name="T61" fmla="*/ 1342895 h 5941"/>
              <a:gd name="T62" fmla="*/ 453851 w 3667"/>
              <a:gd name="T63" fmla="*/ 1214634 h 5941"/>
              <a:gd name="T64" fmla="*/ 396397 w 3667"/>
              <a:gd name="T65" fmla="*/ 1018394 h 5941"/>
              <a:gd name="T66" fmla="*/ 259022 w 3667"/>
              <a:gd name="T67" fmla="*/ 1038275 h 5941"/>
              <a:gd name="T68" fmla="*/ 177817 w 3667"/>
              <a:gd name="T69" fmla="*/ 1096634 h 5941"/>
              <a:gd name="T70" fmla="*/ 141548 w 3667"/>
              <a:gd name="T71" fmla="*/ 1176797 h 5941"/>
              <a:gd name="T72" fmla="*/ 147967 w 3667"/>
              <a:gd name="T73" fmla="*/ 1215596 h 5941"/>
              <a:gd name="T74" fmla="*/ 197717 w 3667"/>
              <a:gd name="T75" fmla="*/ 1173270 h 5941"/>
              <a:gd name="T76" fmla="*/ 352103 w 3667"/>
              <a:gd name="T77" fmla="*/ 1139601 h 5941"/>
              <a:gd name="T78" fmla="*/ 359807 w 3667"/>
              <a:gd name="T79" fmla="*/ 1413439 h 5941"/>
              <a:gd name="T80" fmla="*/ 331882 w 3667"/>
              <a:gd name="T81" fmla="*/ 1693369 h 5941"/>
              <a:gd name="T82" fmla="*/ 396718 w 3667"/>
              <a:gd name="T83" fmla="*/ 1851130 h 5941"/>
              <a:gd name="T84" fmla="*/ 442617 w 3667"/>
              <a:gd name="T85" fmla="*/ 1593005 h 5941"/>
              <a:gd name="T86" fmla="*/ 493972 w 3667"/>
              <a:gd name="T87" fmla="*/ 1431395 h 5941"/>
              <a:gd name="T88" fmla="*/ 592831 w 3667"/>
              <a:gd name="T89" fmla="*/ 1352835 h 5941"/>
              <a:gd name="T90" fmla="*/ 692973 w 3667"/>
              <a:gd name="T91" fmla="*/ 1408950 h 5941"/>
              <a:gd name="T92" fmla="*/ 790227 w 3667"/>
              <a:gd name="T93" fmla="*/ 1456727 h 5941"/>
              <a:gd name="T94" fmla="*/ 903529 w 3667"/>
              <a:gd name="T95" fmla="*/ 1474684 h 5941"/>
              <a:gd name="T96" fmla="*/ 914763 w 3667"/>
              <a:gd name="T97" fmla="*/ 1411515 h 5941"/>
              <a:gd name="T98" fmla="*/ 993721 w 3667"/>
              <a:gd name="T99" fmla="*/ 1291591 h 5941"/>
              <a:gd name="T100" fmla="*/ 1164156 w 3667"/>
              <a:gd name="T101" fmla="*/ 1117797 h 5941"/>
              <a:gd name="T102" fmla="*/ 292082 w 3667"/>
              <a:gd name="T103" fmla="*/ 109343 h 5941"/>
              <a:gd name="T104" fmla="*/ 367189 w 3667"/>
              <a:gd name="T105" fmla="*/ 109984 h 5941"/>
              <a:gd name="T106" fmla="*/ 462517 w 3667"/>
              <a:gd name="T107" fmla="*/ 148462 h 5941"/>
              <a:gd name="T108" fmla="*/ 538587 w 3667"/>
              <a:gd name="T109" fmla="*/ 146859 h 5941"/>
              <a:gd name="T110" fmla="*/ 520933 w 3667"/>
              <a:gd name="T111" fmla="*/ 65413 h 5941"/>
              <a:gd name="T112" fmla="*/ 384521 w 3667"/>
              <a:gd name="T113" fmla="*/ 7054 h 5941"/>
              <a:gd name="T114" fmla="*/ 252924 w 3667"/>
              <a:gd name="T115" fmla="*/ 7054 h 5941"/>
              <a:gd name="T116" fmla="*/ 191298 w 3667"/>
              <a:gd name="T117" fmla="*/ 46174 h 5941"/>
              <a:gd name="T118" fmla="*/ 346647 w 3667"/>
              <a:gd name="T119" fmla="*/ 180848 h 5941"/>
              <a:gd name="T120" fmla="*/ 328031 w 3667"/>
              <a:gd name="T121" fmla="*/ 221251 h 5941"/>
              <a:gd name="T122" fmla="*/ 447752 w 3667"/>
              <a:gd name="T123" fmla="*/ 232473 h 5941"/>
              <a:gd name="T124" fmla="*/ 387410 w 3667"/>
              <a:gd name="T125" fmla="*/ 191751 h 594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3667" h="5941">
                <a:moveTo>
                  <a:pt x="1981" y="531"/>
                </a:moveTo>
                <a:lnTo>
                  <a:pt x="1981" y="531"/>
                </a:lnTo>
                <a:lnTo>
                  <a:pt x="1971" y="573"/>
                </a:lnTo>
                <a:lnTo>
                  <a:pt x="1964" y="613"/>
                </a:lnTo>
                <a:lnTo>
                  <a:pt x="1958" y="653"/>
                </a:lnTo>
                <a:lnTo>
                  <a:pt x="1954" y="694"/>
                </a:lnTo>
                <a:lnTo>
                  <a:pt x="1952" y="733"/>
                </a:lnTo>
                <a:lnTo>
                  <a:pt x="1952" y="773"/>
                </a:lnTo>
                <a:lnTo>
                  <a:pt x="1953" y="813"/>
                </a:lnTo>
                <a:lnTo>
                  <a:pt x="1956" y="851"/>
                </a:lnTo>
                <a:lnTo>
                  <a:pt x="1960" y="891"/>
                </a:lnTo>
                <a:lnTo>
                  <a:pt x="1966" y="929"/>
                </a:lnTo>
                <a:lnTo>
                  <a:pt x="1972" y="968"/>
                </a:lnTo>
                <a:lnTo>
                  <a:pt x="1981" y="1006"/>
                </a:lnTo>
                <a:lnTo>
                  <a:pt x="1990" y="1046"/>
                </a:lnTo>
                <a:lnTo>
                  <a:pt x="1999" y="1084"/>
                </a:lnTo>
                <a:lnTo>
                  <a:pt x="2020" y="1161"/>
                </a:lnTo>
                <a:lnTo>
                  <a:pt x="2043" y="1238"/>
                </a:lnTo>
                <a:lnTo>
                  <a:pt x="2067" y="1316"/>
                </a:lnTo>
                <a:lnTo>
                  <a:pt x="2090" y="1395"/>
                </a:lnTo>
                <a:lnTo>
                  <a:pt x="2113" y="1474"/>
                </a:lnTo>
                <a:lnTo>
                  <a:pt x="2124" y="1513"/>
                </a:lnTo>
                <a:lnTo>
                  <a:pt x="2134" y="1554"/>
                </a:lnTo>
                <a:lnTo>
                  <a:pt x="2143" y="1595"/>
                </a:lnTo>
                <a:lnTo>
                  <a:pt x="2152" y="1635"/>
                </a:lnTo>
                <a:lnTo>
                  <a:pt x="2159" y="1677"/>
                </a:lnTo>
                <a:lnTo>
                  <a:pt x="2166" y="1718"/>
                </a:lnTo>
                <a:lnTo>
                  <a:pt x="2170" y="1761"/>
                </a:lnTo>
                <a:lnTo>
                  <a:pt x="2175" y="1803"/>
                </a:lnTo>
                <a:lnTo>
                  <a:pt x="2144" y="1796"/>
                </a:lnTo>
                <a:lnTo>
                  <a:pt x="2113" y="1787"/>
                </a:lnTo>
                <a:lnTo>
                  <a:pt x="2084" y="1777"/>
                </a:lnTo>
                <a:lnTo>
                  <a:pt x="2054" y="1766"/>
                </a:lnTo>
                <a:lnTo>
                  <a:pt x="2024" y="1755"/>
                </a:lnTo>
                <a:lnTo>
                  <a:pt x="1994" y="1742"/>
                </a:lnTo>
                <a:lnTo>
                  <a:pt x="1965" y="1728"/>
                </a:lnTo>
                <a:lnTo>
                  <a:pt x="1936" y="1714"/>
                </a:lnTo>
                <a:lnTo>
                  <a:pt x="1908" y="1697"/>
                </a:lnTo>
                <a:lnTo>
                  <a:pt x="1880" y="1681"/>
                </a:lnTo>
                <a:lnTo>
                  <a:pt x="1851" y="1662"/>
                </a:lnTo>
                <a:lnTo>
                  <a:pt x="1824" y="1643"/>
                </a:lnTo>
                <a:lnTo>
                  <a:pt x="1796" y="1624"/>
                </a:lnTo>
                <a:lnTo>
                  <a:pt x="1770" y="1604"/>
                </a:lnTo>
                <a:lnTo>
                  <a:pt x="1744" y="1583"/>
                </a:lnTo>
                <a:lnTo>
                  <a:pt x="1716" y="1561"/>
                </a:lnTo>
                <a:lnTo>
                  <a:pt x="1691" y="1539"/>
                </a:lnTo>
                <a:lnTo>
                  <a:pt x="1664" y="1514"/>
                </a:lnTo>
                <a:lnTo>
                  <a:pt x="1614" y="1466"/>
                </a:lnTo>
                <a:lnTo>
                  <a:pt x="1563" y="1415"/>
                </a:lnTo>
                <a:lnTo>
                  <a:pt x="1515" y="1364"/>
                </a:lnTo>
                <a:lnTo>
                  <a:pt x="1467" y="1309"/>
                </a:lnTo>
                <a:lnTo>
                  <a:pt x="1421" y="1254"/>
                </a:lnTo>
                <a:lnTo>
                  <a:pt x="1375" y="1197"/>
                </a:lnTo>
                <a:lnTo>
                  <a:pt x="1331" y="1139"/>
                </a:lnTo>
                <a:lnTo>
                  <a:pt x="1414" y="1046"/>
                </a:lnTo>
                <a:lnTo>
                  <a:pt x="1494" y="956"/>
                </a:lnTo>
                <a:lnTo>
                  <a:pt x="1533" y="912"/>
                </a:lnTo>
                <a:lnTo>
                  <a:pt x="1573" y="869"/>
                </a:lnTo>
                <a:lnTo>
                  <a:pt x="1613" y="828"/>
                </a:lnTo>
                <a:lnTo>
                  <a:pt x="1652" y="787"/>
                </a:lnTo>
                <a:lnTo>
                  <a:pt x="1692" y="749"/>
                </a:lnTo>
                <a:lnTo>
                  <a:pt x="1732" y="711"/>
                </a:lnTo>
                <a:lnTo>
                  <a:pt x="1772" y="676"/>
                </a:lnTo>
                <a:lnTo>
                  <a:pt x="1813" y="642"/>
                </a:lnTo>
                <a:lnTo>
                  <a:pt x="1855" y="611"/>
                </a:lnTo>
                <a:lnTo>
                  <a:pt x="1895" y="583"/>
                </a:lnTo>
                <a:lnTo>
                  <a:pt x="1938" y="555"/>
                </a:lnTo>
                <a:lnTo>
                  <a:pt x="1960" y="543"/>
                </a:lnTo>
                <a:lnTo>
                  <a:pt x="1981" y="531"/>
                </a:lnTo>
                <a:close/>
                <a:moveTo>
                  <a:pt x="2167" y="2036"/>
                </a:moveTo>
                <a:lnTo>
                  <a:pt x="2167" y="2036"/>
                </a:lnTo>
                <a:lnTo>
                  <a:pt x="2121" y="2027"/>
                </a:lnTo>
                <a:lnTo>
                  <a:pt x="2076" y="2016"/>
                </a:lnTo>
                <a:lnTo>
                  <a:pt x="2032" y="2003"/>
                </a:lnTo>
                <a:lnTo>
                  <a:pt x="1988" y="1989"/>
                </a:lnTo>
                <a:lnTo>
                  <a:pt x="1944" y="1972"/>
                </a:lnTo>
                <a:lnTo>
                  <a:pt x="1902" y="1953"/>
                </a:lnTo>
                <a:lnTo>
                  <a:pt x="1860" y="1934"/>
                </a:lnTo>
                <a:lnTo>
                  <a:pt x="1818" y="1912"/>
                </a:lnTo>
                <a:lnTo>
                  <a:pt x="1779" y="1889"/>
                </a:lnTo>
                <a:lnTo>
                  <a:pt x="1739" y="1864"/>
                </a:lnTo>
                <a:lnTo>
                  <a:pt x="1700" y="1838"/>
                </a:lnTo>
                <a:lnTo>
                  <a:pt x="1661" y="1810"/>
                </a:lnTo>
                <a:lnTo>
                  <a:pt x="1624" y="1782"/>
                </a:lnTo>
                <a:lnTo>
                  <a:pt x="1586" y="1752"/>
                </a:lnTo>
                <a:lnTo>
                  <a:pt x="1549" y="1721"/>
                </a:lnTo>
                <a:lnTo>
                  <a:pt x="1514" y="1689"/>
                </a:lnTo>
                <a:lnTo>
                  <a:pt x="1477" y="1655"/>
                </a:lnTo>
                <a:lnTo>
                  <a:pt x="1443" y="1622"/>
                </a:lnTo>
                <a:lnTo>
                  <a:pt x="1409" y="1587"/>
                </a:lnTo>
                <a:lnTo>
                  <a:pt x="1375" y="1552"/>
                </a:lnTo>
                <a:lnTo>
                  <a:pt x="1342" y="1516"/>
                </a:lnTo>
                <a:lnTo>
                  <a:pt x="1309" y="1478"/>
                </a:lnTo>
                <a:lnTo>
                  <a:pt x="1277" y="1441"/>
                </a:lnTo>
                <a:lnTo>
                  <a:pt x="1246" y="1403"/>
                </a:lnTo>
                <a:lnTo>
                  <a:pt x="1185" y="1326"/>
                </a:lnTo>
                <a:lnTo>
                  <a:pt x="1125" y="1247"/>
                </a:lnTo>
                <a:lnTo>
                  <a:pt x="1068" y="1169"/>
                </a:lnTo>
                <a:lnTo>
                  <a:pt x="1013" y="1090"/>
                </a:lnTo>
                <a:lnTo>
                  <a:pt x="960" y="1012"/>
                </a:lnTo>
                <a:lnTo>
                  <a:pt x="909" y="935"/>
                </a:lnTo>
                <a:lnTo>
                  <a:pt x="811" y="786"/>
                </a:lnTo>
                <a:lnTo>
                  <a:pt x="720" y="649"/>
                </a:lnTo>
                <a:lnTo>
                  <a:pt x="677" y="585"/>
                </a:lnTo>
                <a:lnTo>
                  <a:pt x="636" y="527"/>
                </a:lnTo>
                <a:lnTo>
                  <a:pt x="595" y="473"/>
                </a:lnTo>
                <a:lnTo>
                  <a:pt x="575" y="448"/>
                </a:lnTo>
                <a:lnTo>
                  <a:pt x="556" y="424"/>
                </a:lnTo>
                <a:lnTo>
                  <a:pt x="537" y="403"/>
                </a:lnTo>
                <a:lnTo>
                  <a:pt x="518" y="382"/>
                </a:lnTo>
                <a:lnTo>
                  <a:pt x="500" y="364"/>
                </a:lnTo>
                <a:lnTo>
                  <a:pt x="482" y="347"/>
                </a:lnTo>
                <a:lnTo>
                  <a:pt x="464" y="333"/>
                </a:lnTo>
                <a:lnTo>
                  <a:pt x="446" y="320"/>
                </a:lnTo>
                <a:lnTo>
                  <a:pt x="429" y="309"/>
                </a:lnTo>
                <a:lnTo>
                  <a:pt x="412" y="300"/>
                </a:lnTo>
                <a:lnTo>
                  <a:pt x="396" y="292"/>
                </a:lnTo>
                <a:lnTo>
                  <a:pt x="379" y="288"/>
                </a:lnTo>
                <a:lnTo>
                  <a:pt x="363" y="286"/>
                </a:lnTo>
                <a:lnTo>
                  <a:pt x="346" y="285"/>
                </a:lnTo>
                <a:lnTo>
                  <a:pt x="350" y="309"/>
                </a:lnTo>
                <a:lnTo>
                  <a:pt x="352" y="333"/>
                </a:lnTo>
                <a:lnTo>
                  <a:pt x="354" y="357"/>
                </a:lnTo>
                <a:lnTo>
                  <a:pt x="354" y="381"/>
                </a:lnTo>
                <a:lnTo>
                  <a:pt x="355" y="430"/>
                </a:lnTo>
                <a:lnTo>
                  <a:pt x="352" y="478"/>
                </a:lnTo>
                <a:lnTo>
                  <a:pt x="347" y="527"/>
                </a:lnTo>
                <a:lnTo>
                  <a:pt x="341" y="575"/>
                </a:lnTo>
                <a:lnTo>
                  <a:pt x="333" y="624"/>
                </a:lnTo>
                <a:lnTo>
                  <a:pt x="322" y="673"/>
                </a:lnTo>
                <a:lnTo>
                  <a:pt x="311" y="722"/>
                </a:lnTo>
                <a:lnTo>
                  <a:pt x="298" y="772"/>
                </a:lnTo>
                <a:lnTo>
                  <a:pt x="284" y="821"/>
                </a:lnTo>
                <a:lnTo>
                  <a:pt x="268" y="871"/>
                </a:lnTo>
                <a:lnTo>
                  <a:pt x="252" y="920"/>
                </a:lnTo>
                <a:lnTo>
                  <a:pt x="235" y="971"/>
                </a:lnTo>
                <a:lnTo>
                  <a:pt x="200" y="1071"/>
                </a:lnTo>
                <a:lnTo>
                  <a:pt x="164" y="1172"/>
                </a:lnTo>
                <a:lnTo>
                  <a:pt x="128" y="1275"/>
                </a:lnTo>
                <a:lnTo>
                  <a:pt x="111" y="1325"/>
                </a:lnTo>
                <a:lnTo>
                  <a:pt x="94" y="1377"/>
                </a:lnTo>
                <a:lnTo>
                  <a:pt x="79" y="1429"/>
                </a:lnTo>
                <a:lnTo>
                  <a:pt x="64" y="1481"/>
                </a:lnTo>
                <a:lnTo>
                  <a:pt x="50" y="1533"/>
                </a:lnTo>
                <a:lnTo>
                  <a:pt x="38" y="1586"/>
                </a:lnTo>
                <a:lnTo>
                  <a:pt x="27" y="1639"/>
                </a:lnTo>
                <a:lnTo>
                  <a:pt x="17" y="1692"/>
                </a:lnTo>
                <a:lnTo>
                  <a:pt x="10" y="1744"/>
                </a:lnTo>
                <a:lnTo>
                  <a:pt x="4" y="1798"/>
                </a:lnTo>
                <a:lnTo>
                  <a:pt x="1" y="1852"/>
                </a:lnTo>
                <a:lnTo>
                  <a:pt x="0" y="1906"/>
                </a:lnTo>
                <a:lnTo>
                  <a:pt x="0" y="1939"/>
                </a:lnTo>
                <a:lnTo>
                  <a:pt x="1" y="1971"/>
                </a:lnTo>
                <a:lnTo>
                  <a:pt x="3" y="2003"/>
                </a:lnTo>
                <a:lnTo>
                  <a:pt x="6" y="2034"/>
                </a:lnTo>
                <a:lnTo>
                  <a:pt x="10" y="2065"/>
                </a:lnTo>
                <a:lnTo>
                  <a:pt x="14" y="2095"/>
                </a:lnTo>
                <a:lnTo>
                  <a:pt x="20" y="2125"/>
                </a:lnTo>
                <a:lnTo>
                  <a:pt x="25" y="2155"/>
                </a:lnTo>
                <a:lnTo>
                  <a:pt x="32" y="2183"/>
                </a:lnTo>
                <a:lnTo>
                  <a:pt x="38" y="2211"/>
                </a:lnTo>
                <a:lnTo>
                  <a:pt x="47" y="2238"/>
                </a:lnTo>
                <a:lnTo>
                  <a:pt x="55" y="2266"/>
                </a:lnTo>
                <a:lnTo>
                  <a:pt x="65" y="2292"/>
                </a:lnTo>
                <a:lnTo>
                  <a:pt x="75" y="2319"/>
                </a:lnTo>
                <a:lnTo>
                  <a:pt x="84" y="2344"/>
                </a:lnTo>
                <a:lnTo>
                  <a:pt x="97" y="2369"/>
                </a:lnTo>
                <a:lnTo>
                  <a:pt x="108" y="2393"/>
                </a:lnTo>
                <a:lnTo>
                  <a:pt x="121" y="2418"/>
                </a:lnTo>
                <a:lnTo>
                  <a:pt x="133" y="2441"/>
                </a:lnTo>
                <a:lnTo>
                  <a:pt x="147" y="2464"/>
                </a:lnTo>
                <a:lnTo>
                  <a:pt x="160" y="2486"/>
                </a:lnTo>
                <a:lnTo>
                  <a:pt x="176" y="2508"/>
                </a:lnTo>
                <a:lnTo>
                  <a:pt x="190" y="2529"/>
                </a:lnTo>
                <a:lnTo>
                  <a:pt x="207" y="2550"/>
                </a:lnTo>
                <a:lnTo>
                  <a:pt x="222" y="2571"/>
                </a:lnTo>
                <a:lnTo>
                  <a:pt x="238" y="2590"/>
                </a:lnTo>
                <a:lnTo>
                  <a:pt x="256" y="2609"/>
                </a:lnTo>
                <a:lnTo>
                  <a:pt x="274" y="2628"/>
                </a:lnTo>
                <a:lnTo>
                  <a:pt x="291" y="2646"/>
                </a:lnTo>
                <a:lnTo>
                  <a:pt x="310" y="2664"/>
                </a:lnTo>
                <a:lnTo>
                  <a:pt x="347" y="2698"/>
                </a:lnTo>
                <a:lnTo>
                  <a:pt x="387" y="2729"/>
                </a:lnTo>
                <a:lnTo>
                  <a:pt x="429" y="2759"/>
                </a:lnTo>
                <a:lnTo>
                  <a:pt x="471" y="2787"/>
                </a:lnTo>
                <a:lnTo>
                  <a:pt x="515" y="2813"/>
                </a:lnTo>
                <a:lnTo>
                  <a:pt x="559" y="2836"/>
                </a:lnTo>
                <a:lnTo>
                  <a:pt x="605" y="2858"/>
                </a:lnTo>
                <a:lnTo>
                  <a:pt x="651" y="2876"/>
                </a:lnTo>
                <a:lnTo>
                  <a:pt x="698" y="2894"/>
                </a:lnTo>
                <a:lnTo>
                  <a:pt x="747" y="2909"/>
                </a:lnTo>
                <a:lnTo>
                  <a:pt x="795" y="2923"/>
                </a:lnTo>
                <a:lnTo>
                  <a:pt x="844" y="2934"/>
                </a:lnTo>
                <a:lnTo>
                  <a:pt x="893" y="2942"/>
                </a:lnTo>
                <a:lnTo>
                  <a:pt x="943" y="2950"/>
                </a:lnTo>
                <a:lnTo>
                  <a:pt x="992" y="2955"/>
                </a:lnTo>
                <a:lnTo>
                  <a:pt x="1042" y="2958"/>
                </a:lnTo>
                <a:lnTo>
                  <a:pt x="1091" y="2959"/>
                </a:lnTo>
                <a:lnTo>
                  <a:pt x="1141" y="2958"/>
                </a:lnTo>
                <a:lnTo>
                  <a:pt x="1189" y="2955"/>
                </a:lnTo>
                <a:lnTo>
                  <a:pt x="1237" y="2950"/>
                </a:lnTo>
                <a:lnTo>
                  <a:pt x="1286" y="2942"/>
                </a:lnTo>
                <a:lnTo>
                  <a:pt x="1333" y="2934"/>
                </a:lnTo>
                <a:lnTo>
                  <a:pt x="1381" y="2923"/>
                </a:lnTo>
                <a:lnTo>
                  <a:pt x="1427" y="2909"/>
                </a:lnTo>
                <a:lnTo>
                  <a:pt x="1472" y="2894"/>
                </a:lnTo>
                <a:lnTo>
                  <a:pt x="1517" y="2878"/>
                </a:lnTo>
                <a:lnTo>
                  <a:pt x="1560" y="2859"/>
                </a:lnTo>
                <a:lnTo>
                  <a:pt x="1603" y="2838"/>
                </a:lnTo>
                <a:lnTo>
                  <a:pt x="1645" y="2816"/>
                </a:lnTo>
                <a:lnTo>
                  <a:pt x="1685" y="2792"/>
                </a:lnTo>
                <a:lnTo>
                  <a:pt x="1725" y="2766"/>
                </a:lnTo>
                <a:lnTo>
                  <a:pt x="1763" y="2739"/>
                </a:lnTo>
                <a:lnTo>
                  <a:pt x="1801" y="2709"/>
                </a:lnTo>
                <a:lnTo>
                  <a:pt x="1837" y="2678"/>
                </a:lnTo>
                <a:lnTo>
                  <a:pt x="1871" y="2646"/>
                </a:lnTo>
                <a:lnTo>
                  <a:pt x="1904" y="2612"/>
                </a:lnTo>
                <a:lnTo>
                  <a:pt x="1935" y="2576"/>
                </a:lnTo>
                <a:lnTo>
                  <a:pt x="1966" y="2540"/>
                </a:lnTo>
                <a:lnTo>
                  <a:pt x="1993" y="2500"/>
                </a:lnTo>
                <a:lnTo>
                  <a:pt x="2020" y="2461"/>
                </a:lnTo>
                <a:lnTo>
                  <a:pt x="2044" y="2419"/>
                </a:lnTo>
                <a:lnTo>
                  <a:pt x="2067" y="2376"/>
                </a:lnTo>
                <a:lnTo>
                  <a:pt x="2088" y="2331"/>
                </a:lnTo>
                <a:lnTo>
                  <a:pt x="2107" y="2286"/>
                </a:lnTo>
                <a:lnTo>
                  <a:pt x="2123" y="2238"/>
                </a:lnTo>
                <a:lnTo>
                  <a:pt x="2137" y="2189"/>
                </a:lnTo>
                <a:lnTo>
                  <a:pt x="2150" y="2139"/>
                </a:lnTo>
                <a:lnTo>
                  <a:pt x="2159" y="2089"/>
                </a:lnTo>
                <a:lnTo>
                  <a:pt x="2167" y="2036"/>
                </a:lnTo>
                <a:close/>
                <a:moveTo>
                  <a:pt x="3667" y="3452"/>
                </a:moveTo>
                <a:lnTo>
                  <a:pt x="3667" y="3452"/>
                </a:lnTo>
                <a:lnTo>
                  <a:pt x="3628" y="3431"/>
                </a:lnTo>
                <a:lnTo>
                  <a:pt x="3582" y="3407"/>
                </a:lnTo>
                <a:lnTo>
                  <a:pt x="3522" y="3376"/>
                </a:lnTo>
                <a:lnTo>
                  <a:pt x="3447" y="3341"/>
                </a:lnTo>
                <a:lnTo>
                  <a:pt x="3361" y="3302"/>
                </a:lnTo>
                <a:lnTo>
                  <a:pt x="3315" y="3282"/>
                </a:lnTo>
                <a:lnTo>
                  <a:pt x="3266" y="3263"/>
                </a:lnTo>
                <a:lnTo>
                  <a:pt x="3215" y="3243"/>
                </a:lnTo>
                <a:lnTo>
                  <a:pt x="3162" y="3224"/>
                </a:lnTo>
                <a:lnTo>
                  <a:pt x="3108" y="3205"/>
                </a:lnTo>
                <a:lnTo>
                  <a:pt x="3053" y="3187"/>
                </a:lnTo>
                <a:lnTo>
                  <a:pt x="2996" y="3170"/>
                </a:lnTo>
                <a:lnTo>
                  <a:pt x="2938" y="3155"/>
                </a:lnTo>
                <a:lnTo>
                  <a:pt x="2880" y="3140"/>
                </a:lnTo>
                <a:lnTo>
                  <a:pt x="2822" y="3127"/>
                </a:lnTo>
                <a:lnTo>
                  <a:pt x="2762" y="3116"/>
                </a:lnTo>
                <a:lnTo>
                  <a:pt x="2704" y="3109"/>
                </a:lnTo>
                <a:lnTo>
                  <a:pt x="2645" y="3102"/>
                </a:lnTo>
                <a:lnTo>
                  <a:pt x="2616" y="3100"/>
                </a:lnTo>
                <a:lnTo>
                  <a:pt x="2587" y="3099"/>
                </a:lnTo>
                <a:lnTo>
                  <a:pt x="2559" y="3098"/>
                </a:lnTo>
                <a:lnTo>
                  <a:pt x="2530" y="3098"/>
                </a:lnTo>
                <a:lnTo>
                  <a:pt x="2502" y="3098"/>
                </a:lnTo>
                <a:lnTo>
                  <a:pt x="2473" y="3100"/>
                </a:lnTo>
                <a:lnTo>
                  <a:pt x="2446" y="3102"/>
                </a:lnTo>
                <a:lnTo>
                  <a:pt x="2418" y="3104"/>
                </a:lnTo>
                <a:lnTo>
                  <a:pt x="2391" y="3109"/>
                </a:lnTo>
                <a:lnTo>
                  <a:pt x="2364" y="3113"/>
                </a:lnTo>
                <a:lnTo>
                  <a:pt x="2338" y="3120"/>
                </a:lnTo>
                <a:lnTo>
                  <a:pt x="2311" y="3126"/>
                </a:lnTo>
                <a:lnTo>
                  <a:pt x="2286" y="3134"/>
                </a:lnTo>
                <a:lnTo>
                  <a:pt x="2261" y="3142"/>
                </a:lnTo>
                <a:lnTo>
                  <a:pt x="2224" y="3159"/>
                </a:lnTo>
                <a:lnTo>
                  <a:pt x="2190" y="3177"/>
                </a:lnTo>
                <a:lnTo>
                  <a:pt x="2157" y="3197"/>
                </a:lnTo>
                <a:lnTo>
                  <a:pt x="2128" y="3217"/>
                </a:lnTo>
                <a:lnTo>
                  <a:pt x="2099" y="3241"/>
                </a:lnTo>
                <a:lnTo>
                  <a:pt x="2073" y="3264"/>
                </a:lnTo>
                <a:lnTo>
                  <a:pt x="2047" y="3288"/>
                </a:lnTo>
                <a:lnTo>
                  <a:pt x="2024" y="3312"/>
                </a:lnTo>
                <a:lnTo>
                  <a:pt x="2003" y="3338"/>
                </a:lnTo>
                <a:lnTo>
                  <a:pt x="1983" y="3365"/>
                </a:lnTo>
                <a:lnTo>
                  <a:pt x="1965" y="3392"/>
                </a:lnTo>
                <a:lnTo>
                  <a:pt x="1948" y="3420"/>
                </a:lnTo>
                <a:lnTo>
                  <a:pt x="1933" y="3448"/>
                </a:lnTo>
                <a:lnTo>
                  <a:pt x="1920" y="3477"/>
                </a:lnTo>
                <a:lnTo>
                  <a:pt x="1906" y="3507"/>
                </a:lnTo>
                <a:lnTo>
                  <a:pt x="1895" y="3537"/>
                </a:lnTo>
                <a:lnTo>
                  <a:pt x="1886" y="3565"/>
                </a:lnTo>
                <a:lnTo>
                  <a:pt x="1877" y="3595"/>
                </a:lnTo>
                <a:lnTo>
                  <a:pt x="1869" y="3625"/>
                </a:lnTo>
                <a:lnTo>
                  <a:pt x="1862" y="3654"/>
                </a:lnTo>
                <a:lnTo>
                  <a:pt x="1856" y="3683"/>
                </a:lnTo>
                <a:lnTo>
                  <a:pt x="1851" y="3713"/>
                </a:lnTo>
                <a:lnTo>
                  <a:pt x="1847" y="3741"/>
                </a:lnTo>
                <a:lnTo>
                  <a:pt x="1844" y="3769"/>
                </a:lnTo>
                <a:lnTo>
                  <a:pt x="1839" y="3824"/>
                </a:lnTo>
                <a:lnTo>
                  <a:pt x="1837" y="3875"/>
                </a:lnTo>
                <a:lnTo>
                  <a:pt x="1838" y="3925"/>
                </a:lnTo>
                <a:lnTo>
                  <a:pt x="1839" y="3969"/>
                </a:lnTo>
                <a:lnTo>
                  <a:pt x="1795" y="3988"/>
                </a:lnTo>
                <a:lnTo>
                  <a:pt x="1751" y="4010"/>
                </a:lnTo>
                <a:lnTo>
                  <a:pt x="1707" y="4033"/>
                </a:lnTo>
                <a:lnTo>
                  <a:pt x="1662" y="4059"/>
                </a:lnTo>
                <a:lnTo>
                  <a:pt x="1618" y="4087"/>
                </a:lnTo>
                <a:lnTo>
                  <a:pt x="1574" y="4117"/>
                </a:lnTo>
                <a:lnTo>
                  <a:pt x="1530" y="4151"/>
                </a:lnTo>
                <a:lnTo>
                  <a:pt x="1508" y="4169"/>
                </a:lnTo>
                <a:lnTo>
                  <a:pt x="1487" y="4188"/>
                </a:lnTo>
                <a:lnTo>
                  <a:pt x="1471" y="4203"/>
                </a:lnTo>
                <a:lnTo>
                  <a:pt x="1455" y="4219"/>
                </a:lnTo>
                <a:lnTo>
                  <a:pt x="1423" y="4250"/>
                </a:lnTo>
                <a:lnTo>
                  <a:pt x="1425" y="4148"/>
                </a:lnTo>
                <a:lnTo>
                  <a:pt x="1423" y="4051"/>
                </a:lnTo>
                <a:lnTo>
                  <a:pt x="1421" y="3959"/>
                </a:lnTo>
                <a:lnTo>
                  <a:pt x="1418" y="3871"/>
                </a:lnTo>
                <a:lnTo>
                  <a:pt x="1414" y="3788"/>
                </a:lnTo>
                <a:lnTo>
                  <a:pt x="1409" y="3711"/>
                </a:lnTo>
                <a:lnTo>
                  <a:pt x="1404" y="3641"/>
                </a:lnTo>
                <a:lnTo>
                  <a:pt x="1398" y="3575"/>
                </a:lnTo>
                <a:lnTo>
                  <a:pt x="1387" y="3463"/>
                </a:lnTo>
                <a:lnTo>
                  <a:pt x="1376" y="3378"/>
                </a:lnTo>
                <a:lnTo>
                  <a:pt x="1368" y="3321"/>
                </a:lnTo>
                <a:lnTo>
                  <a:pt x="1364" y="3296"/>
                </a:lnTo>
                <a:lnTo>
                  <a:pt x="1343" y="3171"/>
                </a:lnTo>
                <a:lnTo>
                  <a:pt x="1235" y="3176"/>
                </a:lnTo>
                <a:lnTo>
                  <a:pt x="1136" y="3181"/>
                </a:lnTo>
                <a:lnTo>
                  <a:pt x="1041" y="3187"/>
                </a:lnTo>
                <a:lnTo>
                  <a:pt x="1008" y="3190"/>
                </a:lnTo>
                <a:lnTo>
                  <a:pt x="973" y="3194"/>
                </a:lnTo>
                <a:lnTo>
                  <a:pt x="940" y="3200"/>
                </a:lnTo>
                <a:lnTo>
                  <a:pt x="906" y="3208"/>
                </a:lnTo>
                <a:lnTo>
                  <a:pt x="873" y="3216"/>
                </a:lnTo>
                <a:lnTo>
                  <a:pt x="840" y="3227"/>
                </a:lnTo>
                <a:lnTo>
                  <a:pt x="807" y="3238"/>
                </a:lnTo>
                <a:lnTo>
                  <a:pt x="775" y="3253"/>
                </a:lnTo>
                <a:lnTo>
                  <a:pt x="743" y="3267"/>
                </a:lnTo>
                <a:lnTo>
                  <a:pt x="714" y="3285"/>
                </a:lnTo>
                <a:lnTo>
                  <a:pt x="684" y="3302"/>
                </a:lnTo>
                <a:lnTo>
                  <a:pt x="655" y="3323"/>
                </a:lnTo>
                <a:lnTo>
                  <a:pt x="628" y="3344"/>
                </a:lnTo>
                <a:lnTo>
                  <a:pt x="602" y="3368"/>
                </a:lnTo>
                <a:lnTo>
                  <a:pt x="577" y="3392"/>
                </a:lnTo>
                <a:lnTo>
                  <a:pt x="554" y="3420"/>
                </a:lnTo>
                <a:lnTo>
                  <a:pt x="538" y="3442"/>
                </a:lnTo>
                <a:lnTo>
                  <a:pt x="522" y="3465"/>
                </a:lnTo>
                <a:lnTo>
                  <a:pt x="508" y="3488"/>
                </a:lnTo>
                <a:lnTo>
                  <a:pt x="495" y="3512"/>
                </a:lnTo>
                <a:lnTo>
                  <a:pt x="483" y="3538"/>
                </a:lnTo>
                <a:lnTo>
                  <a:pt x="472" y="3563"/>
                </a:lnTo>
                <a:lnTo>
                  <a:pt x="462" y="3588"/>
                </a:lnTo>
                <a:lnTo>
                  <a:pt x="454" y="3615"/>
                </a:lnTo>
                <a:lnTo>
                  <a:pt x="448" y="3642"/>
                </a:lnTo>
                <a:lnTo>
                  <a:pt x="441" y="3670"/>
                </a:lnTo>
                <a:lnTo>
                  <a:pt x="437" y="3697"/>
                </a:lnTo>
                <a:lnTo>
                  <a:pt x="433" y="3725"/>
                </a:lnTo>
                <a:lnTo>
                  <a:pt x="431" y="3753"/>
                </a:lnTo>
                <a:lnTo>
                  <a:pt x="431" y="3782"/>
                </a:lnTo>
                <a:lnTo>
                  <a:pt x="431" y="3810"/>
                </a:lnTo>
                <a:lnTo>
                  <a:pt x="432" y="3840"/>
                </a:lnTo>
                <a:lnTo>
                  <a:pt x="441" y="3823"/>
                </a:lnTo>
                <a:lnTo>
                  <a:pt x="451" y="3806"/>
                </a:lnTo>
                <a:lnTo>
                  <a:pt x="461" y="3791"/>
                </a:lnTo>
                <a:lnTo>
                  <a:pt x="473" y="3775"/>
                </a:lnTo>
                <a:lnTo>
                  <a:pt x="485" y="3760"/>
                </a:lnTo>
                <a:lnTo>
                  <a:pt x="498" y="3746"/>
                </a:lnTo>
                <a:lnTo>
                  <a:pt x="512" y="3732"/>
                </a:lnTo>
                <a:lnTo>
                  <a:pt x="528" y="3719"/>
                </a:lnTo>
                <a:lnTo>
                  <a:pt x="544" y="3706"/>
                </a:lnTo>
                <a:lnTo>
                  <a:pt x="561" y="3694"/>
                </a:lnTo>
                <a:lnTo>
                  <a:pt x="578" y="3682"/>
                </a:lnTo>
                <a:lnTo>
                  <a:pt x="597" y="3670"/>
                </a:lnTo>
                <a:lnTo>
                  <a:pt x="616" y="3659"/>
                </a:lnTo>
                <a:lnTo>
                  <a:pt x="637" y="3648"/>
                </a:lnTo>
                <a:lnTo>
                  <a:pt x="679" y="3628"/>
                </a:lnTo>
                <a:lnTo>
                  <a:pt x="723" y="3608"/>
                </a:lnTo>
                <a:lnTo>
                  <a:pt x="770" y="3588"/>
                </a:lnTo>
                <a:lnTo>
                  <a:pt x="819" y="3571"/>
                </a:lnTo>
                <a:lnTo>
                  <a:pt x="870" y="3552"/>
                </a:lnTo>
                <a:lnTo>
                  <a:pt x="977" y="3517"/>
                </a:lnTo>
                <a:lnTo>
                  <a:pt x="1089" y="3481"/>
                </a:lnTo>
                <a:lnTo>
                  <a:pt x="1097" y="3554"/>
                </a:lnTo>
                <a:lnTo>
                  <a:pt x="1104" y="3641"/>
                </a:lnTo>
                <a:lnTo>
                  <a:pt x="1111" y="3740"/>
                </a:lnTo>
                <a:lnTo>
                  <a:pt x="1118" y="3852"/>
                </a:lnTo>
                <a:lnTo>
                  <a:pt x="1122" y="3977"/>
                </a:lnTo>
                <a:lnTo>
                  <a:pt x="1123" y="4043"/>
                </a:lnTo>
                <a:lnTo>
                  <a:pt x="1124" y="4111"/>
                </a:lnTo>
                <a:lnTo>
                  <a:pt x="1125" y="4181"/>
                </a:lnTo>
                <a:lnTo>
                  <a:pt x="1124" y="4255"/>
                </a:lnTo>
                <a:lnTo>
                  <a:pt x="1123" y="4331"/>
                </a:lnTo>
                <a:lnTo>
                  <a:pt x="1121" y="4408"/>
                </a:lnTo>
                <a:lnTo>
                  <a:pt x="1118" y="4488"/>
                </a:lnTo>
                <a:lnTo>
                  <a:pt x="1113" y="4570"/>
                </a:lnTo>
                <a:lnTo>
                  <a:pt x="1108" y="4653"/>
                </a:lnTo>
                <a:lnTo>
                  <a:pt x="1101" y="4738"/>
                </a:lnTo>
                <a:lnTo>
                  <a:pt x="1093" y="4826"/>
                </a:lnTo>
                <a:lnTo>
                  <a:pt x="1085" y="4914"/>
                </a:lnTo>
                <a:lnTo>
                  <a:pt x="1074" y="5004"/>
                </a:lnTo>
                <a:lnTo>
                  <a:pt x="1063" y="5095"/>
                </a:lnTo>
                <a:lnTo>
                  <a:pt x="1048" y="5188"/>
                </a:lnTo>
                <a:lnTo>
                  <a:pt x="1034" y="5281"/>
                </a:lnTo>
                <a:lnTo>
                  <a:pt x="1016" y="5376"/>
                </a:lnTo>
                <a:lnTo>
                  <a:pt x="998" y="5472"/>
                </a:lnTo>
                <a:lnTo>
                  <a:pt x="978" y="5568"/>
                </a:lnTo>
                <a:lnTo>
                  <a:pt x="956" y="5665"/>
                </a:lnTo>
                <a:lnTo>
                  <a:pt x="932" y="5763"/>
                </a:lnTo>
                <a:lnTo>
                  <a:pt x="905" y="5862"/>
                </a:lnTo>
                <a:lnTo>
                  <a:pt x="1192" y="5941"/>
                </a:lnTo>
                <a:lnTo>
                  <a:pt x="1214" y="5857"/>
                </a:lnTo>
                <a:lnTo>
                  <a:pt x="1236" y="5773"/>
                </a:lnTo>
                <a:lnTo>
                  <a:pt x="1256" y="5689"/>
                </a:lnTo>
                <a:lnTo>
                  <a:pt x="1275" y="5606"/>
                </a:lnTo>
                <a:lnTo>
                  <a:pt x="1291" y="5523"/>
                </a:lnTo>
                <a:lnTo>
                  <a:pt x="1308" y="5442"/>
                </a:lnTo>
                <a:lnTo>
                  <a:pt x="1322" y="5361"/>
                </a:lnTo>
                <a:lnTo>
                  <a:pt x="1337" y="5280"/>
                </a:lnTo>
                <a:lnTo>
                  <a:pt x="1349" y="5201"/>
                </a:lnTo>
                <a:lnTo>
                  <a:pt x="1360" y="5123"/>
                </a:lnTo>
                <a:lnTo>
                  <a:pt x="1371" y="5045"/>
                </a:lnTo>
                <a:lnTo>
                  <a:pt x="1379" y="4968"/>
                </a:lnTo>
                <a:lnTo>
                  <a:pt x="1387" y="4892"/>
                </a:lnTo>
                <a:lnTo>
                  <a:pt x="1395" y="4818"/>
                </a:lnTo>
                <a:lnTo>
                  <a:pt x="1401" y="4744"/>
                </a:lnTo>
                <a:lnTo>
                  <a:pt x="1407" y="4672"/>
                </a:lnTo>
                <a:lnTo>
                  <a:pt x="1430" y="4627"/>
                </a:lnTo>
                <a:lnTo>
                  <a:pt x="1454" y="4584"/>
                </a:lnTo>
                <a:lnTo>
                  <a:pt x="1481" y="4542"/>
                </a:lnTo>
                <a:lnTo>
                  <a:pt x="1508" y="4502"/>
                </a:lnTo>
                <a:lnTo>
                  <a:pt x="1539" y="4464"/>
                </a:lnTo>
                <a:lnTo>
                  <a:pt x="1570" y="4428"/>
                </a:lnTo>
                <a:lnTo>
                  <a:pt x="1604" y="4392"/>
                </a:lnTo>
                <a:lnTo>
                  <a:pt x="1639" y="4359"/>
                </a:lnTo>
                <a:lnTo>
                  <a:pt x="1673" y="4331"/>
                </a:lnTo>
                <a:lnTo>
                  <a:pt x="1707" y="4304"/>
                </a:lnTo>
                <a:lnTo>
                  <a:pt x="1741" y="4280"/>
                </a:lnTo>
                <a:lnTo>
                  <a:pt x="1777" y="4258"/>
                </a:lnTo>
                <a:lnTo>
                  <a:pt x="1812" y="4237"/>
                </a:lnTo>
                <a:lnTo>
                  <a:pt x="1847" y="4219"/>
                </a:lnTo>
                <a:lnTo>
                  <a:pt x="1882" y="4201"/>
                </a:lnTo>
                <a:lnTo>
                  <a:pt x="1917" y="4186"/>
                </a:lnTo>
                <a:lnTo>
                  <a:pt x="1943" y="4213"/>
                </a:lnTo>
                <a:lnTo>
                  <a:pt x="1972" y="4243"/>
                </a:lnTo>
                <a:lnTo>
                  <a:pt x="2007" y="4275"/>
                </a:lnTo>
                <a:lnTo>
                  <a:pt x="2045" y="4308"/>
                </a:lnTo>
                <a:lnTo>
                  <a:pt x="2088" y="4342"/>
                </a:lnTo>
                <a:lnTo>
                  <a:pt x="2134" y="4377"/>
                </a:lnTo>
                <a:lnTo>
                  <a:pt x="2159" y="4394"/>
                </a:lnTo>
                <a:lnTo>
                  <a:pt x="2186" y="4411"/>
                </a:lnTo>
                <a:lnTo>
                  <a:pt x="2212" y="4428"/>
                </a:lnTo>
                <a:lnTo>
                  <a:pt x="2240" y="4444"/>
                </a:lnTo>
                <a:lnTo>
                  <a:pt x="2270" y="4460"/>
                </a:lnTo>
                <a:lnTo>
                  <a:pt x="2299" y="4475"/>
                </a:lnTo>
                <a:lnTo>
                  <a:pt x="2330" y="4490"/>
                </a:lnTo>
                <a:lnTo>
                  <a:pt x="2362" y="4505"/>
                </a:lnTo>
                <a:lnTo>
                  <a:pt x="2394" y="4518"/>
                </a:lnTo>
                <a:lnTo>
                  <a:pt x="2428" y="4531"/>
                </a:lnTo>
                <a:lnTo>
                  <a:pt x="2462" y="4543"/>
                </a:lnTo>
                <a:lnTo>
                  <a:pt x="2498" y="4554"/>
                </a:lnTo>
                <a:lnTo>
                  <a:pt x="2535" y="4564"/>
                </a:lnTo>
                <a:lnTo>
                  <a:pt x="2572" y="4573"/>
                </a:lnTo>
                <a:lnTo>
                  <a:pt x="2611" y="4581"/>
                </a:lnTo>
                <a:lnTo>
                  <a:pt x="2650" y="4587"/>
                </a:lnTo>
                <a:lnTo>
                  <a:pt x="2690" y="4593"/>
                </a:lnTo>
                <a:lnTo>
                  <a:pt x="2731" y="4596"/>
                </a:lnTo>
                <a:lnTo>
                  <a:pt x="2772" y="4599"/>
                </a:lnTo>
                <a:lnTo>
                  <a:pt x="2815" y="4599"/>
                </a:lnTo>
                <a:lnTo>
                  <a:pt x="2813" y="4582"/>
                </a:lnTo>
                <a:lnTo>
                  <a:pt x="2812" y="4564"/>
                </a:lnTo>
                <a:lnTo>
                  <a:pt x="2813" y="4545"/>
                </a:lnTo>
                <a:lnTo>
                  <a:pt x="2814" y="4527"/>
                </a:lnTo>
                <a:lnTo>
                  <a:pt x="2817" y="4507"/>
                </a:lnTo>
                <a:lnTo>
                  <a:pt x="2822" y="4487"/>
                </a:lnTo>
                <a:lnTo>
                  <a:pt x="2827" y="4466"/>
                </a:lnTo>
                <a:lnTo>
                  <a:pt x="2834" y="4445"/>
                </a:lnTo>
                <a:lnTo>
                  <a:pt x="2842" y="4424"/>
                </a:lnTo>
                <a:lnTo>
                  <a:pt x="2850" y="4402"/>
                </a:lnTo>
                <a:lnTo>
                  <a:pt x="2860" y="4380"/>
                </a:lnTo>
                <a:lnTo>
                  <a:pt x="2870" y="4358"/>
                </a:lnTo>
                <a:lnTo>
                  <a:pt x="2882" y="4335"/>
                </a:lnTo>
                <a:lnTo>
                  <a:pt x="2894" y="4312"/>
                </a:lnTo>
                <a:lnTo>
                  <a:pt x="2922" y="4266"/>
                </a:lnTo>
                <a:lnTo>
                  <a:pt x="2952" y="4219"/>
                </a:lnTo>
                <a:lnTo>
                  <a:pt x="2985" y="4171"/>
                </a:lnTo>
                <a:lnTo>
                  <a:pt x="3020" y="4124"/>
                </a:lnTo>
                <a:lnTo>
                  <a:pt x="3057" y="4076"/>
                </a:lnTo>
                <a:lnTo>
                  <a:pt x="3096" y="4028"/>
                </a:lnTo>
                <a:lnTo>
                  <a:pt x="3135" y="3981"/>
                </a:lnTo>
                <a:lnTo>
                  <a:pt x="3176" y="3935"/>
                </a:lnTo>
                <a:lnTo>
                  <a:pt x="3217" y="3889"/>
                </a:lnTo>
                <a:lnTo>
                  <a:pt x="3259" y="3845"/>
                </a:lnTo>
                <a:lnTo>
                  <a:pt x="3299" y="3801"/>
                </a:lnTo>
                <a:lnTo>
                  <a:pt x="3381" y="3719"/>
                </a:lnTo>
                <a:lnTo>
                  <a:pt x="3457" y="3644"/>
                </a:lnTo>
                <a:lnTo>
                  <a:pt x="3525" y="3579"/>
                </a:lnTo>
                <a:lnTo>
                  <a:pt x="3582" y="3527"/>
                </a:lnTo>
                <a:lnTo>
                  <a:pt x="3627" y="3486"/>
                </a:lnTo>
                <a:lnTo>
                  <a:pt x="3667" y="3452"/>
                </a:lnTo>
                <a:close/>
                <a:moveTo>
                  <a:pt x="807" y="374"/>
                </a:moveTo>
                <a:lnTo>
                  <a:pt x="807" y="374"/>
                </a:lnTo>
                <a:lnTo>
                  <a:pt x="823" y="367"/>
                </a:lnTo>
                <a:lnTo>
                  <a:pt x="839" y="360"/>
                </a:lnTo>
                <a:lnTo>
                  <a:pt x="856" y="355"/>
                </a:lnTo>
                <a:lnTo>
                  <a:pt x="873" y="349"/>
                </a:lnTo>
                <a:lnTo>
                  <a:pt x="891" y="345"/>
                </a:lnTo>
                <a:lnTo>
                  <a:pt x="910" y="341"/>
                </a:lnTo>
                <a:lnTo>
                  <a:pt x="928" y="337"/>
                </a:lnTo>
                <a:lnTo>
                  <a:pt x="947" y="335"/>
                </a:lnTo>
                <a:lnTo>
                  <a:pt x="967" y="333"/>
                </a:lnTo>
                <a:lnTo>
                  <a:pt x="986" y="332"/>
                </a:lnTo>
                <a:lnTo>
                  <a:pt x="1006" y="331"/>
                </a:lnTo>
                <a:lnTo>
                  <a:pt x="1026" y="331"/>
                </a:lnTo>
                <a:lnTo>
                  <a:pt x="1068" y="333"/>
                </a:lnTo>
                <a:lnTo>
                  <a:pt x="1111" y="337"/>
                </a:lnTo>
                <a:lnTo>
                  <a:pt x="1144" y="343"/>
                </a:lnTo>
                <a:lnTo>
                  <a:pt x="1176" y="349"/>
                </a:lnTo>
                <a:lnTo>
                  <a:pt x="1208" y="357"/>
                </a:lnTo>
                <a:lnTo>
                  <a:pt x="1240" y="366"/>
                </a:lnTo>
                <a:lnTo>
                  <a:pt x="1271" y="377"/>
                </a:lnTo>
                <a:lnTo>
                  <a:pt x="1301" y="388"/>
                </a:lnTo>
                <a:lnTo>
                  <a:pt x="1331" y="401"/>
                </a:lnTo>
                <a:lnTo>
                  <a:pt x="1360" y="414"/>
                </a:lnTo>
                <a:lnTo>
                  <a:pt x="1388" y="430"/>
                </a:lnTo>
                <a:lnTo>
                  <a:pt x="1415" y="446"/>
                </a:lnTo>
                <a:lnTo>
                  <a:pt x="1441" y="463"/>
                </a:lnTo>
                <a:lnTo>
                  <a:pt x="1466" y="481"/>
                </a:lnTo>
                <a:lnTo>
                  <a:pt x="1491" y="500"/>
                </a:lnTo>
                <a:lnTo>
                  <a:pt x="1514" y="520"/>
                </a:lnTo>
                <a:lnTo>
                  <a:pt x="1536" y="541"/>
                </a:lnTo>
                <a:lnTo>
                  <a:pt x="1557" y="562"/>
                </a:lnTo>
                <a:lnTo>
                  <a:pt x="1586" y="535"/>
                </a:lnTo>
                <a:lnTo>
                  <a:pt x="1617" y="509"/>
                </a:lnTo>
                <a:lnTo>
                  <a:pt x="1647" y="484"/>
                </a:lnTo>
                <a:lnTo>
                  <a:pt x="1678" y="458"/>
                </a:lnTo>
                <a:lnTo>
                  <a:pt x="1709" y="434"/>
                </a:lnTo>
                <a:lnTo>
                  <a:pt x="1740" y="412"/>
                </a:lnTo>
                <a:lnTo>
                  <a:pt x="1773" y="390"/>
                </a:lnTo>
                <a:lnTo>
                  <a:pt x="1805" y="369"/>
                </a:lnTo>
                <a:lnTo>
                  <a:pt x="1771" y="332"/>
                </a:lnTo>
                <a:lnTo>
                  <a:pt x="1736" y="297"/>
                </a:lnTo>
                <a:lnTo>
                  <a:pt x="1700" y="264"/>
                </a:lnTo>
                <a:lnTo>
                  <a:pt x="1661" y="233"/>
                </a:lnTo>
                <a:lnTo>
                  <a:pt x="1623" y="204"/>
                </a:lnTo>
                <a:lnTo>
                  <a:pt x="1582" y="177"/>
                </a:lnTo>
                <a:lnTo>
                  <a:pt x="1541" y="151"/>
                </a:lnTo>
                <a:lnTo>
                  <a:pt x="1500" y="129"/>
                </a:lnTo>
                <a:lnTo>
                  <a:pt x="1458" y="107"/>
                </a:lnTo>
                <a:lnTo>
                  <a:pt x="1416" y="89"/>
                </a:lnTo>
                <a:lnTo>
                  <a:pt x="1372" y="71"/>
                </a:lnTo>
                <a:lnTo>
                  <a:pt x="1329" y="57"/>
                </a:lnTo>
                <a:lnTo>
                  <a:pt x="1286" y="42"/>
                </a:lnTo>
                <a:lnTo>
                  <a:pt x="1242" y="31"/>
                </a:lnTo>
                <a:lnTo>
                  <a:pt x="1198" y="22"/>
                </a:lnTo>
                <a:lnTo>
                  <a:pt x="1155" y="14"/>
                </a:lnTo>
                <a:lnTo>
                  <a:pt x="1112" y="7"/>
                </a:lnTo>
                <a:lnTo>
                  <a:pt x="1069" y="3"/>
                </a:lnTo>
                <a:lnTo>
                  <a:pt x="1026" y="1"/>
                </a:lnTo>
                <a:lnTo>
                  <a:pt x="984" y="0"/>
                </a:lnTo>
                <a:lnTo>
                  <a:pt x="944" y="1"/>
                </a:lnTo>
                <a:lnTo>
                  <a:pt x="903" y="4"/>
                </a:lnTo>
                <a:lnTo>
                  <a:pt x="863" y="8"/>
                </a:lnTo>
                <a:lnTo>
                  <a:pt x="825" y="14"/>
                </a:lnTo>
                <a:lnTo>
                  <a:pt x="788" y="22"/>
                </a:lnTo>
                <a:lnTo>
                  <a:pt x="751" y="31"/>
                </a:lnTo>
                <a:lnTo>
                  <a:pt x="716" y="42"/>
                </a:lnTo>
                <a:lnTo>
                  <a:pt x="683" y="56"/>
                </a:lnTo>
                <a:lnTo>
                  <a:pt x="651" y="70"/>
                </a:lnTo>
                <a:lnTo>
                  <a:pt x="620" y="85"/>
                </a:lnTo>
                <a:lnTo>
                  <a:pt x="592" y="103"/>
                </a:lnTo>
                <a:lnTo>
                  <a:pt x="565" y="122"/>
                </a:lnTo>
                <a:lnTo>
                  <a:pt x="581" y="133"/>
                </a:lnTo>
                <a:lnTo>
                  <a:pt x="596" y="144"/>
                </a:lnTo>
                <a:lnTo>
                  <a:pt x="626" y="169"/>
                </a:lnTo>
                <a:lnTo>
                  <a:pt x="657" y="197"/>
                </a:lnTo>
                <a:lnTo>
                  <a:pt x="686" y="227"/>
                </a:lnTo>
                <a:lnTo>
                  <a:pt x="716" y="260"/>
                </a:lnTo>
                <a:lnTo>
                  <a:pt x="747" y="296"/>
                </a:lnTo>
                <a:lnTo>
                  <a:pt x="776" y="333"/>
                </a:lnTo>
                <a:lnTo>
                  <a:pt x="807" y="374"/>
                </a:lnTo>
                <a:close/>
                <a:moveTo>
                  <a:pt x="1080" y="564"/>
                </a:moveTo>
                <a:lnTo>
                  <a:pt x="1080" y="564"/>
                </a:lnTo>
                <a:lnTo>
                  <a:pt x="1061" y="563"/>
                </a:lnTo>
                <a:lnTo>
                  <a:pt x="1043" y="561"/>
                </a:lnTo>
                <a:lnTo>
                  <a:pt x="1024" y="561"/>
                </a:lnTo>
                <a:lnTo>
                  <a:pt x="1006" y="561"/>
                </a:lnTo>
                <a:lnTo>
                  <a:pt x="990" y="562"/>
                </a:lnTo>
                <a:lnTo>
                  <a:pt x="973" y="563"/>
                </a:lnTo>
                <a:lnTo>
                  <a:pt x="957" y="566"/>
                </a:lnTo>
                <a:lnTo>
                  <a:pt x="943" y="568"/>
                </a:lnTo>
                <a:lnTo>
                  <a:pt x="1022" y="690"/>
                </a:lnTo>
                <a:lnTo>
                  <a:pt x="1105" y="816"/>
                </a:lnTo>
                <a:lnTo>
                  <a:pt x="1148" y="882"/>
                </a:lnTo>
                <a:lnTo>
                  <a:pt x="1193" y="948"/>
                </a:lnTo>
                <a:lnTo>
                  <a:pt x="1217" y="923"/>
                </a:lnTo>
                <a:lnTo>
                  <a:pt x="1306" y="822"/>
                </a:lnTo>
                <a:lnTo>
                  <a:pt x="1395" y="725"/>
                </a:lnTo>
                <a:lnTo>
                  <a:pt x="1379" y="708"/>
                </a:lnTo>
                <a:lnTo>
                  <a:pt x="1363" y="693"/>
                </a:lnTo>
                <a:lnTo>
                  <a:pt x="1346" y="677"/>
                </a:lnTo>
                <a:lnTo>
                  <a:pt x="1328" y="663"/>
                </a:lnTo>
                <a:lnTo>
                  <a:pt x="1309" y="650"/>
                </a:lnTo>
                <a:lnTo>
                  <a:pt x="1289" y="638"/>
                </a:lnTo>
                <a:lnTo>
                  <a:pt x="1269" y="627"/>
                </a:lnTo>
                <a:lnTo>
                  <a:pt x="1248" y="616"/>
                </a:lnTo>
                <a:lnTo>
                  <a:pt x="1228" y="606"/>
                </a:lnTo>
                <a:lnTo>
                  <a:pt x="1207" y="598"/>
                </a:lnTo>
                <a:lnTo>
                  <a:pt x="1186" y="589"/>
                </a:lnTo>
                <a:lnTo>
                  <a:pt x="1164" y="583"/>
                </a:lnTo>
                <a:lnTo>
                  <a:pt x="1143" y="577"/>
                </a:lnTo>
                <a:lnTo>
                  <a:pt x="1122" y="572"/>
                </a:lnTo>
                <a:lnTo>
                  <a:pt x="1101" y="567"/>
                </a:lnTo>
                <a:lnTo>
                  <a:pt x="1080" y="5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096770" y="163830"/>
            <a:ext cx="7998460" cy="6530340"/>
            <a:chOff x="625" y="261"/>
            <a:chExt cx="12596" cy="10284"/>
          </a:xfrm>
        </p:grpSpPr>
        <p:sp>
          <p:nvSpPr>
            <p:cNvPr id="4" name="心形 3"/>
            <p:cNvSpPr/>
            <p:nvPr/>
          </p:nvSpPr>
          <p:spPr>
            <a:xfrm>
              <a:off x="625" y="261"/>
              <a:ext cx="12597" cy="10284"/>
            </a:xfrm>
            <a:prstGeom prst="heart">
              <a:avLst/>
            </a:prstGeom>
            <a:solidFill>
              <a:schemeClr val="bg1"/>
            </a:solidFill>
            <a:ln w="57150">
              <a:solidFill>
                <a:schemeClr val="bg1"/>
              </a:solidFill>
            </a:ln>
            <a:effectLst>
              <a:innerShdw blurRad="355600" dist="190500" dir="2700000">
                <a:srgbClr val="5953AB">
                  <a:alpha val="68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心形 5"/>
            <p:cNvSpPr/>
            <p:nvPr/>
          </p:nvSpPr>
          <p:spPr>
            <a:xfrm>
              <a:off x="915" y="551"/>
              <a:ext cx="12018" cy="9705"/>
            </a:xfrm>
            <a:prstGeom prst="heart">
              <a:avLst/>
            </a:prstGeom>
            <a:noFill/>
            <a:ln w="28575">
              <a:solidFill>
                <a:srgbClr val="E2614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70" name="矩形 5"/>
          <p:cNvSpPr/>
          <p:nvPr/>
        </p:nvSpPr>
        <p:spPr>
          <a:xfrm>
            <a:off x="3904615" y="3714750"/>
            <a:ext cx="4381500" cy="7226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zh-CN" altLang="zh-CN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Please enter the required title here</a:t>
            </a:r>
            <a:endParaRPr lang="zh-CN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171" name="矩形 5"/>
          <p:cNvSpPr/>
          <p:nvPr/>
        </p:nvSpPr>
        <p:spPr>
          <a:xfrm>
            <a:off x="4225290" y="2531745"/>
            <a:ext cx="3740785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2" charset="0"/>
                <a:ea typeface="微软雅黑" panose="020B0503020204020204" charset="-122"/>
              </a:rPr>
              <a:t>PART 6</a:t>
            </a:r>
          </a:p>
        </p:txBody>
      </p:sp>
      <p:sp>
        <p:nvSpPr>
          <p:cNvPr id="5138" name="TextBox 25"/>
          <p:cNvSpPr txBox="1"/>
          <p:nvPr/>
        </p:nvSpPr>
        <p:spPr>
          <a:xfrm>
            <a:off x="3983355" y="3282315"/>
            <a:ext cx="4225290" cy="417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ctr" fontAlgn="base"/>
            <a:r>
              <a:rPr lang="zh-CN" altLang="zh-CN" sz="2000" strike="noStrike" noProof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请在此处输入所需标题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弧形"/>
          <p:cNvSpPr/>
          <p:nvPr/>
        </p:nvSpPr>
        <p:spPr>
          <a:xfrm rot="3660000">
            <a:off x="34798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3084AB">
                  <a:alpha val="78000"/>
                </a:srgbClr>
              </a:gs>
              <a:gs pos="100000">
                <a:srgbClr val="8C76B6"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弧形"/>
          <p:cNvSpPr/>
          <p:nvPr/>
        </p:nvSpPr>
        <p:spPr>
          <a:xfrm rot="18900000">
            <a:off x="250825" y="-17780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DE4F34">
                  <a:alpha val="84000"/>
                </a:srgbClr>
              </a:gs>
              <a:gs pos="100000">
                <a:srgbClr val="F58848">
                  <a:alpha val="9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弧形"/>
          <p:cNvSpPr/>
          <p:nvPr/>
        </p:nvSpPr>
        <p:spPr>
          <a:xfrm rot="3000000">
            <a:off x="869315" y="93980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弧形"/>
          <p:cNvSpPr/>
          <p:nvPr/>
        </p:nvSpPr>
        <p:spPr>
          <a:xfrm rot="5400000">
            <a:off x="1621790" y="44450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弧形"/>
          <p:cNvSpPr/>
          <p:nvPr/>
        </p:nvSpPr>
        <p:spPr>
          <a:xfrm rot="18240000">
            <a:off x="1312545" y="-29146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43BAB4">
                  <a:alpha val="84000"/>
                </a:srgbClr>
              </a:gs>
              <a:gs pos="100000">
                <a:srgbClr val="8C76B6">
                  <a:alpha val="8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弧形"/>
          <p:cNvSpPr/>
          <p:nvPr/>
        </p:nvSpPr>
        <p:spPr>
          <a:xfrm rot="6120000">
            <a:off x="2309495" y="-29146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7F77AD">
                  <a:alpha val="76000"/>
                </a:srgbClr>
              </a:gs>
              <a:gs pos="100000">
                <a:srgbClr val="ABA268">
                  <a:alpha val="8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12725" y="1366838"/>
            <a:ext cx="11766550" cy="4116388"/>
          </a:xfrm>
          <a:prstGeom prst="rect">
            <a:avLst/>
          </a:prstGeom>
          <a:blipFill rotWithShape="1">
            <a:blip r:embed="rId2"/>
            <a:stretch>
              <a:fillRect b="-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7" name="椭圆 6"/>
          <p:cNvSpPr/>
          <p:nvPr/>
        </p:nvSpPr>
        <p:spPr>
          <a:xfrm>
            <a:off x="1036638" y="4810125"/>
            <a:ext cx="1346200" cy="13462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032250" y="4810125"/>
            <a:ext cx="1346200" cy="13462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6864350" y="4810125"/>
            <a:ext cx="1346200" cy="13462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9831388" y="4810125"/>
            <a:ext cx="1346200" cy="13462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68325" y="1778000"/>
            <a:ext cx="2422525" cy="2792413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55988" y="1778000"/>
            <a:ext cx="2424113" cy="2792413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45238" y="1778000"/>
            <a:ext cx="2422525" cy="2792413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232900" y="1778000"/>
            <a:ext cx="2424113" cy="2792413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107534" name="文本框 20"/>
          <p:cNvSpPr txBox="1"/>
          <p:nvPr/>
        </p:nvSpPr>
        <p:spPr>
          <a:xfrm flipH="1">
            <a:off x="765175" y="2173288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7535" name="文本框 22"/>
          <p:cNvSpPr txBox="1"/>
          <p:nvPr/>
        </p:nvSpPr>
        <p:spPr>
          <a:xfrm flipH="1">
            <a:off x="744538" y="2722563"/>
            <a:ext cx="2035175" cy="1169551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790575" y="2601913"/>
            <a:ext cx="19431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537" name="文本框 20"/>
          <p:cNvSpPr txBox="1"/>
          <p:nvPr/>
        </p:nvSpPr>
        <p:spPr>
          <a:xfrm flipH="1">
            <a:off x="3660775" y="2173288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7538" name="文本框 22"/>
          <p:cNvSpPr txBox="1"/>
          <p:nvPr/>
        </p:nvSpPr>
        <p:spPr>
          <a:xfrm flipH="1">
            <a:off x="3640138" y="2722563"/>
            <a:ext cx="2035175" cy="1169551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686175" y="2601913"/>
            <a:ext cx="19431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540" name="文本框 20"/>
          <p:cNvSpPr txBox="1"/>
          <p:nvPr/>
        </p:nvSpPr>
        <p:spPr>
          <a:xfrm flipH="1">
            <a:off x="6542088" y="2157413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7541" name="文本框 22"/>
          <p:cNvSpPr txBox="1"/>
          <p:nvPr/>
        </p:nvSpPr>
        <p:spPr>
          <a:xfrm flipH="1">
            <a:off x="6521450" y="2706688"/>
            <a:ext cx="2035175" cy="1169551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6567488" y="2586038"/>
            <a:ext cx="19431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543" name="文本框 20"/>
          <p:cNvSpPr txBox="1"/>
          <p:nvPr/>
        </p:nvSpPr>
        <p:spPr>
          <a:xfrm flipH="1">
            <a:off x="9461500" y="2143125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7544" name="文本框 22"/>
          <p:cNvSpPr txBox="1"/>
          <p:nvPr/>
        </p:nvSpPr>
        <p:spPr>
          <a:xfrm flipH="1">
            <a:off x="9440863" y="2692400"/>
            <a:ext cx="2035175" cy="1169551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9486900" y="2571750"/>
            <a:ext cx="19431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0" name="花"/>
          <p:cNvSpPr/>
          <p:nvPr/>
        </p:nvSpPr>
        <p:spPr bwMode="auto">
          <a:xfrm>
            <a:off x="1372870" y="5159375"/>
            <a:ext cx="655955" cy="655955"/>
          </a:xfrm>
          <a:custGeom>
            <a:avLst/>
            <a:gdLst/>
            <a:ahLst/>
            <a:cxnLst/>
            <a:rect l="0" t="0" r="r" b="b"/>
            <a:pathLst>
              <a:path w="2238375" h="2093912">
                <a:moveTo>
                  <a:pt x="1193252" y="1157287"/>
                </a:moveTo>
                <a:lnTo>
                  <a:pt x="1210731" y="1180306"/>
                </a:lnTo>
                <a:lnTo>
                  <a:pt x="1227018" y="1203722"/>
                </a:lnTo>
                <a:lnTo>
                  <a:pt x="1242511" y="1226740"/>
                </a:lnTo>
                <a:lnTo>
                  <a:pt x="1256415" y="1249759"/>
                </a:lnTo>
                <a:lnTo>
                  <a:pt x="1269921" y="1272778"/>
                </a:lnTo>
                <a:lnTo>
                  <a:pt x="1281442" y="1295003"/>
                </a:lnTo>
                <a:lnTo>
                  <a:pt x="1292962" y="1317625"/>
                </a:lnTo>
                <a:lnTo>
                  <a:pt x="1302496" y="1340247"/>
                </a:lnTo>
                <a:lnTo>
                  <a:pt x="1311236" y="1362472"/>
                </a:lnTo>
                <a:lnTo>
                  <a:pt x="1319578" y="1384697"/>
                </a:lnTo>
                <a:lnTo>
                  <a:pt x="1326331" y="1406128"/>
                </a:lnTo>
                <a:lnTo>
                  <a:pt x="1332687" y="1427956"/>
                </a:lnTo>
                <a:lnTo>
                  <a:pt x="1337852" y="1449784"/>
                </a:lnTo>
                <a:lnTo>
                  <a:pt x="1342221" y="1471215"/>
                </a:lnTo>
                <a:lnTo>
                  <a:pt x="1345797" y="1491853"/>
                </a:lnTo>
                <a:lnTo>
                  <a:pt x="1348577" y="1512887"/>
                </a:lnTo>
                <a:lnTo>
                  <a:pt x="1350564" y="1533922"/>
                </a:lnTo>
                <a:lnTo>
                  <a:pt x="1352153" y="1554559"/>
                </a:lnTo>
                <a:lnTo>
                  <a:pt x="1352550" y="1574403"/>
                </a:lnTo>
                <a:lnTo>
                  <a:pt x="1352550" y="1594643"/>
                </a:lnTo>
                <a:lnTo>
                  <a:pt x="1351756" y="1614487"/>
                </a:lnTo>
                <a:lnTo>
                  <a:pt x="1350564" y="1633934"/>
                </a:lnTo>
                <a:lnTo>
                  <a:pt x="1348577" y="1652984"/>
                </a:lnTo>
                <a:lnTo>
                  <a:pt x="1346194" y="1672034"/>
                </a:lnTo>
                <a:lnTo>
                  <a:pt x="1343413" y="1690687"/>
                </a:lnTo>
                <a:lnTo>
                  <a:pt x="1339441" y="1708547"/>
                </a:lnTo>
                <a:lnTo>
                  <a:pt x="1335865" y="1726803"/>
                </a:lnTo>
                <a:lnTo>
                  <a:pt x="1331496" y="1744662"/>
                </a:lnTo>
                <a:lnTo>
                  <a:pt x="1326729" y="1761728"/>
                </a:lnTo>
                <a:lnTo>
                  <a:pt x="1321962" y="1778793"/>
                </a:lnTo>
                <a:lnTo>
                  <a:pt x="1316400" y="1795462"/>
                </a:lnTo>
                <a:lnTo>
                  <a:pt x="1310441" y="1811734"/>
                </a:lnTo>
                <a:lnTo>
                  <a:pt x="1304482" y="1827609"/>
                </a:lnTo>
                <a:lnTo>
                  <a:pt x="1298126" y="1843484"/>
                </a:lnTo>
                <a:lnTo>
                  <a:pt x="1291770" y="1858565"/>
                </a:lnTo>
                <a:lnTo>
                  <a:pt x="1284620" y="1873250"/>
                </a:lnTo>
                <a:lnTo>
                  <a:pt x="1277866" y="1887934"/>
                </a:lnTo>
                <a:lnTo>
                  <a:pt x="1270716" y="1901825"/>
                </a:lnTo>
                <a:lnTo>
                  <a:pt x="1263963" y="1915715"/>
                </a:lnTo>
                <a:lnTo>
                  <a:pt x="1256415" y="1928415"/>
                </a:lnTo>
                <a:lnTo>
                  <a:pt x="1249264" y="1941512"/>
                </a:lnTo>
                <a:lnTo>
                  <a:pt x="1241716" y="1953418"/>
                </a:lnTo>
                <a:lnTo>
                  <a:pt x="1227018" y="1976834"/>
                </a:lnTo>
                <a:lnTo>
                  <a:pt x="1213114" y="1998265"/>
                </a:lnTo>
                <a:lnTo>
                  <a:pt x="1199210" y="2017315"/>
                </a:lnTo>
                <a:lnTo>
                  <a:pt x="1186101" y="2034778"/>
                </a:lnTo>
                <a:lnTo>
                  <a:pt x="1173786" y="2049859"/>
                </a:lnTo>
                <a:lnTo>
                  <a:pt x="1163060" y="2063353"/>
                </a:lnTo>
                <a:lnTo>
                  <a:pt x="1153923" y="2074068"/>
                </a:lnTo>
                <a:lnTo>
                  <a:pt x="1140020" y="2088753"/>
                </a:lnTo>
                <a:lnTo>
                  <a:pt x="1135253" y="2093912"/>
                </a:lnTo>
                <a:lnTo>
                  <a:pt x="1119362" y="2079625"/>
                </a:lnTo>
                <a:lnTo>
                  <a:pt x="1103870" y="2065734"/>
                </a:lnTo>
                <a:lnTo>
                  <a:pt x="1089171" y="2051050"/>
                </a:lnTo>
                <a:lnTo>
                  <a:pt x="1075267" y="2036365"/>
                </a:lnTo>
                <a:lnTo>
                  <a:pt x="1062158" y="2020887"/>
                </a:lnTo>
                <a:lnTo>
                  <a:pt x="1050240" y="2005806"/>
                </a:lnTo>
                <a:lnTo>
                  <a:pt x="1038720" y="1989931"/>
                </a:lnTo>
                <a:lnTo>
                  <a:pt x="1027597" y="1974453"/>
                </a:lnTo>
                <a:lnTo>
                  <a:pt x="1017666" y="1958181"/>
                </a:lnTo>
                <a:lnTo>
                  <a:pt x="1008529" y="1942306"/>
                </a:lnTo>
                <a:lnTo>
                  <a:pt x="999392" y="1926034"/>
                </a:lnTo>
                <a:lnTo>
                  <a:pt x="991447" y="1909365"/>
                </a:lnTo>
                <a:lnTo>
                  <a:pt x="984296" y="1893093"/>
                </a:lnTo>
                <a:lnTo>
                  <a:pt x="977146" y="1876028"/>
                </a:lnTo>
                <a:lnTo>
                  <a:pt x="970790" y="1859359"/>
                </a:lnTo>
                <a:lnTo>
                  <a:pt x="965228" y="1842690"/>
                </a:lnTo>
                <a:lnTo>
                  <a:pt x="960064" y="1825625"/>
                </a:lnTo>
                <a:lnTo>
                  <a:pt x="955694" y="1808559"/>
                </a:lnTo>
                <a:lnTo>
                  <a:pt x="951324" y="1791493"/>
                </a:lnTo>
                <a:lnTo>
                  <a:pt x="947749" y="1774825"/>
                </a:lnTo>
                <a:lnTo>
                  <a:pt x="944571" y="1757759"/>
                </a:lnTo>
                <a:lnTo>
                  <a:pt x="941790" y="1740693"/>
                </a:lnTo>
                <a:lnTo>
                  <a:pt x="939804" y="1724025"/>
                </a:lnTo>
                <a:lnTo>
                  <a:pt x="938215" y="1706959"/>
                </a:lnTo>
                <a:lnTo>
                  <a:pt x="936626" y="1690290"/>
                </a:lnTo>
                <a:lnTo>
                  <a:pt x="935832" y="1673622"/>
                </a:lnTo>
                <a:lnTo>
                  <a:pt x="935037" y="1656953"/>
                </a:lnTo>
                <a:lnTo>
                  <a:pt x="935037" y="1640681"/>
                </a:lnTo>
                <a:lnTo>
                  <a:pt x="935037" y="1624409"/>
                </a:lnTo>
                <a:lnTo>
                  <a:pt x="935434" y="1608534"/>
                </a:lnTo>
                <a:lnTo>
                  <a:pt x="936229" y="1592262"/>
                </a:lnTo>
                <a:lnTo>
                  <a:pt x="937023" y="1576784"/>
                </a:lnTo>
                <a:lnTo>
                  <a:pt x="938215" y="1560909"/>
                </a:lnTo>
                <a:lnTo>
                  <a:pt x="939804" y="1545431"/>
                </a:lnTo>
                <a:lnTo>
                  <a:pt x="943379" y="1515665"/>
                </a:lnTo>
                <a:lnTo>
                  <a:pt x="947352" y="1487090"/>
                </a:lnTo>
                <a:lnTo>
                  <a:pt x="952913" y="1459706"/>
                </a:lnTo>
                <a:lnTo>
                  <a:pt x="958078" y="1433909"/>
                </a:lnTo>
                <a:lnTo>
                  <a:pt x="963639" y="1409700"/>
                </a:lnTo>
                <a:lnTo>
                  <a:pt x="969598" y="1386681"/>
                </a:lnTo>
                <a:lnTo>
                  <a:pt x="975160" y="1365647"/>
                </a:lnTo>
                <a:lnTo>
                  <a:pt x="981118" y="1346597"/>
                </a:lnTo>
                <a:lnTo>
                  <a:pt x="986680" y="1329928"/>
                </a:lnTo>
                <a:lnTo>
                  <a:pt x="991447" y="1315243"/>
                </a:lnTo>
                <a:lnTo>
                  <a:pt x="995817" y="1302940"/>
                </a:lnTo>
                <a:lnTo>
                  <a:pt x="1002173" y="1285875"/>
                </a:lnTo>
                <a:lnTo>
                  <a:pt x="1004556" y="1279922"/>
                </a:lnTo>
                <a:lnTo>
                  <a:pt x="1010515" y="1284684"/>
                </a:lnTo>
                <a:lnTo>
                  <a:pt x="1015679" y="1289447"/>
                </a:lnTo>
                <a:lnTo>
                  <a:pt x="1020446" y="1294606"/>
                </a:lnTo>
                <a:lnTo>
                  <a:pt x="1025611" y="1300162"/>
                </a:lnTo>
                <a:lnTo>
                  <a:pt x="1029980" y="1305718"/>
                </a:lnTo>
                <a:lnTo>
                  <a:pt x="1034748" y="1311275"/>
                </a:lnTo>
                <a:lnTo>
                  <a:pt x="1043884" y="1323578"/>
                </a:lnTo>
                <a:lnTo>
                  <a:pt x="1052227" y="1336675"/>
                </a:lnTo>
                <a:lnTo>
                  <a:pt x="1060172" y="1350168"/>
                </a:lnTo>
                <a:lnTo>
                  <a:pt x="1068117" y="1364456"/>
                </a:lnTo>
                <a:lnTo>
                  <a:pt x="1075267" y="1378743"/>
                </a:lnTo>
                <a:lnTo>
                  <a:pt x="1081623" y="1394222"/>
                </a:lnTo>
                <a:lnTo>
                  <a:pt x="1087582" y="1409700"/>
                </a:lnTo>
                <a:lnTo>
                  <a:pt x="1093938" y="1425178"/>
                </a:lnTo>
                <a:lnTo>
                  <a:pt x="1099103" y="1441053"/>
                </a:lnTo>
                <a:lnTo>
                  <a:pt x="1103870" y="1456928"/>
                </a:lnTo>
                <a:lnTo>
                  <a:pt x="1108637" y="1472803"/>
                </a:lnTo>
                <a:lnTo>
                  <a:pt x="1112609" y="1488281"/>
                </a:lnTo>
                <a:lnTo>
                  <a:pt x="1116582" y="1504156"/>
                </a:lnTo>
                <a:lnTo>
                  <a:pt x="1120554" y="1518840"/>
                </a:lnTo>
                <a:lnTo>
                  <a:pt x="1123335" y="1533922"/>
                </a:lnTo>
                <a:lnTo>
                  <a:pt x="1128897" y="1562497"/>
                </a:lnTo>
                <a:lnTo>
                  <a:pt x="1133266" y="1588293"/>
                </a:lnTo>
                <a:lnTo>
                  <a:pt x="1136444" y="1610915"/>
                </a:lnTo>
                <a:lnTo>
                  <a:pt x="1138828" y="1629568"/>
                </a:lnTo>
                <a:lnTo>
                  <a:pt x="1140417" y="1643856"/>
                </a:lnTo>
                <a:lnTo>
                  <a:pt x="1141609" y="1656159"/>
                </a:lnTo>
                <a:lnTo>
                  <a:pt x="1147170" y="1646237"/>
                </a:lnTo>
                <a:lnTo>
                  <a:pt x="1151937" y="1636712"/>
                </a:lnTo>
                <a:lnTo>
                  <a:pt x="1156307" y="1626393"/>
                </a:lnTo>
                <a:lnTo>
                  <a:pt x="1160677" y="1616472"/>
                </a:lnTo>
                <a:lnTo>
                  <a:pt x="1165047" y="1606550"/>
                </a:lnTo>
                <a:lnTo>
                  <a:pt x="1169019" y="1595834"/>
                </a:lnTo>
                <a:lnTo>
                  <a:pt x="1176567" y="1574800"/>
                </a:lnTo>
                <a:lnTo>
                  <a:pt x="1182923" y="1554162"/>
                </a:lnTo>
                <a:lnTo>
                  <a:pt x="1188087" y="1533128"/>
                </a:lnTo>
                <a:lnTo>
                  <a:pt x="1193252" y="1511697"/>
                </a:lnTo>
                <a:lnTo>
                  <a:pt x="1197224" y="1490265"/>
                </a:lnTo>
                <a:lnTo>
                  <a:pt x="1200402" y="1469628"/>
                </a:lnTo>
                <a:lnTo>
                  <a:pt x="1203580" y="1448593"/>
                </a:lnTo>
                <a:lnTo>
                  <a:pt x="1205964" y="1427559"/>
                </a:lnTo>
                <a:lnTo>
                  <a:pt x="1207553" y="1406922"/>
                </a:lnTo>
                <a:lnTo>
                  <a:pt x="1208744" y="1387078"/>
                </a:lnTo>
                <a:lnTo>
                  <a:pt x="1209539" y="1366837"/>
                </a:lnTo>
                <a:lnTo>
                  <a:pt x="1209936" y="1347390"/>
                </a:lnTo>
                <a:lnTo>
                  <a:pt x="1209936" y="1329134"/>
                </a:lnTo>
                <a:lnTo>
                  <a:pt x="1209539" y="1310481"/>
                </a:lnTo>
                <a:lnTo>
                  <a:pt x="1208744" y="1293018"/>
                </a:lnTo>
                <a:lnTo>
                  <a:pt x="1207950" y="1276350"/>
                </a:lnTo>
                <a:lnTo>
                  <a:pt x="1206758" y="1260475"/>
                </a:lnTo>
                <a:lnTo>
                  <a:pt x="1203977" y="1231106"/>
                </a:lnTo>
                <a:lnTo>
                  <a:pt x="1200799" y="1206103"/>
                </a:lnTo>
                <a:lnTo>
                  <a:pt x="1198019" y="1185862"/>
                </a:lnTo>
                <a:lnTo>
                  <a:pt x="1195635" y="1170384"/>
                </a:lnTo>
                <a:lnTo>
                  <a:pt x="1193252" y="1157287"/>
                </a:lnTo>
                <a:close/>
                <a:moveTo>
                  <a:pt x="678687" y="949325"/>
                </a:moveTo>
                <a:lnTo>
                  <a:pt x="696516" y="949325"/>
                </a:lnTo>
                <a:lnTo>
                  <a:pt x="712760" y="949325"/>
                </a:lnTo>
                <a:lnTo>
                  <a:pt x="725835" y="949722"/>
                </a:lnTo>
                <a:lnTo>
                  <a:pt x="744456" y="950515"/>
                </a:lnTo>
                <a:lnTo>
                  <a:pt x="750795" y="950911"/>
                </a:lnTo>
                <a:lnTo>
                  <a:pt x="748022" y="957256"/>
                </a:lnTo>
                <a:lnTo>
                  <a:pt x="744852" y="963600"/>
                </a:lnTo>
                <a:lnTo>
                  <a:pt x="741683" y="969945"/>
                </a:lnTo>
                <a:lnTo>
                  <a:pt x="738117" y="976289"/>
                </a:lnTo>
                <a:lnTo>
                  <a:pt x="734155" y="982237"/>
                </a:lnTo>
                <a:lnTo>
                  <a:pt x="729400" y="988185"/>
                </a:lnTo>
                <a:lnTo>
                  <a:pt x="720684" y="1000477"/>
                </a:lnTo>
                <a:lnTo>
                  <a:pt x="710779" y="1012373"/>
                </a:lnTo>
                <a:lnTo>
                  <a:pt x="699686" y="1024269"/>
                </a:lnTo>
                <a:lnTo>
                  <a:pt x="688592" y="1035371"/>
                </a:lnTo>
                <a:lnTo>
                  <a:pt x="676706" y="1046870"/>
                </a:lnTo>
                <a:lnTo>
                  <a:pt x="663632" y="1057577"/>
                </a:lnTo>
                <a:lnTo>
                  <a:pt x="650953" y="1067886"/>
                </a:lnTo>
                <a:lnTo>
                  <a:pt x="637086" y="1078196"/>
                </a:lnTo>
                <a:lnTo>
                  <a:pt x="623616" y="1087713"/>
                </a:lnTo>
                <a:lnTo>
                  <a:pt x="609749" y="1097229"/>
                </a:lnTo>
                <a:lnTo>
                  <a:pt x="595882" y="1106746"/>
                </a:lnTo>
                <a:lnTo>
                  <a:pt x="581619" y="1115469"/>
                </a:lnTo>
                <a:lnTo>
                  <a:pt x="568148" y="1123400"/>
                </a:lnTo>
                <a:lnTo>
                  <a:pt x="554281" y="1131727"/>
                </a:lnTo>
                <a:lnTo>
                  <a:pt x="540810" y="1139261"/>
                </a:lnTo>
                <a:lnTo>
                  <a:pt x="515057" y="1152743"/>
                </a:lnTo>
                <a:lnTo>
                  <a:pt x="491285" y="1165035"/>
                </a:lnTo>
                <a:lnTo>
                  <a:pt x="469891" y="1174948"/>
                </a:lnTo>
                <a:lnTo>
                  <a:pt x="452854" y="1182879"/>
                </a:lnTo>
                <a:lnTo>
                  <a:pt x="438987" y="1189223"/>
                </a:lnTo>
                <a:lnTo>
                  <a:pt x="427498" y="1193981"/>
                </a:lnTo>
                <a:lnTo>
                  <a:pt x="438591" y="1195567"/>
                </a:lnTo>
                <a:lnTo>
                  <a:pt x="449685" y="1197153"/>
                </a:lnTo>
                <a:lnTo>
                  <a:pt x="461174" y="1198343"/>
                </a:lnTo>
                <a:lnTo>
                  <a:pt x="472268" y="1199136"/>
                </a:lnTo>
                <a:lnTo>
                  <a:pt x="494455" y="1200326"/>
                </a:lnTo>
                <a:lnTo>
                  <a:pt x="517038" y="1200722"/>
                </a:lnTo>
                <a:lnTo>
                  <a:pt x="539622" y="1200326"/>
                </a:lnTo>
                <a:lnTo>
                  <a:pt x="561412" y="1199136"/>
                </a:lnTo>
                <a:lnTo>
                  <a:pt x="583996" y="1197153"/>
                </a:lnTo>
                <a:lnTo>
                  <a:pt x="605787" y="1194378"/>
                </a:lnTo>
                <a:lnTo>
                  <a:pt x="627578" y="1191206"/>
                </a:lnTo>
                <a:lnTo>
                  <a:pt x="648972" y="1187240"/>
                </a:lnTo>
                <a:lnTo>
                  <a:pt x="669575" y="1182482"/>
                </a:lnTo>
                <a:lnTo>
                  <a:pt x="690177" y="1177724"/>
                </a:lnTo>
                <a:lnTo>
                  <a:pt x="710383" y="1172569"/>
                </a:lnTo>
                <a:lnTo>
                  <a:pt x="729400" y="1167414"/>
                </a:lnTo>
                <a:lnTo>
                  <a:pt x="748418" y="1161863"/>
                </a:lnTo>
                <a:lnTo>
                  <a:pt x="767039" y="1155518"/>
                </a:lnTo>
                <a:lnTo>
                  <a:pt x="784472" y="1149570"/>
                </a:lnTo>
                <a:lnTo>
                  <a:pt x="801112" y="1143623"/>
                </a:lnTo>
                <a:lnTo>
                  <a:pt x="817356" y="1137675"/>
                </a:lnTo>
                <a:lnTo>
                  <a:pt x="832412" y="1131727"/>
                </a:lnTo>
                <a:lnTo>
                  <a:pt x="860146" y="1120228"/>
                </a:lnTo>
                <a:lnTo>
                  <a:pt x="883521" y="1109521"/>
                </a:lnTo>
                <a:lnTo>
                  <a:pt x="902935" y="1100798"/>
                </a:lnTo>
                <a:lnTo>
                  <a:pt x="916802" y="1093264"/>
                </a:lnTo>
                <a:lnTo>
                  <a:pt x="928688" y="1087316"/>
                </a:lnTo>
                <a:lnTo>
                  <a:pt x="911255" y="1111108"/>
                </a:lnTo>
                <a:lnTo>
                  <a:pt x="893823" y="1133313"/>
                </a:lnTo>
                <a:lnTo>
                  <a:pt x="876390" y="1154329"/>
                </a:lnTo>
                <a:lnTo>
                  <a:pt x="858165" y="1174948"/>
                </a:lnTo>
                <a:lnTo>
                  <a:pt x="839940" y="1193981"/>
                </a:lnTo>
                <a:lnTo>
                  <a:pt x="822111" y="1211825"/>
                </a:lnTo>
                <a:lnTo>
                  <a:pt x="803093" y="1229272"/>
                </a:lnTo>
                <a:lnTo>
                  <a:pt x="784472" y="1245530"/>
                </a:lnTo>
                <a:lnTo>
                  <a:pt x="765851" y="1260597"/>
                </a:lnTo>
                <a:lnTo>
                  <a:pt x="746833" y="1274872"/>
                </a:lnTo>
                <a:lnTo>
                  <a:pt x="727419" y="1287958"/>
                </a:lnTo>
                <a:lnTo>
                  <a:pt x="708402" y="1300647"/>
                </a:lnTo>
                <a:lnTo>
                  <a:pt x="688988" y="1311749"/>
                </a:lnTo>
                <a:lnTo>
                  <a:pt x="669575" y="1322455"/>
                </a:lnTo>
                <a:lnTo>
                  <a:pt x="650161" y="1332369"/>
                </a:lnTo>
                <a:lnTo>
                  <a:pt x="630747" y="1341489"/>
                </a:lnTo>
                <a:lnTo>
                  <a:pt x="610937" y="1349419"/>
                </a:lnTo>
                <a:lnTo>
                  <a:pt x="591920" y="1357350"/>
                </a:lnTo>
                <a:lnTo>
                  <a:pt x="572110" y="1364091"/>
                </a:lnTo>
                <a:lnTo>
                  <a:pt x="552696" y="1370038"/>
                </a:lnTo>
                <a:lnTo>
                  <a:pt x="532886" y="1375590"/>
                </a:lnTo>
                <a:lnTo>
                  <a:pt x="513869" y="1380745"/>
                </a:lnTo>
                <a:lnTo>
                  <a:pt x="494851" y="1384710"/>
                </a:lnTo>
                <a:lnTo>
                  <a:pt x="475438" y="1388279"/>
                </a:lnTo>
                <a:lnTo>
                  <a:pt x="456816" y="1391451"/>
                </a:lnTo>
                <a:lnTo>
                  <a:pt x="437799" y="1393830"/>
                </a:lnTo>
                <a:lnTo>
                  <a:pt x="418781" y="1395813"/>
                </a:lnTo>
                <a:lnTo>
                  <a:pt x="400556" y="1397002"/>
                </a:lnTo>
                <a:lnTo>
                  <a:pt x="381935" y="1398192"/>
                </a:lnTo>
                <a:lnTo>
                  <a:pt x="363710" y="1398588"/>
                </a:lnTo>
                <a:lnTo>
                  <a:pt x="346277" y="1398588"/>
                </a:lnTo>
                <a:lnTo>
                  <a:pt x="328448" y="1398192"/>
                </a:lnTo>
                <a:lnTo>
                  <a:pt x="311015" y="1397399"/>
                </a:lnTo>
                <a:lnTo>
                  <a:pt x="293979" y="1396606"/>
                </a:lnTo>
                <a:lnTo>
                  <a:pt x="276942" y="1395020"/>
                </a:lnTo>
                <a:lnTo>
                  <a:pt x="260698" y="1393433"/>
                </a:lnTo>
                <a:lnTo>
                  <a:pt x="244454" y="1391451"/>
                </a:lnTo>
                <a:lnTo>
                  <a:pt x="228606" y="1389468"/>
                </a:lnTo>
                <a:lnTo>
                  <a:pt x="213551" y="1387089"/>
                </a:lnTo>
                <a:lnTo>
                  <a:pt x="198099" y="1384313"/>
                </a:lnTo>
                <a:lnTo>
                  <a:pt x="183836" y="1381538"/>
                </a:lnTo>
                <a:lnTo>
                  <a:pt x="169573" y="1378365"/>
                </a:lnTo>
                <a:lnTo>
                  <a:pt x="142235" y="1372021"/>
                </a:lnTo>
                <a:lnTo>
                  <a:pt x="117275" y="1365280"/>
                </a:lnTo>
                <a:lnTo>
                  <a:pt x="94295" y="1358539"/>
                </a:lnTo>
                <a:lnTo>
                  <a:pt x="73297" y="1351798"/>
                </a:lnTo>
                <a:lnTo>
                  <a:pt x="54675" y="1345454"/>
                </a:lnTo>
                <a:lnTo>
                  <a:pt x="38827" y="1339506"/>
                </a:lnTo>
                <a:lnTo>
                  <a:pt x="25357" y="1333955"/>
                </a:lnTo>
                <a:lnTo>
                  <a:pt x="6339" y="1326024"/>
                </a:lnTo>
                <a:lnTo>
                  <a:pt x="0" y="1322852"/>
                </a:lnTo>
                <a:lnTo>
                  <a:pt x="9113" y="1303819"/>
                </a:lnTo>
                <a:lnTo>
                  <a:pt x="18225" y="1284786"/>
                </a:lnTo>
                <a:lnTo>
                  <a:pt x="27734" y="1266942"/>
                </a:lnTo>
                <a:lnTo>
                  <a:pt x="38035" y="1249891"/>
                </a:lnTo>
                <a:lnTo>
                  <a:pt x="48732" y="1232841"/>
                </a:lnTo>
                <a:lnTo>
                  <a:pt x="59430" y="1216980"/>
                </a:lnTo>
                <a:lnTo>
                  <a:pt x="71316" y="1201119"/>
                </a:lnTo>
                <a:lnTo>
                  <a:pt x="83202" y="1186447"/>
                </a:lnTo>
                <a:lnTo>
                  <a:pt x="95880" y="1172172"/>
                </a:lnTo>
                <a:lnTo>
                  <a:pt x="108558" y="1158691"/>
                </a:lnTo>
                <a:lnTo>
                  <a:pt x="122029" y="1145209"/>
                </a:lnTo>
                <a:lnTo>
                  <a:pt x="135104" y="1132916"/>
                </a:lnTo>
                <a:lnTo>
                  <a:pt x="149367" y="1120624"/>
                </a:lnTo>
                <a:lnTo>
                  <a:pt x="163234" y="1109125"/>
                </a:lnTo>
                <a:lnTo>
                  <a:pt x="177893" y="1098022"/>
                </a:lnTo>
                <a:lnTo>
                  <a:pt x="192156" y="1087713"/>
                </a:lnTo>
                <a:lnTo>
                  <a:pt x="207212" y="1077799"/>
                </a:lnTo>
                <a:lnTo>
                  <a:pt x="222267" y="1067886"/>
                </a:lnTo>
                <a:lnTo>
                  <a:pt x="237719" y="1059163"/>
                </a:lnTo>
                <a:lnTo>
                  <a:pt x="252774" y="1050836"/>
                </a:lnTo>
                <a:lnTo>
                  <a:pt x="268622" y="1042112"/>
                </a:lnTo>
                <a:lnTo>
                  <a:pt x="283678" y="1034578"/>
                </a:lnTo>
                <a:lnTo>
                  <a:pt x="299922" y="1027441"/>
                </a:lnTo>
                <a:lnTo>
                  <a:pt x="315770" y="1020700"/>
                </a:lnTo>
                <a:lnTo>
                  <a:pt x="331222" y="1013959"/>
                </a:lnTo>
                <a:lnTo>
                  <a:pt x="347466" y="1008011"/>
                </a:lnTo>
                <a:lnTo>
                  <a:pt x="363314" y="1002460"/>
                </a:lnTo>
                <a:lnTo>
                  <a:pt x="379161" y="997305"/>
                </a:lnTo>
                <a:lnTo>
                  <a:pt x="394613" y="992546"/>
                </a:lnTo>
                <a:lnTo>
                  <a:pt x="410857" y="987392"/>
                </a:lnTo>
                <a:lnTo>
                  <a:pt x="426705" y="983426"/>
                </a:lnTo>
                <a:lnTo>
                  <a:pt x="441761" y="979461"/>
                </a:lnTo>
                <a:lnTo>
                  <a:pt x="457609" y="975892"/>
                </a:lnTo>
                <a:lnTo>
                  <a:pt x="472664" y="972324"/>
                </a:lnTo>
                <a:lnTo>
                  <a:pt x="502775" y="966772"/>
                </a:lnTo>
                <a:lnTo>
                  <a:pt x="531698" y="962014"/>
                </a:lnTo>
                <a:lnTo>
                  <a:pt x="559828" y="957652"/>
                </a:lnTo>
                <a:lnTo>
                  <a:pt x="586769" y="954877"/>
                </a:lnTo>
                <a:lnTo>
                  <a:pt x="612126" y="952497"/>
                </a:lnTo>
                <a:lnTo>
                  <a:pt x="636294" y="950911"/>
                </a:lnTo>
                <a:lnTo>
                  <a:pt x="658481" y="949722"/>
                </a:lnTo>
                <a:lnTo>
                  <a:pt x="678687" y="949325"/>
                </a:lnTo>
                <a:close/>
                <a:moveTo>
                  <a:pt x="1603324" y="885825"/>
                </a:moveTo>
                <a:lnTo>
                  <a:pt x="1627168" y="885825"/>
                </a:lnTo>
                <a:lnTo>
                  <a:pt x="1650218" y="887014"/>
                </a:lnTo>
                <a:lnTo>
                  <a:pt x="1672472" y="888997"/>
                </a:lnTo>
                <a:lnTo>
                  <a:pt x="1694727" y="891376"/>
                </a:lnTo>
                <a:lnTo>
                  <a:pt x="1716584" y="894549"/>
                </a:lnTo>
                <a:lnTo>
                  <a:pt x="1738044" y="898117"/>
                </a:lnTo>
                <a:lnTo>
                  <a:pt x="1758709" y="902876"/>
                </a:lnTo>
                <a:lnTo>
                  <a:pt x="1778977" y="908031"/>
                </a:lnTo>
                <a:lnTo>
                  <a:pt x="1798847" y="913979"/>
                </a:lnTo>
                <a:lnTo>
                  <a:pt x="1818717" y="919927"/>
                </a:lnTo>
                <a:lnTo>
                  <a:pt x="1837395" y="926668"/>
                </a:lnTo>
                <a:lnTo>
                  <a:pt x="1856073" y="934203"/>
                </a:lnTo>
                <a:lnTo>
                  <a:pt x="1874353" y="941737"/>
                </a:lnTo>
                <a:lnTo>
                  <a:pt x="1891839" y="949668"/>
                </a:lnTo>
                <a:lnTo>
                  <a:pt x="1908928" y="957996"/>
                </a:lnTo>
                <a:lnTo>
                  <a:pt x="1926016" y="967116"/>
                </a:lnTo>
                <a:lnTo>
                  <a:pt x="1942309" y="976236"/>
                </a:lnTo>
                <a:lnTo>
                  <a:pt x="1958206" y="985357"/>
                </a:lnTo>
                <a:lnTo>
                  <a:pt x="1973307" y="995667"/>
                </a:lnTo>
                <a:lnTo>
                  <a:pt x="1988806" y="1005580"/>
                </a:lnTo>
                <a:lnTo>
                  <a:pt x="2003112" y="1015494"/>
                </a:lnTo>
                <a:lnTo>
                  <a:pt x="2017419" y="1026200"/>
                </a:lnTo>
                <a:lnTo>
                  <a:pt x="2030930" y="1036510"/>
                </a:lnTo>
                <a:lnTo>
                  <a:pt x="2044045" y="1047614"/>
                </a:lnTo>
                <a:lnTo>
                  <a:pt x="2056762" y="1057924"/>
                </a:lnTo>
                <a:lnTo>
                  <a:pt x="2069478" y="1068630"/>
                </a:lnTo>
                <a:lnTo>
                  <a:pt x="2081003" y="1079733"/>
                </a:lnTo>
                <a:lnTo>
                  <a:pt x="2092925" y="1090440"/>
                </a:lnTo>
                <a:lnTo>
                  <a:pt x="2103655" y="1101543"/>
                </a:lnTo>
                <a:lnTo>
                  <a:pt x="2113988" y="1112250"/>
                </a:lnTo>
                <a:lnTo>
                  <a:pt x="2124718" y="1122956"/>
                </a:lnTo>
                <a:lnTo>
                  <a:pt x="2134255" y="1133663"/>
                </a:lnTo>
                <a:lnTo>
                  <a:pt x="2152536" y="1153886"/>
                </a:lnTo>
                <a:lnTo>
                  <a:pt x="2168432" y="1174110"/>
                </a:lnTo>
                <a:lnTo>
                  <a:pt x="2183533" y="1192747"/>
                </a:lnTo>
                <a:lnTo>
                  <a:pt x="2195853" y="1210195"/>
                </a:lnTo>
                <a:lnTo>
                  <a:pt x="2207378" y="1226057"/>
                </a:lnTo>
                <a:lnTo>
                  <a:pt x="2216915" y="1240332"/>
                </a:lnTo>
                <a:lnTo>
                  <a:pt x="2224466" y="1252228"/>
                </a:lnTo>
                <a:lnTo>
                  <a:pt x="2234798" y="1269676"/>
                </a:lnTo>
                <a:lnTo>
                  <a:pt x="2238375" y="1275624"/>
                </a:lnTo>
                <a:lnTo>
                  <a:pt x="2219300" y="1286331"/>
                </a:lnTo>
                <a:lnTo>
                  <a:pt x="2200622" y="1296244"/>
                </a:lnTo>
                <a:lnTo>
                  <a:pt x="2182341" y="1305365"/>
                </a:lnTo>
                <a:lnTo>
                  <a:pt x="2163266" y="1313295"/>
                </a:lnTo>
                <a:lnTo>
                  <a:pt x="2144190" y="1320830"/>
                </a:lnTo>
                <a:lnTo>
                  <a:pt x="2125910" y="1327571"/>
                </a:lnTo>
                <a:lnTo>
                  <a:pt x="2106834" y="1333519"/>
                </a:lnTo>
                <a:lnTo>
                  <a:pt x="2088156" y="1338277"/>
                </a:lnTo>
                <a:lnTo>
                  <a:pt x="2069876" y="1342639"/>
                </a:lnTo>
                <a:lnTo>
                  <a:pt x="2050801" y="1346605"/>
                </a:lnTo>
                <a:lnTo>
                  <a:pt x="2032123" y="1349381"/>
                </a:lnTo>
                <a:lnTo>
                  <a:pt x="2013842" y="1352156"/>
                </a:lnTo>
                <a:lnTo>
                  <a:pt x="1995164" y="1354139"/>
                </a:lnTo>
                <a:lnTo>
                  <a:pt x="1976884" y="1355329"/>
                </a:lnTo>
                <a:lnTo>
                  <a:pt x="1958603" y="1355725"/>
                </a:lnTo>
                <a:lnTo>
                  <a:pt x="1940322" y="1355725"/>
                </a:lnTo>
                <a:lnTo>
                  <a:pt x="1922042" y="1355329"/>
                </a:lnTo>
                <a:lnTo>
                  <a:pt x="1904556" y="1354536"/>
                </a:lnTo>
                <a:lnTo>
                  <a:pt x="1886276" y="1352949"/>
                </a:lnTo>
                <a:lnTo>
                  <a:pt x="1868790" y="1350570"/>
                </a:lnTo>
                <a:lnTo>
                  <a:pt x="1851304" y="1348191"/>
                </a:lnTo>
                <a:lnTo>
                  <a:pt x="1833818" y="1345812"/>
                </a:lnTo>
                <a:lnTo>
                  <a:pt x="1817127" y="1342639"/>
                </a:lnTo>
                <a:lnTo>
                  <a:pt x="1799642" y="1339071"/>
                </a:lnTo>
                <a:lnTo>
                  <a:pt x="1782951" y="1335105"/>
                </a:lnTo>
                <a:lnTo>
                  <a:pt x="1766657" y="1331140"/>
                </a:lnTo>
                <a:lnTo>
                  <a:pt x="1749966" y="1326381"/>
                </a:lnTo>
                <a:lnTo>
                  <a:pt x="1734070" y="1321226"/>
                </a:lnTo>
                <a:lnTo>
                  <a:pt x="1718174" y="1316071"/>
                </a:lnTo>
                <a:lnTo>
                  <a:pt x="1703073" y="1310916"/>
                </a:lnTo>
                <a:lnTo>
                  <a:pt x="1687574" y="1305365"/>
                </a:lnTo>
                <a:lnTo>
                  <a:pt x="1672075" y="1299813"/>
                </a:lnTo>
                <a:lnTo>
                  <a:pt x="1657769" y="1293468"/>
                </a:lnTo>
                <a:lnTo>
                  <a:pt x="1643065" y="1287520"/>
                </a:lnTo>
                <a:lnTo>
                  <a:pt x="1615246" y="1275228"/>
                </a:lnTo>
                <a:lnTo>
                  <a:pt x="1588620" y="1262142"/>
                </a:lnTo>
                <a:lnTo>
                  <a:pt x="1563584" y="1249452"/>
                </a:lnTo>
                <a:lnTo>
                  <a:pt x="1540137" y="1235970"/>
                </a:lnTo>
                <a:lnTo>
                  <a:pt x="1517883" y="1223281"/>
                </a:lnTo>
                <a:lnTo>
                  <a:pt x="1497218" y="1210592"/>
                </a:lnTo>
                <a:lnTo>
                  <a:pt x="1478540" y="1199092"/>
                </a:lnTo>
                <a:lnTo>
                  <a:pt x="1462246" y="1187989"/>
                </a:lnTo>
                <a:lnTo>
                  <a:pt x="1447145" y="1177679"/>
                </a:lnTo>
                <a:lnTo>
                  <a:pt x="1434825" y="1168558"/>
                </a:lnTo>
                <a:lnTo>
                  <a:pt x="1423698" y="1160628"/>
                </a:lnTo>
                <a:lnTo>
                  <a:pt x="1409391" y="1149128"/>
                </a:lnTo>
                <a:lnTo>
                  <a:pt x="1404623" y="1145162"/>
                </a:lnTo>
                <a:lnTo>
                  <a:pt x="1410584" y="1141594"/>
                </a:lnTo>
                <a:lnTo>
                  <a:pt x="1416942" y="1138421"/>
                </a:lnTo>
                <a:lnTo>
                  <a:pt x="1423300" y="1135249"/>
                </a:lnTo>
                <a:lnTo>
                  <a:pt x="1430454" y="1132473"/>
                </a:lnTo>
                <a:lnTo>
                  <a:pt x="1444363" y="1126525"/>
                </a:lnTo>
                <a:lnTo>
                  <a:pt x="1459067" y="1122163"/>
                </a:lnTo>
                <a:lnTo>
                  <a:pt x="1474168" y="1118198"/>
                </a:lnTo>
                <a:lnTo>
                  <a:pt x="1490064" y="1115025"/>
                </a:lnTo>
                <a:lnTo>
                  <a:pt x="1505960" y="1112646"/>
                </a:lnTo>
                <a:lnTo>
                  <a:pt x="1522651" y="1110663"/>
                </a:lnTo>
                <a:lnTo>
                  <a:pt x="1539740" y="1109077"/>
                </a:lnTo>
                <a:lnTo>
                  <a:pt x="1556431" y="1108284"/>
                </a:lnTo>
                <a:lnTo>
                  <a:pt x="1573519" y="1107491"/>
                </a:lnTo>
                <a:lnTo>
                  <a:pt x="1590210" y="1107491"/>
                </a:lnTo>
                <a:lnTo>
                  <a:pt x="1607298" y="1107888"/>
                </a:lnTo>
                <a:lnTo>
                  <a:pt x="1624387" y="1108284"/>
                </a:lnTo>
                <a:lnTo>
                  <a:pt x="1640680" y="1109474"/>
                </a:lnTo>
                <a:lnTo>
                  <a:pt x="1657371" y="1110663"/>
                </a:lnTo>
                <a:lnTo>
                  <a:pt x="1672870" y="1111853"/>
                </a:lnTo>
                <a:lnTo>
                  <a:pt x="1688369" y="1113439"/>
                </a:lnTo>
                <a:lnTo>
                  <a:pt x="1717776" y="1117008"/>
                </a:lnTo>
                <a:lnTo>
                  <a:pt x="1744402" y="1120974"/>
                </a:lnTo>
                <a:lnTo>
                  <a:pt x="1767452" y="1124939"/>
                </a:lnTo>
                <a:lnTo>
                  <a:pt x="1786527" y="1128904"/>
                </a:lnTo>
                <a:lnTo>
                  <a:pt x="1800834" y="1131680"/>
                </a:lnTo>
                <a:lnTo>
                  <a:pt x="1813153" y="1134456"/>
                </a:lnTo>
                <a:lnTo>
                  <a:pt x="1805205" y="1126129"/>
                </a:lnTo>
                <a:lnTo>
                  <a:pt x="1797257" y="1118594"/>
                </a:lnTo>
                <a:lnTo>
                  <a:pt x="1788912" y="1111457"/>
                </a:lnTo>
                <a:lnTo>
                  <a:pt x="1780169" y="1104319"/>
                </a:lnTo>
                <a:lnTo>
                  <a:pt x="1763080" y="1090440"/>
                </a:lnTo>
                <a:lnTo>
                  <a:pt x="1744800" y="1077354"/>
                </a:lnTo>
                <a:lnTo>
                  <a:pt x="1726122" y="1064665"/>
                </a:lnTo>
                <a:lnTo>
                  <a:pt x="1707841" y="1053165"/>
                </a:lnTo>
                <a:lnTo>
                  <a:pt x="1688369" y="1042062"/>
                </a:lnTo>
                <a:lnTo>
                  <a:pt x="1668896" y="1031752"/>
                </a:lnTo>
                <a:lnTo>
                  <a:pt x="1649820" y="1022235"/>
                </a:lnTo>
                <a:lnTo>
                  <a:pt x="1629950" y="1012718"/>
                </a:lnTo>
                <a:lnTo>
                  <a:pt x="1610080" y="1004391"/>
                </a:lnTo>
                <a:lnTo>
                  <a:pt x="1590607" y="996460"/>
                </a:lnTo>
                <a:lnTo>
                  <a:pt x="1571532" y="989322"/>
                </a:lnTo>
                <a:lnTo>
                  <a:pt x="1552457" y="982184"/>
                </a:lnTo>
                <a:lnTo>
                  <a:pt x="1533381" y="975840"/>
                </a:lnTo>
                <a:lnTo>
                  <a:pt x="1515101" y="970288"/>
                </a:lnTo>
                <a:lnTo>
                  <a:pt x="1497218" y="965133"/>
                </a:lnTo>
                <a:lnTo>
                  <a:pt x="1480129" y="960375"/>
                </a:lnTo>
                <a:lnTo>
                  <a:pt x="1463438" y="955616"/>
                </a:lnTo>
                <a:lnTo>
                  <a:pt x="1447542" y="952047"/>
                </a:lnTo>
                <a:lnTo>
                  <a:pt x="1418134" y="945306"/>
                </a:lnTo>
                <a:lnTo>
                  <a:pt x="1392700" y="940547"/>
                </a:lnTo>
                <a:lnTo>
                  <a:pt x="1372035" y="936978"/>
                </a:lnTo>
                <a:lnTo>
                  <a:pt x="1356139" y="934599"/>
                </a:lnTo>
                <a:lnTo>
                  <a:pt x="1343025" y="933013"/>
                </a:lnTo>
                <a:lnTo>
                  <a:pt x="1371241" y="923496"/>
                </a:lnTo>
                <a:lnTo>
                  <a:pt x="1398661" y="915169"/>
                </a:lnTo>
                <a:lnTo>
                  <a:pt x="1426082" y="908428"/>
                </a:lnTo>
                <a:lnTo>
                  <a:pt x="1452708" y="902083"/>
                </a:lnTo>
                <a:lnTo>
                  <a:pt x="1478540" y="896928"/>
                </a:lnTo>
                <a:lnTo>
                  <a:pt x="1504371" y="892962"/>
                </a:lnTo>
                <a:lnTo>
                  <a:pt x="1529805" y="889790"/>
                </a:lnTo>
                <a:lnTo>
                  <a:pt x="1554841" y="887807"/>
                </a:lnTo>
                <a:lnTo>
                  <a:pt x="1579480" y="886221"/>
                </a:lnTo>
                <a:lnTo>
                  <a:pt x="1603324" y="885825"/>
                </a:lnTo>
                <a:close/>
                <a:moveTo>
                  <a:pt x="399645" y="28575"/>
                </a:moveTo>
                <a:lnTo>
                  <a:pt x="420652" y="30558"/>
                </a:lnTo>
                <a:lnTo>
                  <a:pt x="442055" y="33335"/>
                </a:lnTo>
                <a:lnTo>
                  <a:pt x="462665" y="36905"/>
                </a:lnTo>
                <a:lnTo>
                  <a:pt x="482879" y="41268"/>
                </a:lnTo>
                <a:lnTo>
                  <a:pt x="501904" y="45632"/>
                </a:lnTo>
                <a:lnTo>
                  <a:pt x="521325" y="51185"/>
                </a:lnTo>
                <a:lnTo>
                  <a:pt x="539953" y="57135"/>
                </a:lnTo>
                <a:lnTo>
                  <a:pt x="558186" y="63482"/>
                </a:lnTo>
                <a:lnTo>
                  <a:pt x="576021" y="71019"/>
                </a:lnTo>
                <a:lnTo>
                  <a:pt x="593461" y="78556"/>
                </a:lnTo>
                <a:lnTo>
                  <a:pt x="610108" y="86489"/>
                </a:lnTo>
                <a:lnTo>
                  <a:pt x="626754" y="95613"/>
                </a:lnTo>
                <a:lnTo>
                  <a:pt x="642608" y="104737"/>
                </a:lnTo>
                <a:lnTo>
                  <a:pt x="658066" y="114257"/>
                </a:lnTo>
                <a:lnTo>
                  <a:pt x="673127" y="124174"/>
                </a:lnTo>
                <a:lnTo>
                  <a:pt x="688189" y="134487"/>
                </a:lnTo>
                <a:lnTo>
                  <a:pt x="702061" y="145197"/>
                </a:lnTo>
                <a:lnTo>
                  <a:pt x="716330" y="156304"/>
                </a:lnTo>
                <a:lnTo>
                  <a:pt x="729409" y="167808"/>
                </a:lnTo>
                <a:lnTo>
                  <a:pt x="742885" y="179708"/>
                </a:lnTo>
                <a:lnTo>
                  <a:pt x="755568" y="191212"/>
                </a:lnTo>
                <a:lnTo>
                  <a:pt x="767855" y="203509"/>
                </a:lnTo>
                <a:lnTo>
                  <a:pt x="779746" y="216202"/>
                </a:lnTo>
                <a:lnTo>
                  <a:pt x="791636" y="228499"/>
                </a:lnTo>
                <a:lnTo>
                  <a:pt x="802338" y="241590"/>
                </a:lnTo>
                <a:lnTo>
                  <a:pt x="813039" y="254283"/>
                </a:lnTo>
                <a:lnTo>
                  <a:pt x="823741" y="267374"/>
                </a:lnTo>
                <a:lnTo>
                  <a:pt x="833649" y="280464"/>
                </a:lnTo>
                <a:lnTo>
                  <a:pt x="843558" y="293554"/>
                </a:lnTo>
                <a:lnTo>
                  <a:pt x="853070" y="306645"/>
                </a:lnTo>
                <a:lnTo>
                  <a:pt x="861790" y="320132"/>
                </a:lnTo>
                <a:lnTo>
                  <a:pt x="870906" y="333222"/>
                </a:lnTo>
                <a:lnTo>
                  <a:pt x="878833" y="346709"/>
                </a:lnTo>
                <a:lnTo>
                  <a:pt x="886760" y="359799"/>
                </a:lnTo>
                <a:lnTo>
                  <a:pt x="902218" y="385980"/>
                </a:lnTo>
                <a:lnTo>
                  <a:pt x="915694" y="411764"/>
                </a:lnTo>
                <a:lnTo>
                  <a:pt x="928377" y="436754"/>
                </a:lnTo>
                <a:lnTo>
                  <a:pt x="939475" y="460951"/>
                </a:lnTo>
                <a:lnTo>
                  <a:pt x="949384" y="483562"/>
                </a:lnTo>
                <a:lnTo>
                  <a:pt x="958500" y="505379"/>
                </a:lnTo>
                <a:lnTo>
                  <a:pt x="966427" y="525610"/>
                </a:lnTo>
                <a:lnTo>
                  <a:pt x="972768" y="544650"/>
                </a:lnTo>
                <a:lnTo>
                  <a:pt x="978714" y="560914"/>
                </a:lnTo>
                <a:lnTo>
                  <a:pt x="983866" y="575987"/>
                </a:lnTo>
                <a:lnTo>
                  <a:pt x="987433" y="588284"/>
                </a:lnTo>
                <a:lnTo>
                  <a:pt x="992190" y="605738"/>
                </a:lnTo>
                <a:lnTo>
                  <a:pt x="993775" y="612085"/>
                </a:lnTo>
                <a:lnTo>
                  <a:pt x="987037" y="611292"/>
                </a:lnTo>
                <a:lnTo>
                  <a:pt x="979506" y="610498"/>
                </a:lnTo>
                <a:lnTo>
                  <a:pt x="972372" y="609308"/>
                </a:lnTo>
                <a:lnTo>
                  <a:pt x="965238" y="607722"/>
                </a:lnTo>
                <a:lnTo>
                  <a:pt x="950573" y="604151"/>
                </a:lnTo>
                <a:lnTo>
                  <a:pt x="936304" y="599391"/>
                </a:lnTo>
                <a:lnTo>
                  <a:pt x="921243" y="593441"/>
                </a:lnTo>
                <a:lnTo>
                  <a:pt x="906974" y="587094"/>
                </a:lnTo>
                <a:lnTo>
                  <a:pt x="891913" y="579954"/>
                </a:lnTo>
                <a:lnTo>
                  <a:pt x="877644" y="572417"/>
                </a:lnTo>
                <a:lnTo>
                  <a:pt x="862979" y="563691"/>
                </a:lnTo>
                <a:lnTo>
                  <a:pt x="849107" y="554964"/>
                </a:lnTo>
                <a:lnTo>
                  <a:pt x="834838" y="545840"/>
                </a:lnTo>
                <a:lnTo>
                  <a:pt x="821362" y="535923"/>
                </a:lnTo>
                <a:lnTo>
                  <a:pt x="807490" y="526006"/>
                </a:lnTo>
                <a:lnTo>
                  <a:pt x="794411" y="516089"/>
                </a:lnTo>
                <a:lnTo>
                  <a:pt x="781331" y="505379"/>
                </a:lnTo>
                <a:lnTo>
                  <a:pt x="769044" y="495066"/>
                </a:lnTo>
                <a:lnTo>
                  <a:pt x="756757" y="485149"/>
                </a:lnTo>
                <a:lnTo>
                  <a:pt x="745659" y="474438"/>
                </a:lnTo>
                <a:lnTo>
                  <a:pt x="723860" y="454605"/>
                </a:lnTo>
                <a:lnTo>
                  <a:pt x="705232" y="436754"/>
                </a:lnTo>
                <a:lnTo>
                  <a:pt x="688981" y="420094"/>
                </a:lnTo>
                <a:lnTo>
                  <a:pt x="675902" y="406607"/>
                </a:lnTo>
                <a:lnTo>
                  <a:pt x="665597" y="395500"/>
                </a:lnTo>
                <a:lnTo>
                  <a:pt x="657670" y="386376"/>
                </a:lnTo>
                <a:lnTo>
                  <a:pt x="659255" y="397087"/>
                </a:lnTo>
                <a:lnTo>
                  <a:pt x="661237" y="408194"/>
                </a:lnTo>
                <a:lnTo>
                  <a:pt x="663615" y="418904"/>
                </a:lnTo>
                <a:lnTo>
                  <a:pt x="665993" y="430011"/>
                </a:lnTo>
                <a:lnTo>
                  <a:pt x="668767" y="440324"/>
                </a:lnTo>
                <a:lnTo>
                  <a:pt x="671542" y="450638"/>
                </a:lnTo>
                <a:lnTo>
                  <a:pt x="678676" y="471662"/>
                </a:lnTo>
                <a:lnTo>
                  <a:pt x="685810" y="492686"/>
                </a:lnTo>
                <a:lnTo>
                  <a:pt x="693738" y="512916"/>
                </a:lnTo>
                <a:lnTo>
                  <a:pt x="702457" y="532750"/>
                </a:lnTo>
                <a:lnTo>
                  <a:pt x="712366" y="552187"/>
                </a:lnTo>
                <a:lnTo>
                  <a:pt x="721878" y="571624"/>
                </a:lnTo>
                <a:lnTo>
                  <a:pt x="732580" y="589871"/>
                </a:lnTo>
                <a:lnTo>
                  <a:pt x="743281" y="608118"/>
                </a:lnTo>
                <a:lnTo>
                  <a:pt x="753983" y="625969"/>
                </a:lnTo>
                <a:lnTo>
                  <a:pt x="765477" y="642629"/>
                </a:lnTo>
                <a:lnTo>
                  <a:pt x="776575" y="659289"/>
                </a:lnTo>
                <a:lnTo>
                  <a:pt x="788069" y="674760"/>
                </a:lnTo>
                <a:lnTo>
                  <a:pt x="799167" y="690230"/>
                </a:lnTo>
                <a:lnTo>
                  <a:pt x="810265" y="704510"/>
                </a:lnTo>
                <a:lnTo>
                  <a:pt x="821759" y="718394"/>
                </a:lnTo>
                <a:lnTo>
                  <a:pt x="832460" y="731484"/>
                </a:lnTo>
                <a:lnTo>
                  <a:pt x="843162" y="743781"/>
                </a:lnTo>
                <a:lnTo>
                  <a:pt x="862583" y="765995"/>
                </a:lnTo>
                <a:lnTo>
                  <a:pt x="880022" y="784242"/>
                </a:lnTo>
                <a:lnTo>
                  <a:pt x="894687" y="799316"/>
                </a:lnTo>
                <a:lnTo>
                  <a:pt x="906182" y="810026"/>
                </a:lnTo>
                <a:lnTo>
                  <a:pt x="915694" y="819150"/>
                </a:lnTo>
                <a:lnTo>
                  <a:pt x="887553" y="810423"/>
                </a:lnTo>
                <a:lnTo>
                  <a:pt x="860205" y="801299"/>
                </a:lnTo>
                <a:lnTo>
                  <a:pt x="834046" y="791382"/>
                </a:lnTo>
                <a:lnTo>
                  <a:pt x="808679" y="781069"/>
                </a:lnTo>
                <a:lnTo>
                  <a:pt x="784502" y="770359"/>
                </a:lnTo>
                <a:lnTo>
                  <a:pt x="761513" y="758458"/>
                </a:lnTo>
                <a:lnTo>
                  <a:pt x="738921" y="746558"/>
                </a:lnTo>
                <a:lnTo>
                  <a:pt x="717519" y="734261"/>
                </a:lnTo>
                <a:lnTo>
                  <a:pt x="696908" y="721171"/>
                </a:lnTo>
                <a:lnTo>
                  <a:pt x="677487" y="707684"/>
                </a:lnTo>
                <a:lnTo>
                  <a:pt x="658462" y="694197"/>
                </a:lnTo>
                <a:lnTo>
                  <a:pt x="640230" y="680313"/>
                </a:lnTo>
                <a:lnTo>
                  <a:pt x="623583" y="666033"/>
                </a:lnTo>
                <a:lnTo>
                  <a:pt x="606937" y="650959"/>
                </a:lnTo>
                <a:lnTo>
                  <a:pt x="591083" y="635886"/>
                </a:lnTo>
                <a:lnTo>
                  <a:pt x="576418" y="620415"/>
                </a:lnTo>
                <a:lnTo>
                  <a:pt x="562149" y="605341"/>
                </a:lnTo>
                <a:lnTo>
                  <a:pt x="549069" y="589078"/>
                </a:lnTo>
                <a:lnTo>
                  <a:pt x="536386" y="573607"/>
                </a:lnTo>
                <a:lnTo>
                  <a:pt x="524496" y="556947"/>
                </a:lnTo>
                <a:lnTo>
                  <a:pt x="513398" y="541080"/>
                </a:lnTo>
                <a:lnTo>
                  <a:pt x="502300" y="524420"/>
                </a:lnTo>
                <a:lnTo>
                  <a:pt x="492391" y="507363"/>
                </a:lnTo>
                <a:lnTo>
                  <a:pt x="483275" y="491099"/>
                </a:lnTo>
                <a:lnTo>
                  <a:pt x="474159" y="474042"/>
                </a:lnTo>
                <a:lnTo>
                  <a:pt x="465836" y="457778"/>
                </a:lnTo>
                <a:lnTo>
                  <a:pt x="458305" y="440721"/>
                </a:lnTo>
                <a:lnTo>
                  <a:pt x="451171" y="423664"/>
                </a:lnTo>
                <a:lnTo>
                  <a:pt x="444433" y="407004"/>
                </a:lnTo>
                <a:lnTo>
                  <a:pt x="438488" y="390343"/>
                </a:lnTo>
                <a:lnTo>
                  <a:pt x="432939" y="374079"/>
                </a:lnTo>
                <a:lnTo>
                  <a:pt x="427786" y="357419"/>
                </a:lnTo>
                <a:lnTo>
                  <a:pt x="423030" y="340759"/>
                </a:lnTo>
                <a:lnTo>
                  <a:pt x="418670" y="324892"/>
                </a:lnTo>
                <a:lnTo>
                  <a:pt x="414707" y="308628"/>
                </a:lnTo>
                <a:lnTo>
                  <a:pt x="411536" y="292761"/>
                </a:lnTo>
                <a:lnTo>
                  <a:pt x="408365" y="277291"/>
                </a:lnTo>
                <a:lnTo>
                  <a:pt x="405591" y="261820"/>
                </a:lnTo>
                <a:lnTo>
                  <a:pt x="403212" y="246746"/>
                </a:lnTo>
                <a:lnTo>
                  <a:pt x="401231" y="231673"/>
                </a:lnTo>
                <a:lnTo>
                  <a:pt x="399645" y="217392"/>
                </a:lnTo>
                <a:lnTo>
                  <a:pt x="398060" y="203112"/>
                </a:lnTo>
                <a:lnTo>
                  <a:pt x="395682" y="176138"/>
                </a:lnTo>
                <a:lnTo>
                  <a:pt x="394096" y="150751"/>
                </a:lnTo>
                <a:lnTo>
                  <a:pt x="393700" y="127347"/>
                </a:lnTo>
                <a:lnTo>
                  <a:pt x="393700" y="105530"/>
                </a:lnTo>
                <a:lnTo>
                  <a:pt x="394493" y="86093"/>
                </a:lnTo>
                <a:lnTo>
                  <a:pt x="395285" y="69829"/>
                </a:lnTo>
                <a:lnTo>
                  <a:pt x="396474" y="55152"/>
                </a:lnTo>
                <a:lnTo>
                  <a:pt x="398853" y="35318"/>
                </a:lnTo>
                <a:lnTo>
                  <a:pt x="399645" y="28575"/>
                </a:lnTo>
                <a:close/>
                <a:moveTo>
                  <a:pt x="1782366" y="0"/>
                </a:moveTo>
                <a:lnTo>
                  <a:pt x="1787526" y="20648"/>
                </a:lnTo>
                <a:lnTo>
                  <a:pt x="1791097" y="41297"/>
                </a:lnTo>
                <a:lnTo>
                  <a:pt x="1794272" y="61152"/>
                </a:lnTo>
                <a:lnTo>
                  <a:pt x="1796257" y="81006"/>
                </a:lnTo>
                <a:lnTo>
                  <a:pt x="1797844" y="100861"/>
                </a:lnTo>
                <a:lnTo>
                  <a:pt x="1798638" y="119921"/>
                </a:lnTo>
                <a:lnTo>
                  <a:pt x="1798241" y="139378"/>
                </a:lnTo>
                <a:lnTo>
                  <a:pt x="1797447" y="158439"/>
                </a:lnTo>
                <a:lnTo>
                  <a:pt x="1796257" y="177499"/>
                </a:lnTo>
                <a:lnTo>
                  <a:pt x="1793876" y="195765"/>
                </a:lnTo>
                <a:lnTo>
                  <a:pt x="1791494" y="214031"/>
                </a:lnTo>
                <a:lnTo>
                  <a:pt x="1787922" y="231900"/>
                </a:lnTo>
                <a:lnTo>
                  <a:pt x="1783557" y="249769"/>
                </a:lnTo>
                <a:lnTo>
                  <a:pt x="1779191" y="267241"/>
                </a:lnTo>
                <a:lnTo>
                  <a:pt x="1774429" y="284316"/>
                </a:lnTo>
                <a:lnTo>
                  <a:pt x="1768872" y="301391"/>
                </a:lnTo>
                <a:lnTo>
                  <a:pt x="1762919" y="318069"/>
                </a:lnTo>
                <a:lnTo>
                  <a:pt x="1756172" y="334349"/>
                </a:lnTo>
                <a:lnTo>
                  <a:pt x="1749425" y="350630"/>
                </a:lnTo>
                <a:lnTo>
                  <a:pt x="1741885" y="366117"/>
                </a:lnTo>
                <a:lnTo>
                  <a:pt x="1734344" y="381603"/>
                </a:lnTo>
                <a:lnTo>
                  <a:pt x="1726010" y="396693"/>
                </a:lnTo>
                <a:lnTo>
                  <a:pt x="1717675" y="411782"/>
                </a:lnTo>
                <a:lnTo>
                  <a:pt x="1709341" y="426474"/>
                </a:lnTo>
                <a:lnTo>
                  <a:pt x="1699816" y="440770"/>
                </a:lnTo>
                <a:lnTo>
                  <a:pt x="1691085" y="454668"/>
                </a:lnTo>
                <a:lnTo>
                  <a:pt x="1681560" y="468566"/>
                </a:lnTo>
                <a:lnTo>
                  <a:pt x="1671638" y="482067"/>
                </a:lnTo>
                <a:lnTo>
                  <a:pt x="1661716" y="495171"/>
                </a:lnTo>
                <a:lnTo>
                  <a:pt x="1652191" y="507878"/>
                </a:lnTo>
                <a:lnTo>
                  <a:pt x="1641475" y="520585"/>
                </a:lnTo>
                <a:lnTo>
                  <a:pt x="1631554" y="532497"/>
                </a:lnTo>
                <a:lnTo>
                  <a:pt x="1621235" y="544807"/>
                </a:lnTo>
                <a:lnTo>
                  <a:pt x="1610916" y="555926"/>
                </a:lnTo>
                <a:lnTo>
                  <a:pt x="1589882" y="578163"/>
                </a:lnTo>
                <a:lnTo>
                  <a:pt x="1569244" y="598811"/>
                </a:lnTo>
                <a:lnTo>
                  <a:pt x="1548607" y="617872"/>
                </a:lnTo>
                <a:lnTo>
                  <a:pt x="1528763" y="636138"/>
                </a:lnTo>
                <a:lnTo>
                  <a:pt x="1509713" y="652418"/>
                </a:lnTo>
                <a:lnTo>
                  <a:pt x="1491060" y="667508"/>
                </a:lnTo>
                <a:lnTo>
                  <a:pt x="1473597" y="681406"/>
                </a:lnTo>
                <a:lnTo>
                  <a:pt x="1457722" y="693319"/>
                </a:lnTo>
                <a:lnTo>
                  <a:pt x="1443038" y="703643"/>
                </a:lnTo>
                <a:lnTo>
                  <a:pt x="1430338" y="712776"/>
                </a:lnTo>
                <a:lnTo>
                  <a:pt x="1419225" y="720321"/>
                </a:lnTo>
                <a:lnTo>
                  <a:pt x="1403747" y="729851"/>
                </a:lnTo>
                <a:lnTo>
                  <a:pt x="1398588" y="733425"/>
                </a:lnTo>
                <a:lnTo>
                  <a:pt x="1396603" y="726674"/>
                </a:lnTo>
                <a:lnTo>
                  <a:pt x="1395413" y="719924"/>
                </a:lnTo>
                <a:lnTo>
                  <a:pt x="1394222" y="712776"/>
                </a:lnTo>
                <a:lnTo>
                  <a:pt x="1393428" y="705231"/>
                </a:lnTo>
                <a:lnTo>
                  <a:pt x="1393031" y="698084"/>
                </a:lnTo>
                <a:lnTo>
                  <a:pt x="1392635" y="690936"/>
                </a:lnTo>
                <a:lnTo>
                  <a:pt x="1392635" y="675847"/>
                </a:lnTo>
                <a:lnTo>
                  <a:pt x="1393825" y="660360"/>
                </a:lnTo>
                <a:lnTo>
                  <a:pt x="1395413" y="644874"/>
                </a:lnTo>
                <a:lnTo>
                  <a:pt x="1398191" y="628990"/>
                </a:lnTo>
                <a:lnTo>
                  <a:pt x="1401366" y="613107"/>
                </a:lnTo>
                <a:lnTo>
                  <a:pt x="1404938" y="597223"/>
                </a:lnTo>
                <a:lnTo>
                  <a:pt x="1409303" y="580942"/>
                </a:lnTo>
                <a:lnTo>
                  <a:pt x="1413669" y="565059"/>
                </a:lnTo>
                <a:lnTo>
                  <a:pt x="1418828" y="549175"/>
                </a:lnTo>
                <a:lnTo>
                  <a:pt x="1424385" y="533291"/>
                </a:lnTo>
                <a:lnTo>
                  <a:pt x="1430338" y="518202"/>
                </a:lnTo>
                <a:lnTo>
                  <a:pt x="1436291" y="502716"/>
                </a:lnTo>
                <a:lnTo>
                  <a:pt x="1442641" y="488420"/>
                </a:lnTo>
                <a:lnTo>
                  <a:pt x="1448594" y="473728"/>
                </a:lnTo>
                <a:lnTo>
                  <a:pt x="1455341" y="460227"/>
                </a:lnTo>
                <a:lnTo>
                  <a:pt x="1467644" y="434019"/>
                </a:lnTo>
                <a:lnTo>
                  <a:pt x="1479550" y="410591"/>
                </a:lnTo>
                <a:lnTo>
                  <a:pt x="1490663" y="390339"/>
                </a:lnTo>
                <a:lnTo>
                  <a:pt x="1499791" y="373661"/>
                </a:lnTo>
                <a:lnTo>
                  <a:pt x="1507332" y="361352"/>
                </a:lnTo>
                <a:lnTo>
                  <a:pt x="1514078" y="350630"/>
                </a:lnTo>
                <a:lnTo>
                  <a:pt x="1503760" y="355792"/>
                </a:lnTo>
                <a:lnTo>
                  <a:pt x="1493838" y="360954"/>
                </a:lnTo>
                <a:lnTo>
                  <a:pt x="1484313" y="366117"/>
                </a:lnTo>
                <a:lnTo>
                  <a:pt x="1474391" y="371676"/>
                </a:lnTo>
                <a:lnTo>
                  <a:pt x="1455738" y="383986"/>
                </a:lnTo>
                <a:lnTo>
                  <a:pt x="1437085" y="396295"/>
                </a:lnTo>
                <a:lnTo>
                  <a:pt x="1419225" y="409797"/>
                </a:lnTo>
                <a:lnTo>
                  <a:pt x="1402160" y="423298"/>
                </a:lnTo>
                <a:lnTo>
                  <a:pt x="1385491" y="437990"/>
                </a:lnTo>
                <a:lnTo>
                  <a:pt x="1369219" y="452682"/>
                </a:lnTo>
                <a:lnTo>
                  <a:pt x="1353741" y="467772"/>
                </a:lnTo>
                <a:lnTo>
                  <a:pt x="1338660" y="483258"/>
                </a:lnTo>
                <a:lnTo>
                  <a:pt x="1324372" y="498745"/>
                </a:lnTo>
                <a:lnTo>
                  <a:pt x="1310481" y="514628"/>
                </a:lnTo>
                <a:lnTo>
                  <a:pt x="1297781" y="530115"/>
                </a:lnTo>
                <a:lnTo>
                  <a:pt x="1285081" y="545998"/>
                </a:lnTo>
                <a:lnTo>
                  <a:pt x="1273175" y="561088"/>
                </a:lnTo>
                <a:lnTo>
                  <a:pt x="1262063" y="576574"/>
                </a:lnTo>
                <a:lnTo>
                  <a:pt x="1251347" y="591267"/>
                </a:lnTo>
                <a:lnTo>
                  <a:pt x="1241425" y="605959"/>
                </a:lnTo>
                <a:lnTo>
                  <a:pt x="1232297" y="619857"/>
                </a:lnTo>
                <a:lnTo>
                  <a:pt x="1223169" y="633755"/>
                </a:lnTo>
                <a:lnTo>
                  <a:pt x="1208088" y="659169"/>
                </a:lnTo>
                <a:lnTo>
                  <a:pt x="1194991" y="681009"/>
                </a:lnTo>
                <a:lnTo>
                  <a:pt x="1185069" y="699275"/>
                </a:lnTo>
                <a:lnTo>
                  <a:pt x="1178322" y="713173"/>
                </a:lnTo>
                <a:lnTo>
                  <a:pt x="1171972" y="724689"/>
                </a:lnTo>
                <a:lnTo>
                  <a:pt x="1171575" y="696098"/>
                </a:lnTo>
                <a:lnTo>
                  <a:pt x="1172369" y="667905"/>
                </a:lnTo>
                <a:lnTo>
                  <a:pt x="1173956" y="640506"/>
                </a:lnTo>
                <a:lnTo>
                  <a:pt x="1176734" y="613504"/>
                </a:lnTo>
                <a:lnTo>
                  <a:pt x="1179513" y="587693"/>
                </a:lnTo>
                <a:lnTo>
                  <a:pt x="1183481" y="562279"/>
                </a:lnTo>
                <a:lnTo>
                  <a:pt x="1188244" y="537659"/>
                </a:lnTo>
                <a:lnTo>
                  <a:pt x="1193800" y="514231"/>
                </a:lnTo>
                <a:lnTo>
                  <a:pt x="1199753" y="491200"/>
                </a:lnTo>
                <a:lnTo>
                  <a:pt x="1206897" y="468566"/>
                </a:lnTo>
                <a:lnTo>
                  <a:pt x="1214438" y="446726"/>
                </a:lnTo>
                <a:lnTo>
                  <a:pt x="1222375" y="425680"/>
                </a:lnTo>
                <a:lnTo>
                  <a:pt x="1231503" y="405429"/>
                </a:lnTo>
                <a:lnTo>
                  <a:pt x="1240631" y="385574"/>
                </a:lnTo>
                <a:lnTo>
                  <a:pt x="1250156" y="366117"/>
                </a:lnTo>
                <a:lnTo>
                  <a:pt x="1260872" y="347850"/>
                </a:lnTo>
                <a:lnTo>
                  <a:pt x="1271588" y="329584"/>
                </a:lnTo>
                <a:lnTo>
                  <a:pt x="1282700" y="312112"/>
                </a:lnTo>
                <a:lnTo>
                  <a:pt x="1294606" y="295832"/>
                </a:lnTo>
                <a:lnTo>
                  <a:pt x="1306513" y="279551"/>
                </a:lnTo>
                <a:lnTo>
                  <a:pt x="1319213" y="264065"/>
                </a:lnTo>
                <a:lnTo>
                  <a:pt x="1331913" y="248975"/>
                </a:lnTo>
                <a:lnTo>
                  <a:pt x="1345010" y="234680"/>
                </a:lnTo>
                <a:lnTo>
                  <a:pt x="1358106" y="220385"/>
                </a:lnTo>
                <a:lnTo>
                  <a:pt x="1371997" y="207281"/>
                </a:lnTo>
                <a:lnTo>
                  <a:pt x="1385491" y="194177"/>
                </a:lnTo>
                <a:lnTo>
                  <a:pt x="1399778" y="182264"/>
                </a:lnTo>
                <a:lnTo>
                  <a:pt x="1413669" y="169954"/>
                </a:lnTo>
                <a:lnTo>
                  <a:pt x="1428353" y="158836"/>
                </a:lnTo>
                <a:lnTo>
                  <a:pt x="1442244" y="147717"/>
                </a:lnTo>
                <a:lnTo>
                  <a:pt x="1456928" y="137790"/>
                </a:lnTo>
                <a:lnTo>
                  <a:pt x="1471216" y="127863"/>
                </a:lnTo>
                <a:lnTo>
                  <a:pt x="1485900" y="118333"/>
                </a:lnTo>
                <a:lnTo>
                  <a:pt x="1500188" y="109199"/>
                </a:lnTo>
                <a:lnTo>
                  <a:pt x="1514872" y="100861"/>
                </a:lnTo>
                <a:lnTo>
                  <a:pt x="1529160" y="92919"/>
                </a:lnTo>
                <a:lnTo>
                  <a:pt x="1543447" y="84977"/>
                </a:lnTo>
                <a:lnTo>
                  <a:pt x="1557338" y="77829"/>
                </a:lnTo>
                <a:lnTo>
                  <a:pt x="1571625" y="71079"/>
                </a:lnTo>
                <a:lnTo>
                  <a:pt x="1585119" y="64328"/>
                </a:lnTo>
                <a:lnTo>
                  <a:pt x="1599010" y="57975"/>
                </a:lnTo>
                <a:lnTo>
                  <a:pt x="1612107" y="52416"/>
                </a:lnTo>
                <a:lnTo>
                  <a:pt x="1637904" y="42091"/>
                </a:lnTo>
                <a:lnTo>
                  <a:pt x="1662113" y="32958"/>
                </a:lnTo>
                <a:lnTo>
                  <a:pt x="1685132" y="25414"/>
                </a:lnTo>
                <a:lnTo>
                  <a:pt x="1706166" y="18663"/>
                </a:lnTo>
                <a:lnTo>
                  <a:pt x="1724819" y="13501"/>
                </a:lnTo>
                <a:lnTo>
                  <a:pt x="1741488" y="9133"/>
                </a:lnTo>
                <a:lnTo>
                  <a:pt x="1755379" y="5162"/>
                </a:lnTo>
                <a:lnTo>
                  <a:pt x="1775619" y="1191"/>
                </a:lnTo>
                <a:lnTo>
                  <a:pt x="1782366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雪花"/>
          <p:cNvSpPr/>
          <p:nvPr/>
        </p:nvSpPr>
        <p:spPr bwMode="auto">
          <a:xfrm>
            <a:off x="4363720" y="5113655"/>
            <a:ext cx="671195" cy="671195"/>
          </a:xfrm>
          <a:custGeom>
            <a:avLst/>
            <a:gdLst>
              <a:gd name="T0" fmla="*/ 1442393 w 652"/>
              <a:gd name="T1" fmla="*/ 665321 h 733"/>
              <a:gd name="T2" fmla="*/ 1652904 w 652"/>
              <a:gd name="T3" fmla="*/ 899222 h 733"/>
              <a:gd name="T4" fmla="*/ 943403 w 652"/>
              <a:gd name="T5" fmla="*/ 951201 h 733"/>
              <a:gd name="T6" fmla="*/ 1652904 w 652"/>
              <a:gd name="T7" fmla="*/ 1003179 h 733"/>
              <a:gd name="T8" fmla="*/ 1442393 w 652"/>
              <a:gd name="T9" fmla="*/ 1234482 h 733"/>
              <a:gd name="T10" fmla="*/ 1652904 w 652"/>
              <a:gd name="T11" fmla="*/ 1468383 h 733"/>
              <a:gd name="T12" fmla="*/ 1390415 w 652"/>
              <a:gd name="T13" fmla="*/ 1619120 h 733"/>
              <a:gd name="T14" fmla="*/ 1294255 w 652"/>
              <a:gd name="T15" fmla="*/ 1265668 h 733"/>
              <a:gd name="T16" fmla="*/ 899222 w 652"/>
              <a:gd name="T17" fmla="*/ 1494372 h 733"/>
              <a:gd name="T18" fmla="*/ 1164310 w 652"/>
              <a:gd name="T19" fmla="*/ 1746467 h 733"/>
              <a:gd name="T20" fmla="*/ 899222 w 652"/>
              <a:gd name="T21" fmla="*/ 1905000 h 733"/>
              <a:gd name="T22" fmla="*/ 805661 w 652"/>
              <a:gd name="T23" fmla="*/ 1603527 h 733"/>
              <a:gd name="T24" fmla="*/ 498990 w 652"/>
              <a:gd name="T25" fmla="*/ 1671098 h 733"/>
              <a:gd name="T26" fmla="*/ 805661 w 652"/>
              <a:gd name="T27" fmla="*/ 1034366 h 733"/>
              <a:gd name="T28" fmla="*/ 408028 w 652"/>
              <a:gd name="T29" fmla="*/ 1619120 h 733"/>
              <a:gd name="T30" fmla="*/ 306671 w 652"/>
              <a:gd name="T31" fmla="*/ 1320246 h 733"/>
              <a:gd name="T32" fmla="*/ 0 w 652"/>
              <a:gd name="T33" fmla="*/ 1382619 h 733"/>
              <a:gd name="T34" fmla="*/ 0 w 652"/>
              <a:gd name="T35" fmla="*/ 1083745 h 733"/>
              <a:gd name="T36" fmla="*/ 358649 w 652"/>
              <a:gd name="T37" fmla="*/ 1177306 h 733"/>
              <a:gd name="T38" fmla="*/ 358649 w 652"/>
              <a:gd name="T39" fmla="*/ 725095 h 733"/>
              <a:gd name="T40" fmla="*/ 0 w 652"/>
              <a:gd name="T41" fmla="*/ 810859 h 733"/>
              <a:gd name="T42" fmla="*/ 0 w 652"/>
              <a:gd name="T43" fmla="*/ 519782 h 733"/>
              <a:gd name="T44" fmla="*/ 306671 w 652"/>
              <a:gd name="T45" fmla="*/ 584754 h 733"/>
              <a:gd name="T46" fmla="*/ 408028 w 652"/>
              <a:gd name="T47" fmla="*/ 285880 h 733"/>
              <a:gd name="T48" fmla="*/ 805661 w 652"/>
              <a:gd name="T49" fmla="*/ 870634 h 733"/>
              <a:gd name="T50" fmla="*/ 498990 w 652"/>
              <a:gd name="T51" fmla="*/ 233902 h 733"/>
              <a:gd name="T52" fmla="*/ 805661 w 652"/>
              <a:gd name="T53" fmla="*/ 298874 h 733"/>
              <a:gd name="T54" fmla="*/ 899222 w 652"/>
              <a:gd name="T55" fmla="*/ 0 h 733"/>
              <a:gd name="T56" fmla="*/ 1156513 w 652"/>
              <a:gd name="T57" fmla="*/ 145539 h 733"/>
              <a:gd name="T58" fmla="*/ 899222 w 652"/>
              <a:gd name="T59" fmla="*/ 410628 h 733"/>
              <a:gd name="T60" fmla="*/ 1294255 w 652"/>
              <a:gd name="T61" fmla="*/ 636733 h 733"/>
              <a:gd name="T62" fmla="*/ 1390415 w 652"/>
              <a:gd name="T63" fmla="*/ 285880 h 733"/>
              <a:gd name="T64" fmla="*/ 1652904 w 652"/>
              <a:gd name="T65" fmla="*/ 431419 h 73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652" h="733">
                <a:moveTo>
                  <a:pt x="652" y="200"/>
                </a:moveTo>
                <a:lnTo>
                  <a:pt x="555" y="256"/>
                </a:lnTo>
                <a:lnTo>
                  <a:pt x="652" y="312"/>
                </a:lnTo>
                <a:lnTo>
                  <a:pt x="636" y="346"/>
                </a:lnTo>
                <a:lnTo>
                  <a:pt x="517" y="279"/>
                </a:lnTo>
                <a:lnTo>
                  <a:pt x="363" y="366"/>
                </a:lnTo>
                <a:lnTo>
                  <a:pt x="517" y="453"/>
                </a:lnTo>
                <a:lnTo>
                  <a:pt x="636" y="386"/>
                </a:lnTo>
                <a:lnTo>
                  <a:pt x="652" y="417"/>
                </a:lnTo>
                <a:lnTo>
                  <a:pt x="555" y="475"/>
                </a:lnTo>
                <a:lnTo>
                  <a:pt x="652" y="532"/>
                </a:lnTo>
                <a:lnTo>
                  <a:pt x="636" y="565"/>
                </a:lnTo>
                <a:lnTo>
                  <a:pt x="535" y="508"/>
                </a:lnTo>
                <a:lnTo>
                  <a:pt x="535" y="623"/>
                </a:lnTo>
                <a:lnTo>
                  <a:pt x="498" y="623"/>
                </a:lnTo>
                <a:lnTo>
                  <a:pt x="498" y="487"/>
                </a:lnTo>
                <a:lnTo>
                  <a:pt x="346" y="398"/>
                </a:lnTo>
                <a:lnTo>
                  <a:pt x="346" y="575"/>
                </a:lnTo>
                <a:lnTo>
                  <a:pt x="465" y="643"/>
                </a:lnTo>
                <a:lnTo>
                  <a:pt x="448" y="672"/>
                </a:lnTo>
                <a:lnTo>
                  <a:pt x="346" y="617"/>
                </a:lnTo>
                <a:lnTo>
                  <a:pt x="346" y="733"/>
                </a:lnTo>
                <a:lnTo>
                  <a:pt x="310" y="733"/>
                </a:lnTo>
                <a:lnTo>
                  <a:pt x="310" y="617"/>
                </a:lnTo>
                <a:lnTo>
                  <a:pt x="208" y="672"/>
                </a:lnTo>
                <a:lnTo>
                  <a:pt x="192" y="643"/>
                </a:lnTo>
                <a:lnTo>
                  <a:pt x="310" y="575"/>
                </a:lnTo>
                <a:lnTo>
                  <a:pt x="310" y="398"/>
                </a:lnTo>
                <a:lnTo>
                  <a:pt x="157" y="487"/>
                </a:lnTo>
                <a:lnTo>
                  <a:pt x="157" y="623"/>
                </a:lnTo>
                <a:lnTo>
                  <a:pt x="118" y="623"/>
                </a:lnTo>
                <a:lnTo>
                  <a:pt x="118" y="508"/>
                </a:lnTo>
                <a:lnTo>
                  <a:pt x="19" y="565"/>
                </a:lnTo>
                <a:lnTo>
                  <a:pt x="0" y="532"/>
                </a:lnTo>
                <a:lnTo>
                  <a:pt x="101" y="475"/>
                </a:lnTo>
                <a:lnTo>
                  <a:pt x="0" y="417"/>
                </a:lnTo>
                <a:lnTo>
                  <a:pt x="19" y="386"/>
                </a:lnTo>
                <a:lnTo>
                  <a:pt x="138" y="453"/>
                </a:lnTo>
                <a:lnTo>
                  <a:pt x="290" y="366"/>
                </a:lnTo>
                <a:lnTo>
                  <a:pt x="138" y="279"/>
                </a:lnTo>
                <a:lnTo>
                  <a:pt x="19" y="346"/>
                </a:lnTo>
                <a:lnTo>
                  <a:pt x="0" y="312"/>
                </a:lnTo>
                <a:lnTo>
                  <a:pt x="101" y="256"/>
                </a:lnTo>
                <a:lnTo>
                  <a:pt x="0" y="200"/>
                </a:lnTo>
                <a:lnTo>
                  <a:pt x="19" y="166"/>
                </a:lnTo>
                <a:lnTo>
                  <a:pt x="118" y="225"/>
                </a:lnTo>
                <a:lnTo>
                  <a:pt x="118" y="110"/>
                </a:lnTo>
                <a:lnTo>
                  <a:pt x="157" y="110"/>
                </a:lnTo>
                <a:lnTo>
                  <a:pt x="157" y="245"/>
                </a:lnTo>
                <a:lnTo>
                  <a:pt x="310" y="335"/>
                </a:lnTo>
                <a:lnTo>
                  <a:pt x="310" y="158"/>
                </a:lnTo>
                <a:lnTo>
                  <a:pt x="192" y="90"/>
                </a:lnTo>
                <a:lnTo>
                  <a:pt x="208" y="56"/>
                </a:lnTo>
                <a:lnTo>
                  <a:pt x="310" y="115"/>
                </a:lnTo>
                <a:lnTo>
                  <a:pt x="310" y="0"/>
                </a:lnTo>
                <a:lnTo>
                  <a:pt x="346" y="0"/>
                </a:lnTo>
                <a:lnTo>
                  <a:pt x="346" y="115"/>
                </a:lnTo>
                <a:lnTo>
                  <a:pt x="445" y="56"/>
                </a:lnTo>
                <a:lnTo>
                  <a:pt x="465" y="90"/>
                </a:lnTo>
                <a:lnTo>
                  <a:pt x="346" y="158"/>
                </a:lnTo>
                <a:lnTo>
                  <a:pt x="346" y="335"/>
                </a:lnTo>
                <a:lnTo>
                  <a:pt x="498" y="245"/>
                </a:lnTo>
                <a:lnTo>
                  <a:pt x="498" y="110"/>
                </a:lnTo>
                <a:lnTo>
                  <a:pt x="535" y="110"/>
                </a:lnTo>
                <a:lnTo>
                  <a:pt x="535" y="225"/>
                </a:lnTo>
                <a:lnTo>
                  <a:pt x="636" y="166"/>
                </a:lnTo>
                <a:lnTo>
                  <a:pt x="652" y="2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叶子"/>
          <p:cNvSpPr/>
          <p:nvPr/>
        </p:nvSpPr>
        <p:spPr bwMode="auto">
          <a:xfrm>
            <a:off x="7201535" y="5128895"/>
            <a:ext cx="640715" cy="640715"/>
          </a:xfrm>
          <a:custGeom>
            <a:avLst/>
            <a:gdLst/>
            <a:ahLst/>
            <a:cxnLst/>
            <a:rect l="0" t="0" r="r" b="b"/>
            <a:pathLst>
              <a:path w="1530350" h="1536700">
                <a:moveTo>
                  <a:pt x="762317" y="817562"/>
                </a:moveTo>
                <a:lnTo>
                  <a:pt x="1000329" y="1069880"/>
                </a:lnTo>
                <a:lnTo>
                  <a:pt x="1026387" y="1100069"/>
                </a:lnTo>
                <a:lnTo>
                  <a:pt x="1038780" y="1115005"/>
                </a:lnTo>
                <a:lnTo>
                  <a:pt x="1050855" y="1129305"/>
                </a:lnTo>
                <a:lnTo>
                  <a:pt x="1062295" y="1144241"/>
                </a:lnTo>
                <a:lnTo>
                  <a:pt x="1073099" y="1158859"/>
                </a:lnTo>
                <a:lnTo>
                  <a:pt x="1083268" y="1173794"/>
                </a:lnTo>
                <a:lnTo>
                  <a:pt x="1092801" y="1189048"/>
                </a:lnTo>
                <a:lnTo>
                  <a:pt x="1097250" y="1196675"/>
                </a:lnTo>
                <a:lnTo>
                  <a:pt x="1101381" y="1204619"/>
                </a:lnTo>
                <a:lnTo>
                  <a:pt x="1105512" y="1212246"/>
                </a:lnTo>
                <a:lnTo>
                  <a:pt x="1109007" y="1220190"/>
                </a:lnTo>
                <a:lnTo>
                  <a:pt x="1112503" y="1228135"/>
                </a:lnTo>
                <a:lnTo>
                  <a:pt x="1115998" y="1236397"/>
                </a:lnTo>
                <a:lnTo>
                  <a:pt x="1118541" y="1244660"/>
                </a:lnTo>
                <a:lnTo>
                  <a:pt x="1121401" y="1253240"/>
                </a:lnTo>
                <a:lnTo>
                  <a:pt x="1123625" y="1261820"/>
                </a:lnTo>
                <a:lnTo>
                  <a:pt x="1126167" y="1270400"/>
                </a:lnTo>
                <a:lnTo>
                  <a:pt x="1127756" y="1279298"/>
                </a:lnTo>
                <a:lnTo>
                  <a:pt x="1129027" y="1288513"/>
                </a:lnTo>
                <a:lnTo>
                  <a:pt x="1130298" y="1297729"/>
                </a:lnTo>
                <a:lnTo>
                  <a:pt x="1131569" y="1307262"/>
                </a:lnTo>
                <a:lnTo>
                  <a:pt x="1131887" y="1316796"/>
                </a:lnTo>
                <a:lnTo>
                  <a:pt x="1131887" y="1326965"/>
                </a:lnTo>
                <a:lnTo>
                  <a:pt x="1131887" y="1337452"/>
                </a:lnTo>
                <a:lnTo>
                  <a:pt x="1131252" y="1348256"/>
                </a:lnTo>
                <a:lnTo>
                  <a:pt x="1129663" y="1358743"/>
                </a:lnTo>
                <a:lnTo>
                  <a:pt x="1127756" y="1368912"/>
                </a:lnTo>
                <a:lnTo>
                  <a:pt x="1125214" y="1379081"/>
                </a:lnTo>
                <a:lnTo>
                  <a:pt x="1122672" y="1389250"/>
                </a:lnTo>
                <a:lnTo>
                  <a:pt x="1119494" y="1398783"/>
                </a:lnTo>
                <a:lnTo>
                  <a:pt x="1115681" y="1408634"/>
                </a:lnTo>
                <a:lnTo>
                  <a:pt x="1111232" y="1417532"/>
                </a:lnTo>
                <a:lnTo>
                  <a:pt x="1106465" y="1427066"/>
                </a:lnTo>
                <a:lnTo>
                  <a:pt x="1101381" y="1435646"/>
                </a:lnTo>
                <a:lnTo>
                  <a:pt x="1095979" y="1444226"/>
                </a:lnTo>
                <a:lnTo>
                  <a:pt x="1090259" y="1452170"/>
                </a:lnTo>
                <a:lnTo>
                  <a:pt x="1083903" y="1460433"/>
                </a:lnTo>
                <a:lnTo>
                  <a:pt x="1077230" y="1467742"/>
                </a:lnTo>
                <a:lnTo>
                  <a:pt x="1070875" y="1475368"/>
                </a:lnTo>
                <a:lnTo>
                  <a:pt x="1063248" y="1482360"/>
                </a:lnTo>
                <a:lnTo>
                  <a:pt x="1055622" y="1489033"/>
                </a:lnTo>
                <a:lnTo>
                  <a:pt x="1047677" y="1495071"/>
                </a:lnTo>
                <a:lnTo>
                  <a:pt x="1039415" y="1501109"/>
                </a:lnTo>
                <a:lnTo>
                  <a:pt x="1031153" y="1506511"/>
                </a:lnTo>
                <a:lnTo>
                  <a:pt x="1021938" y="1511595"/>
                </a:lnTo>
                <a:lnTo>
                  <a:pt x="1013040" y="1516044"/>
                </a:lnTo>
                <a:lnTo>
                  <a:pt x="1003825" y="1520493"/>
                </a:lnTo>
                <a:lnTo>
                  <a:pt x="994291" y="1523989"/>
                </a:lnTo>
                <a:lnTo>
                  <a:pt x="984758" y="1527484"/>
                </a:lnTo>
                <a:lnTo>
                  <a:pt x="974590" y="1530027"/>
                </a:lnTo>
                <a:lnTo>
                  <a:pt x="964421" y="1532569"/>
                </a:lnTo>
                <a:lnTo>
                  <a:pt x="953934" y="1534476"/>
                </a:lnTo>
                <a:lnTo>
                  <a:pt x="943766" y="1535747"/>
                </a:lnTo>
                <a:lnTo>
                  <a:pt x="932961" y="1536382"/>
                </a:lnTo>
                <a:lnTo>
                  <a:pt x="921839" y="1536700"/>
                </a:lnTo>
                <a:lnTo>
                  <a:pt x="909446" y="1536382"/>
                </a:lnTo>
                <a:lnTo>
                  <a:pt x="897371" y="1535111"/>
                </a:lnTo>
                <a:lnTo>
                  <a:pt x="885295" y="1533205"/>
                </a:lnTo>
                <a:lnTo>
                  <a:pt x="873538" y="1530980"/>
                </a:lnTo>
                <a:lnTo>
                  <a:pt x="862734" y="1527802"/>
                </a:lnTo>
                <a:lnTo>
                  <a:pt x="851929" y="1523989"/>
                </a:lnTo>
                <a:lnTo>
                  <a:pt x="841443" y="1519222"/>
                </a:lnTo>
                <a:lnTo>
                  <a:pt x="831274" y="1514138"/>
                </a:lnTo>
                <a:lnTo>
                  <a:pt x="821105" y="1508418"/>
                </a:lnTo>
                <a:lnTo>
                  <a:pt x="811572" y="1502062"/>
                </a:lnTo>
                <a:lnTo>
                  <a:pt x="802357" y="1495389"/>
                </a:lnTo>
                <a:lnTo>
                  <a:pt x="793777" y="1488080"/>
                </a:lnTo>
                <a:lnTo>
                  <a:pt x="785197" y="1480453"/>
                </a:lnTo>
                <a:lnTo>
                  <a:pt x="776935" y="1472191"/>
                </a:lnTo>
                <a:lnTo>
                  <a:pt x="769626" y="1463293"/>
                </a:lnTo>
                <a:lnTo>
                  <a:pt x="762317" y="1453759"/>
                </a:lnTo>
                <a:lnTo>
                  <a:pt x="754691" y="1463293"/>
                </a:lnTo>
                <a:lnTo>
                  <a:pt x="747064" y="1472191"/>
                </a:lnTo>
                <a:lnTo>
                  <a:pt x="738802" y="1480453"/>
                </a:lnTo>
                <a:lnTo>
                  <a:pt x="730540" y="1488080"/>
                </a:lnTo>
                <a:lnTo>
                  <a:pt x="721642" y="1495389"/>
                </a:lnTo>
                <a:lnTo>
                  <a:pt x="712427" y="1502062"/>
                </a:lnTo>
                <a:lnTo>
                  <a:pt x="702894" y="1508418"/>
                </a:lnTo>
                <a:lnTo>
                  <a:pt x="693361" y="1514138"/>
                </a:lnTo>
                <a:lnTo>
                  <a:pt x="683192" y="1519222"/>
                </a:lnTo>
                <a:lnTo>
                  <a:pt x="672705" y="1523989"/>
                </a:lnTo>
                <a:lnTo>
                  <a:pt x="661583" y="1527802"/>
                </a:lnTo>
                <a:lnTo>
                  <a:pt x="650461" y="1530980"/>
                </a:lnTo>
                <a:lnTo>
                  <a:pt x="638704" y="1533205"/>
                </a:lnTo>
                <a:lnTo>
                  <a:pt x="626628" y="1535111"/>
                </a:lnTo>
                <a:lnTo>
                  <a:pt x="614553" y="1536382"/>
                </a:lnTo>
                <a:lnTo>
                  <a:pt x="602160" y="1536700"/>
                </a:lnTo>
                <a:lnTo>
                  <a:pt x="591355" y="1536382"/>
                </a:lnTo>
                <a:lnTo>
                  <a:pt x="580869" y="1535747"/>
                </a:lnTo>
                <a:lnTo>
                  <a:pt x="570065" y="1534476"/>
                </a:lnTo>
                <a:lnTo>
                  <a:pt x="559578" y="1532569"/>
                </a:lnTo>
                <a:lnTo>
                  <a:pt x="549409" y="1530027"/>
                </a:lnTo>
                <a:lnTo>
                  <a:pt x="539559" y="1527484"/>
                </a:lnTo>
                <a:lnTo>
                  <a:pt x="529708" y="1523989"/>
                </a:lnTo>
                <a:lnTo>
                  <a:pt x="520492" y="1520493"/>
                </a:lnTo>
                <a:lnTo>
                  <a:pt x="510959" y="1516044"/>
                </a:lnTo>
                <a:lnTo>
                  <a:pt x="502061" y="1511595"/>
                </a:lnTo>
                <a:lnTo>
                  <a:pt x="493164" y="1506511"/>
                </a:lnTo>
                <a:lnTo>
                  <a:pt x="484584" y="1501109"/>
                </a:lnTo>
                <a:lnTo>
                  <a:pt x="476322" y="1495071"/>
                </a:lnTo>
                <a:lnTo>
                  <a:pt x="468377" y="1489033"/>
                </a:lnTo>
                <a:lnTo>
                  <a:pt x="460751" y="1482360"/>
                </a:lnTo>
                <a:lnTo>
                  <a:pt x="453760" y="1475368"/>
                </a:lnTo>
                <a:lnTo>
                  <a:pt x="446769" y="1467742"/>
                </a:lnTo>
                <a:lnTo>
                  <a:pt x="440096" y="1460433"/>
                </a:lnTo>
                <a:lnTo>
                  <a:pt x="433740" y="1452170"/>
                </a:lnTo>
                <a:lnTo>
                  <a:pt x="428020" y="1444226"/>
                </a:lnTo>
                <a:lnTo>
                  <a:pt x="422618" y="1435646"/>
                </a:lnTo>
                <a:lnTo>
                  <a:pt x="417534" y="1427066"/>
                </a:lnTo>
                <a:lnTo>
                  <a:pt x="412767" y="1417532"/>
                </a:lnTo>
                <a:lnTo>
                  <a:pt x="408636" y="1408634"/>
                </a:lnTo>
                <a:lnTo>
                  <a:pt x="404505" y="1398783"/>
                </a:lnTo>
                <a:lnTo>
                  <a:pt x="401645" y="1389250"/>
                </a:lnTo>
                <a:lnTo>
                  <a:pt x="398785" y="1379081"/>
                </a:lnTo>
                <a:lnTo>
                  <a:pt x="396561" y="1368912"/>
                </a:lnTo>
                <a:lnTo>
                  <a:pt x="394654" y="1358743"/>
                </a:lnTo>
                <a:lnTo>
                  <a:pt x="393065" y="1348256"/>
                </a:lnTo>
                <a:lnTo>
                  <a:pt x="392112" y="1337452"/>
                </a:lnTo>
                <a:lnTo>
                  <a:pt x="392112" y="1326965"/>
                </a:lnTo>
                <a:lnTo>
                  <a:pt x="392112" y="1316796"/>
                </a:lnTo>
                <a:lnTo>
                  <a:pt x="392430" y="1307262"/>
                </a:lnTo>
                <a:lnTo>
                  <a:pt x="393701" y="1297729"/>
                </a:lnTo>
                <a:lnTo>
                  <a:pt x="394972" y="1288513"/>
                </a:lnTo>
                <a:lnTo>
                  <a:pt x="396561" y="1279298"/>
                </a:lnTo>
                <a:lnTo>
                  <a:pt x="398150" y="1270400"/>
                </a:lnTo>
                <a:lnTo>
                  <a:pt x="400374" y="1261820"/>
                </a:lnTo>
                <a:lnTo>
                  <a:pt x="402598" y="1253240"/>
                </a:lnTo>
                <a:lnTo>
                  <a:pt x="405458" y="1244660"/>
                </a:lnTo>
                <a:lnTo>
                  <a:pt x="408318" y="1236397"/>
                </a:lnTo>
                <a:lnTo>
                  <a:pt x="411814" y="1228135"/>
                </a:lnTo>
                <a:lnTo>
                  <a:pt x="415309" y="1220190"/>
                </a:lnTo>
                <a:lnTo>
                  <a:pt x="418805" y="1212246"/>
                </a:lnTo>
                <a:lnTo>
                  <a:pt x="422618" y="1204619"/>
                </a:lnTo>
                <a:lnTo>
                  <a:pt x="426749" y="1196675"/>
                </a:lnTo>
                <a:lnTo>
                  <a:pt x="431198" y="1189048"/>
                </a:lnTo>
                <a:lnTo>
                  <a:pt x="440731" y="1173794"/>
                </a:lnTo>
                <a:lnTo>
                  <a:pt x="450900" y="1158859"/>
                </a:lnTo>
                <a:lnTo>
                  <a:pt x="462022" y="1144241"/>
                </a:lnTo>
                <a:lnTo>
                  <a:pt x="473144" y="1129305"/>
                </a:lnTo>
                <a:lnTo>
                  <a:pt x="485219" y="1115005"/>
                </a:lnTo>
                <a:lnTo>
                  <a:pt x="497613" y="1100069"/>
                </a:lnTo>
                <a:lnTo>
                  <a:pt x="523988" y="1069880"/>
                </a:lnTo>
                <a:lnTo>
                  <a:pt x="762317" y="817562"/>
                </a:lnTo>
                <a:close/>
                <a:moveTo>
                  <a:pt x="1320615" y="398462"/>
                </a:moveTo>
                <a:lnTo>
                  <a:pt x="1331419" y="398780"/>
                </a:lnTo>
                <a:lnTo>
                  <a:pt x="1341906" y="399733"/>
                </a:lnTo>
                <a:lnTo>
                  <a:pt x="1352393" y="401321"/>
                </a:lnTo>
                <a:lnTo>
                  <a:pt x="1362880" y="402909"/>
                </a:lnTo>
                <a:lnTo>
                  <a:pt x="1373049" y="405132"/>
                </a:lnTo>
                <a:lnTo>
                  <a:pt x="1382900" y="408309"/>
                </a:lnTo>
                <a:lnTo>
                  <a:pt x="1392433" y="411485"/>
                </a:lnTo>
                <a:lnTo>
                  <a:pt x="1402284" y="415297"/>
                </a:lnTo>
                <a:lnTo>
                  <a:pt x="1411500" y="419426"/>
                </a:lnTo>
                <a:lnTo>
                  <a:pt x="1420716" y="424191"/>
                </a:lnTo>
                <a:lnTo>
                  <a:pt x="1428978" y="429273"/>
                </a:lnTo>
                <a:lnTo>
                  <a:pt x="1437558" y="434673"/>
                </a:lnTo>
                <a:lnTo>
                  <a:pt x="1445820" y="440390"/>
                </a:lnTo>
                <a:lnTo>
                  <a:pt x="1454083" y="446743"/>
                </a:lnTo>
                <a:lnTo>
                  <a:pt x="1461392" y="453413"/>
                </a:lnTo>
                <a:lnTo>
                  <a:pt x="1469018" y="460083"/>
                </a:lnTo>
                <a:lnTo>
                  <a:pt x="1476010" y="467389"/>
                </a:lnTo>
                <a:lnTo>
                  <a:pt x="1482365" y="475330"/>
                </a:lnTo>
                <a:lnTo>
                  <a:pt x="1488721" y="482953"/>
                </a:lnTo>
                <a:lnTo>
                  <a:pt x="1494441" y="491212"/>
                </a:lnTo>
                <a:lnTo>
                  <a:pt x="1500161" y="499788"/>
                </a:lnTo>
                <a:lnTo>
                  <a:pt x="1505245" y="508682"/>
                </a:lnTo>
                <a:lnTo>
                  <a:pt x="1509694" y="517576"/>
                </a:lnTo>
                <a:lnTo>
                  <a:pt x="1514143" y="527105"/>
                </a:lnTo>
                <a:lnTo>
                  <a:pt x="1517639" y="536316"/>
                </a:lnTo>
                <a:lnTo>
                  <a:pt x="1521134" y="546163"/>
                </a:lnTo>
                <a:lnTo>
                  <a:pt x="1523677" y="556327"/>
                </a:lnTo>
                <a:lnTo>
                  <a:pt x="1526219" y="566174"/>
                </a:lnTo>
                <a:lnTo>
                  <a:pt x="1528126" y="576656"/>
                </a:lnTo>
                <a:lnTo>
                  <a:pt x="1529397" y="587456"/>
                </a:lnTo>
                <a:lnTo>
                  <a:pt x="1530032" y="597938"/>
                </a:lnTo>
                <a:lnTo>
                  <a:pt x="1530350" y="608737"/>
                </a:lnTo>
                <a:lnTo>
                  <a:pt x="1530032" y="621125"/>
                </a:lnTo>
                <a:lnTo>
                  <a:pt x="1528761" y="633195"/>
                </a:lnTo>
                <a:lnTo>
                  <a:pt x="1526855" y="645265"/>
                </a:lnTo>
                <a:lnTo>
                  <a:pt x="1524630" y="657018"/>
                </a:lnTo>
                <a:lnTo>
                  <a:pt x="1521452" y="668453"/>
                </a:lnTo>
                <a:lnTo>
                  <a:pt x="1517639" y="678935"/>
                </a:lnTo>
                <a:lnTo>
                  <a:pt x="1512872" y="689417"/>
                </a:lnTo>
                <a:lnTo>
                  <a:pt x="1507788" y="699899"/>
                </a:lnTo>
                <a:lnTo>
                  <a:pt x="1502385" y="709428"/>
                </a:lnTo>
                <a:lnTo>
                  <a:pt x="1495712" y="718957"/>
                </a:lnTo>
                <a:lnTo>
                  <a:pt x="1489039" y="728169"/>
                </a:lnTo>
                <a:lnTo>
                  <a:pt x="1481730" y="736745"/>
                </a:lnTo>
                <a:lnTo>
                  <a:pt x="1473785" y="745321"/>
                </a:lnTo>
                <a:lnTo>
                  <a:pt x="1465841" y="753579"/>
                </a:lnTo>
                <a:lnTo>
                  <a:pt x="1456943" y="760885"/>
                </a:lnTo>
                <a:lnTo>
                  <a:pt x="1447409" y="768508"/>
                </a:lnTo>
                <a:lnTo>
                  <a:pt x="1456943" y="775814"/>
                </a:lnTo>
                <a:lnTo>
                  <a:pt x="1465841" y="783437"/>
                </a:lnTo>
                <a:lnTo>
                  <a:pt x="1473785" y="791696"/>
                </a:lnTo>
                <a:lnTo>
                  <a:pt x="1481730" y="800272"/>
                </a:lnTo>
                <a:lnTo>
                  <a:pt x="1489039" y="808848"/>
                </a:lnTo>
                <a:lnTo>
                  <a:pt x="1495712" y="818060"/>
                </a:lnTo>
                <a:lnTo>
                  <a:pt x="1502385" y="827589"/>
                </a:lnTo>
                <a:lnTo>
                  <a:pt x="1507788" y="837435"/>
                </a:lnTo>
                <a:lnTo>
                  <a:pt x="1512872" y="847282"/>
                </a:lnTo>
                <a:lnTo>
                  <a:pt x="1517639" y="858082"/>
                </a:lnTo>
                <a:lnTo>
                  <a:pt x="1521452" y="868881"/>
                </a:lnTo>
                <a:lnTo>
                  <a:pt x="1524630" y="879999"/>
                </a:lnTo>
                <a:lnTo>
                  <a:pt x="1526855" y="891751"/>
                </a:lnTo>
                <a:lnTo>
                  <a:pt x="1528761" y="903821"/>
                </a:lnTo>
                <a:lnTo>
                  <a:pt x="1530032" y="915892"/>
                </a:lnTo>
                <a:lnTo>
                  <a:pt x="1530350" y="928279"/>
                </a:lnTo>
                <a:lnTo>
                  <a:pt x="1530032" y="939397"/>
                </a:lnTo>
                <a:lnTo>
                  <a:pt x="1529397" y="950196"/>
                </a:lnTo>
                <a:lnTo>
                  <a:pt x="1528126" y="960361"/>
                </a:lnTo>
                <a:lnTo>
                  <a:pt x="1526219" y="970843"/>
                </a:lnTo>
                <a:lnTo>
                  <a:pt x="1523677" y="981007"/>
                </a:lnTo>
                <a:lnTo>
                  <a:pt x="1521134" y="991171"/>
                </a:lnTo>
                <a:lnTo>
                  <a:pt x="1517639" y="1000701"/>
                </a:lnTo>
                <a:lnTo>
                  <a:pt x="1514143" y="1010230"/>
                </a:lnTo>
                <a:lnTo>
                  <a:pt x="1509694" y="1019441"/>
                </a:lnTo>
                <a:lnTo>
                  <a:pt x="1505245" y="1028335"/>
                </a:lnTo>
                <a:lnTo>
                  <a:pt x="1500161" y="1037546"/>
                </a:lnTo>
                <a:lnTo>
                  <a:pt x="1494441" y="1046123"/>
                </a:lnTo>
                <a:lnTo>
                  <a:pt x="1488721" y="1054063"/>
                </a:lnTo>
                <a:lnTo>
                  <a:pt x="1482365" y="1062004"/>
                </a:lnTo>
                <a:lnTo>
                  <a:pt x="1476010" y="1069628"/>
                </a:lnTo>
                <a:lnTo>
                  <a:pt x="1469018" y="1076616"/>
                </a:lnTo>
                <a:lnTo>
                  <a:pt x="1461392" y="1083604"/>
                </a:lnTo>
                <a:lnTo>
                  <a:pt x="1454083" y="1090274"/>
                </a:lnTo>
                <a:lnTo>
                  <a:pt x="1445820" y="1096627"/>
                </a:lnTo>
                <a:lnTo>
                  <a:pt x="1437558" y="1102344"/>
                </a:lnTo>
                <a:lnTo>
                  <a:pt x="1428978" y="1107744"/>
                </a:lnTo>
                <a:lnTo>
                  <a:pt x="1420716" y="1112826"/>
                </a:lnTo>
                <a:lnTo>
                  <a:pt x="1411500" y="1117591"/>
                </a:lnTo>
                <a:lnTo>
                  <a:pt x="1402284" y="1122038"/>
                </a:lnTo>
                <a:lnTo>
                  <a:pt x="1392433" y="1125532"/>
                </a:lnTo>
                <a:lnTo>
                  <a:pt x="1382900" y="1129026"/>
                </a:lnTo>
                <a:lnTo>
                  <a:pt x="1373049" y="1131567"/>
                </a:lnTo>
                <a:lnTo>
                  <a:pt x="1362880" y="1134108"/>
                </a:lnTo>
                <a:lnTo>
                  <a:pt x="1352393" y="1136014"/>
                </a:lnTo>
                <a:lnTo>
                  <a:pt x="1341906" y="1136967"/>
                </a:lnTo>
                <a:lnTo>
                  <a:pt x="1331419" y="1137919"/>
                </a:lnTo>
                <a:lnTo>
                  <a:pt x="1320615" y="1138237"/>
                </a:lnTo>
                <a:lnTo>
                  <a:pt x="1310764" y="1138237"/>
                </a:lnTo>
                <a:lnTo>
                  <a:pt x="1300912" y="1137602"/>
                </a:lnTo>
                <a:lnTo>
                  <a:pt x="1291697" y="1136649"/>
                </a:lnTo>
                <a:lnTo>
                  <a:pt x="1282163" y="1135696"/>
                </a:lnTo>
                <a:lnTo>
                  <a:pt x="1272948" y="1134108"/>
                </a:lnTo>
                <a:lnTo>
                  <a:pt x="1264368" y="1132520"/>
                </a:lnTo>
                <a:lnTo>
                  <a:pt x="1255470" y="1129979"/>
                </a:lnTo>
                <a:lnTo>
                  <a:pt x="1246890" y="1127755"/>
                </a:lnTo>
                <a:lnTo>
                  <a:pt x="1238310" y="1124896"/>
                </a:lnTo>
                <a:lnTo>
                  <a:pt x="1230047" y="1122038"/>
                </a:lnTo>
                <a:lnTo>
                  <a:pt x="1221785" y="1118861"/>
                </a:lnTo>
                <a:lnTo>
                  <a:pt x="1214158" y="1115367"/>
                </a:lnTo>
                <a:lnTo>
                  <a:pt x="1205896" y="1111873"/>
                </a:lnTo>
                <a:lnTo>
                  <a:pt x="1198269" y="1107744"/>
                </a:lnTo>
                <a:lnTo>
                  <a:pt x="1182698" y="1098850"/>
                </a:lnTo>
                <a:lnTo>
                  <a:pt x="1167762" y="1089639"/>
                </a:lnTo>
                <a:lnTo>
                  <a:pt x="1152509" y="1079474"/>
                </a:lnTo>
                <a:lnTo>
                  <a:pt x="1137891" y="1068675"/>
                </a:lnTo>
                <a:lnTo>
                  <a:pt x="1123273" y="1057240"/>
                </a:lnTo>
                <a:lnTo>
                  <a:pt x="1108655" y="1045170"/>
                </a:lnTo>
                <a:lnTo>
                  <a:pt x="1093719" y="1032782"/>
                </a:lnTo>
                <a:lnTo>
                  <a:pt x="1063212" y="1006736"/>
                </a:lnTo>
                <a:lnTo>
                  <a:pt x="811212" y="768508"/>
                </a:lnTo>
                <a:lnTo>
                  <a:pt x="1063212" y="530599"/>
                </a:lnTo>
                <a:lnTo>
                  <a:pt x="1093719" y="504235"/>
                </a:lnTo>
                <a:lnTo>
                  <a:pt x="1108655" y="491847"/>
                </a:lnTo>
                <a:lnTo>
                  <a:pt x="1123273" y="479777"/>
                </a:lnTo>
                <a:lnTo>
                  <a:pt x="1137891" y="468660"/>
                </a:lnTo>
                <a:lnTo>
                  <a:pt x="1152509" y="457542"/>
                </a:lnTo>
                <a:lnTo>
                  <a:pt x="1167762" y="447696"/>
                </a:lnTo>
                <a:lnTo>
                  <a:pt x="1182698" y="437849"/>
                </a:lnTo>
                <a:lnTo>
                  <a:pt x="1190325" y="433402"/>
                </a:lnTo>
                <a:lnTo>
                  <a:pt x="1198269" y="429273"/>
                </a:lnTo>
                <a:lnTo>
                  <a:pt x="1205896" y="425461"/>
                </a:lnTo>
                <a:lnTo>
                  <a:pt x="1214158" y="421967"/>
                </a:lnTo>
                <a:lnTo>
                  <a:pt x="1221785" y="418473"/>
                </a:lnTo>
                <a:lnTo>
                  <a:pt x="1230047" y="414979"/>
                </a:lnTo>
                <a:lnTo>
                  <a:pt x="1238310" y="412120"/>
                </a:lnTo>
                <a:lnTo>
                  <a:pt x="1246890" y="409262"/>
                </a:lnTo>
                <a:lnTo>
                  <a:pt x="1255470" y="407038"/>
                </a:lnTo>
                <a:lnTo>
                  <a:pt x="1264368" y="404815"/>
                </a:lnTo>
                <a:lnTo>
                  <a:pt x="1272948" y="402909"/>
                </a:lnTo>
                <a:lnTo>
                  <a:pt x="1282163" y="401638"/>
                </a:lnTo>
                <a:lnTo>
                  <a:pt x="1291697" y="400050"/>
                </a:lnTo>
                <a:lnTo>
                  <a:pt x="1300912" y="399415"/>
                </a:lnTo>
                <a:lnTo>
                  <a:pt x="1310764" y="398780"/>
                </a:lnTo>
                <a:lnTo>
                  <a:pt x="1320615" y="398462"/>
                </a:lnTo>
                <a:close/>
                <a:moveTo>
                  <a:pt x="209589" y="398462"/>
                </a:moveTo>
                <a:lnTo>
                  <a:pt x="219419" y="398462"/>
                </a:lnTo>
                <a:lnTo>
                  <a:pt x="228931" y="399097"/>
                </a:lnTo>
                <a:lnTo>
                  <a:pt x="238443" y="400050"/>
                </a:lnTo>
                <a:lnTo>
                  <a:pt x="247639" y="401003"/>
                </a:lnTo>
                <a:lnTo>
                  <a:pt x="256517" y="402591"/>
                </a:lnTo>
                <a:lnTo>
                  <a:pt x="265712" y="404497"/>
                </a:lnTo>
                <a:lnTo>
                  <a:pt x="274590" y="406721"/>
                </a:lnTo>
                <a:lnTo>
                  <a:pt x="283152" y="408944"/>
                </a:lnTo>
                <a:lnTo>
                  <a:pt x="291396" y="411803"/>
                </a:lnTo>
                <a:lnTo>
                  <a:pt x="299957" y="414662"/>
                </a:lnTo>
                <a:lnTo>
                  <a:pt x="307884" y="417838"/>
                </a:lnTo>
                <a:lnTo>
                  <a:pt x="315811" y="421332"/>
                </a:lnTo>
                <a:lnTo>
                  <a:pt x="324055" y="424826"/>
                </a:lnTo>
                <a:lnTo>
                  <a:pt x="331665" y="429273"/>
                </a:lnTo>
                <a:lnTo>
                  <a:pt x="339592" y="433084"/>
                </a:lnTo>
                <a:lnTo>
                  <a:pt x="346884" y="437849"/>
                </a:lnTo>
                <a:lnTo>
                  <a:pt x="362104" y="447060"/>
                </a:lnTo>
                <a:lnTo>
                  <a:pt x="377007" y="457225"/>
                </a:lnTo>
                <a:lnTo>
                  <a:pt x="391910" y="468024"/>
                </a:lnTo>
                <a:lnTo>
                  <a:pt x="406178" y="479777"/>
                </a:lnTo>
                <a:lnTo>
                  <a:pt x="421081" y="491529"/>
                </a:lnTo>
                <a:lnTo>
                  <a:pt x="435984" y="504235"/>
                </a:lnTo>
                <a:lnTo>
                  <a:pt x="465789" y="530281"/>
                </a:lnTo>
                <a:lnTo>
                  <a:pt x="717550" y="768191"/>
                </a:lnTo>
                <a:lnTo>
                  <a:pt x="465789" y="1006736"/>
                </a:lnTo>
                <a:lnTo>
                  <a:pt x="435984" y="1032147"/>
                </a:lnTo>
                <a:lnTo>
                  <a:pt x="421081" y="1045170"/>
                </a:lnTo>
                <a:lnTo>
                  <a:pt x="406178" y="1056922"/>
                </a:lnTo>
                <a:lnTo>
                  <a:pt x="391910" y="1068357"/>
                </a:lnTo>
                <a:lnTo>
                  <a:pt x="377007" y="1079474"/>
                </a:lnTo>
                <a:lnTo>
                  <a:pt x="362104" y="1089639"/>
                </a:lnTo>
                <a:lnTo>
                  <a:pt x="346884" y="1098850"/>
                </a:lnTo>
                <a:lnTo>
                  <a:pt x="339592" y="1103615"/>
                </a:lnTo>
                <a:lnTo>
                  <a:pt x="331665" y="1107426"/>
                </a:lnTo>
                <a:lnTo>
                  <a:pt x="324055" y="1111873"/>
                </a:lnTo>
                <a:lnTo>
                  <a:pt x="315811" y="1115367"/>
                </a:lnTo>
                <a:lnTo>
                  <a:pt x="307884" y="1118861"/>
                </a:lnTo>
                <a:lnTo>
                  <a:pt x="299957" y="1121720"/>
                </a:lnTo>
                <a:lnTo>
                  <a:pt x="291396" y="1124896"/>
                </a:lnTo>
                <a:lnTo>
                  <a:pt x="283152" y="1127755"/>
                </a:lnTo>
                <a:lnTo>
                  <a:pt x="274590" y="1129979"/>
                </a:lnTo>
                <a:lnTo>
                  <a:pt x="265712" y="1132202"/>
                </a:lnTo>
                <a:lnTo>
                  <a:pt x="256517" y="1133790"/>
                </a:lnTo>
                <a:lnTo>
                  <a:pt x="247639" y="1135378"/>
                </a:lnTo>
                <a:lnTo>
                  <a:pt x="238443" y="1136649"/>
                </a:lnTo>
                <a:lnTo>
                  <a:pt x="228931" y="1137284"/>
                </a:lnTo>
                <a:lnTo>
                  <a:pt x="219419" y="1138237"/>
                </a:lnTo>
                <a:lnTo>
                  <a:pt x="209589" y="1138237"/>
                </a:lnTo>
                <a:lnTo>
                  <a:pt x="198809" y="1137919"/>
                </a:lnTo>
                <a:lnTo>
                  <a:pt x="188345" y="1136967"/>
                </a:lnTo>
                <a:lnTo>
                  <a:pt x="177881" y="1136014"/>
                </a:lnTo>
                <a:lnTo>
                  <a:pt x="167418" y="1133790"/>
                </a:lnTo>
                <a:lnTo>
                  <a:pt x="157271" y="1131567"/>
                </a:lnTo>
                <a:lnTo>
                  <a:pt x="147125" y="1128708"/>
                </a:lnTo>
                <a:lnTo>
                  <a:pt x="137295" y="1125214"/>
                </a:lnTo>
                <a:lnTo>
                  <a:pt x="128100" y="1121720"/>
                </a:lnTo>
                <a:lnTo>
                  <a:pt x="118588" y="1117591"/>
                </a:lnTo>
                <a:lnTo>
                  <a:pt x="109709" y="1112826"/>
                </a:lnTo>
                <a:lnTo>
                  <a:pt x="100831" y="1107744"/>
                </a:lnTo>
                <a:lnTo>
                  <a:pt x="92270" y="1102344"/>
                </a:lnTo>
                <a:lnTo>
                  <a:pt x="84026" y="1096627"/>
                </a:lnTo>
                <a:lnTo>
                  <a:pt x="76416" y="1090274"/>
                </a:lnTo>
                <a:lnTo>
                  <a:pt x="68489" y="1083604"/>
                </a:lnTo>
                <a:lnTo>
                  <a:pt x="61513" y="1076616"/>
                </a:lnTo>
                <a:lnTo>
                  <a:pt x="54538" y="1069310"/>
                </a:lnTo>
                <a:lnTo>
                  <a:pt x="47879" y="1062004"/>
                </a:lnTo>
                <a:lnTo>
                  <a:pt x="41854" y="1054063"/>
                </a:lnTo>
                <a:lnTo>
                  <a:pt x="35830" y="1045487"/>
                </a:lnTo>
                <a:lnTo>
                  <a:pt x="30440" y="1037229"/>
                </a:lnTo>
                <a:lnTo>
                  <a:pt x="25366" y="1028335"/>
                </a:lnTo>
                <a:lnTo>
                  <a:pt x="20610" y="1019441"/>
                </a:lnTo>
                <a:lnTo>
                  <a:pt x="16488" y="1010230"/>
                </a:lnTo>
                <a:lnTo>
                  <a:pt x="13000" y="1000383"/>
                </a:lnTo>
                <a:lnTo>
                  <a:pt x="9512" y="990536"/>
                </a:lnTo>
                <a:lnTo>
                  <a:pt x="6659" y="981007"/>
                </a:lnTo>
                <a:lnTo>
                  <a:pt x="4439" y="970843"/>
                </a:lnTo>
                <a:lnTo>
                  <a:pt x="2537" y="960361"/>
                </a:lnTo>
                <a:lnTo>
                  <a:pt x="1268" y="949879"/>
                </a:lnTo>
                <a:lnTo>
                  <a:pt x="634" y="939079"/>
                </a:lnTo>
                <a:lnTo>
                  <a:pt x="0" y="928279"/>
                </a:lnTo>
                <a:lnTo>
                  <a:pt x="634" y="915892"/>
                </a:lnTo>
                <a:lnTo>
                  <a:pt x="1585" y="903504"/>
                </a:lnTo>
                <a:lnTo>
                  <a:pt x="3171" y="891434"/>
                </a:lnTo>
                <a:lnTo>
                  <a:pt x="6025" y="879999"/>
                </a:lnTo>
                <a:lnTo>
                  <a:pt x="9195" y="868881"/>
                </a:lnTo>
                <a:lnTo>
                  <a:pt x="13000" y="857764"/>
                </a:lnTo>
                <a:lnTo>
                  <a:pt x="17756" y="847282"/>
                </a:lnTo>
                <a:lnTo>
                  <a:pt x="22830" y="837118"/>
                </a:lnTo>
                <a:lnTo>
                  <a:pt x="28220" y="826953"/>
                </a:lnTo>
                <a:lnTo>
                  <a:pt x="34245" y="817742"/>
                </a:lnTo>
                <a:lnTo>
                  <a:pt x="41220" y="808848"/>
                </a:lnTo>
                <a:lnTo>
                  <a:pt x="48830" y="799954"/>
                </a:lnTo>
                <a:lnTo>
                  <a:pt x="56440" y="791378"/>
                </a:lnTo>
                <a:lnTo>
                  <a:pt x="64684" y="783437"/>
                </a:lnTo>
                <a:lnTo>
                  <a:pt x="73562" y="775814"/>
                </a:lnTo>
                <a:lnTo>
                  <a:pt x="82441" y="768191"/>
                </a:lnTo>
                <a:lnTo>
                  <a:pt x="73562" y="760885"/>
                </a:lnTo>
                <a:lnTo>
                  <a:pt x="64684" y="753262"/>
                </a:lnTo>
                <a:lnTo>
                  <a:pt x="56440" y="745003"/>
                </a:lnTo>
                <a:lnTo>
                  <a:pt x="48830" y="736745"/>
                </a:lnTo>
                <a:lnTo>
                  <a:pt x="41220" y="727851"/>
                </a:lnTo>
                <a:lnTo>
                  <a:pt x="34245" y="718957"/>
                </a:lnTo>
                <a:lnTo>
                  <a:pt x="28220" y="709110"/>
                </a:lnTo>
                <a:lnTo>
                  <a:pt x="22830" y="699264"/>
                </a:lnTo>
                <a:lnTo>
                  <a:pt x="17756" y="689417"/>
                </a:lnTo>
                <a:lnTo>
                  <a:pt x="13000" y="678617"/>
                </a:lnTo>
                <a:lnTo>
                  <a:pt x="9195" y="667818"/>
                </a:lnTo>
                <a:lnTo>
                  <a:pt x="6025" y="656700"/>
                </a:lnTo>
                <a:lnTo>
                  <a:pt x="3171" y="644948"/>
                </a:lnTo>
                <a:lnTo>
                  <a:pt x="1585" y="633195"/>
                </a:lnTo>
                <a:lnTo>
                  <a:pt x="634" y="620807"/>
                </a:lnTo>
                <a:lnTo>
                  <a:pt x="0" y="608420"/>
                </a:lnTo>
                <a:lnTo>
                  <a:pt x="634" y="597302"/>
                </a:lnTo>
                <a:lnTo>
                  <a:pt x="1268" y="586820"/>
                </a:lnTo>
                <a:lnTo>
                  <a:pt x="2537" y="576338"/>
                </a:lnTo>
                <a:lnTo>
                  <a:pt x="4439" y="565856"/>
                </a:lnTo>
                <a:lnTo>
                  <a:pt x="6659" y="555692"/>
                </a:lnTo>
                <a:lnTo>
                  <a:pt x="9512" y="545528"/>
                </a:lnTo>
                <a:lnTo>
                  <a:pt x="13000" y="535999"/>
                </a:lnTo>
                <a:lnTo>
                  <a:pt x="16488" y="526470"/>
                </a:lnTo>
                <a:lnTo>
                  <a:pt x="20610" y="517258"/>
                </a:lnTo>
                <a:lnTo>
                  <a:pt x="25366" y="508364"/>
                </a:lnTo>
                <a:lnTo>
                  <a:pt x="30440" y="499153"/>
                </a:lnTo>
                <a:lnTo>
                  <a:pt x="35830" y="490577"/>
                </a:lnTo>
                <a:lnTo>
                  <a:pt x="41854" y="482636"/>
                </a:lnTo>
                <a:lnTo>
                  <a:pt x="47879" y="474695"/>
                </a:lnTo>
                <a:lnTo>
                  <a:pt x="54538" y="467071"/>
                </a:lnTo>
                <a:lnTo>
                  <a:pt x="61513" y="460083"/>
                </a:lnTo>
                <a:lnTo>
                  <a:pt x="68489" y="452778"/>
                </a:lnTo>
                <a:lnTo>
                  <a:pt x="76416" y="446425"/>
                </a:lnTo>
                <a:lnTo>
                  <a:pt x="84026" y="440072"/>
                </a:lnTo>
                <a:lnTo>
                  <a:pt x="92270" y="434355"/>
                </a:lnTo>
                <a:lnTo>
                  <a:pt x="100831" y="428637"/>
                </a:lnTo>
                <a:lnTo>
                  <a:pt x="109709" y="423873"/>
                </a:lnTo>
                <a:lnTo>
                  <a:pt x="118588" y="419108"/>
                </a:lnTo>
                <a:lnTo>
                  <a:pt x="128100" y="414662"/>
                </a:lnTo>
                <a:lnTo>
                  <a:pt x="137295" y="411167"/>
                </a:lnTo>
                <a:lnTo>
                  <a:pt x="147125" y="407673"/>
                </a:lnTo>
                <a:lnTo>
                  <a:pt x="157271" y="405132"/>
                </a:lnTo>
                <a:lnTo>
                  <a:pt x="167418" y="402591"/>
                </a:lnTo>
                <a:lnTo>
                  <a:pt x="177881" y="400685"/>
                </a:lnTo>
                <a:lnTo>
                  <a:pt x="188345" y="399733"/>
                </a:lnTo>
                <a:lnTo>
                  <a:pt x="198809" y="398780"/>
                </a:lnTo>
                <a:lnTo>
                  <a:pt x="209589" y="398462"/>
                </a:lnTo>
                <a:close/>
                <a:moveTo>
                  <a:pt x="607969" y="0"/>
                </a:moveTo>
                <a:lnTo>
                  <a:pt x="620964" y="318"/>
                </a:lnTo>
                <a:lnTo>
                  <a:pt x="633009" y="1588"/>
                </a:lnTo>
                <a:lnTo>
                  <a:pt x="645053" y="3494"/>
                </a:lnTo>
                <a:lnTo>
                  <a:pt x="656146" y="5718"/>
                </a:lnTo>
                <a:lnTo>
                  <a:pt x="667557" y="9212"/>
                </a:lnTo>
                <a:lnTo>
                  <a:pt x="678333" y="13023"/>
                </a:lnTo>
                <a:lnTo>
                  <a:pt x="688793" y="17470"/>
                </a:lnTo>
                <a:lnTo>
                  <a:pt x="698935" y="22553"/>
                </a:lnTo>
                <a:lnTo>
                  <a:pt x="709078" y="28270"/>
                </a:lnTo>
                <a:lnTo>
                  <a:pt x="718269" y="34623"/>
                </a:lnTo>
                <a:lnTo>
                  <a:pt x="727144" y="41611"/>
                </a:lnTo>
                <a:lnTo>
                  <a:pt x="736336" y="48599"/>
                </a:lnTo>
                <a:lnTo>
                  <a:pt x="744894" y="56858"/>
                </a:lnTo>
                <a:lnTo>
                  <a:pt x="752501" y="64799"/>
                </a:lnTo>
                <a:lnTo>
                  <a:pt x="760424" y="73375"/>
                </a:lnTo>
                <a:lnTo>
                  <a:pt x="767714" y="82904"/>
                </a:lnTo>
                <a:lnTo>
                  <a:pt x="775004" y="73375"/>
                </a:lnTo>
                <a:lnTo>
                  <a:pt x="782928" y="64799"/>
                </a:lnTo>
                <a:lnTo>
                  <a:pt x="790852" y="56858"/>
                </a:lnTo>
                <a:lnTo>
                  <a:pt x="799093" y="48599"/>
                </a:lnTo>
                <a:lnTo>
                  <a:pt x="807968" y="41611"/>
                </a:lnTo>
                <a:lnTo>
                  <a:pt x="817160" y="34623"/>
                </a:lnTo>
                <a:lnTo>
                  <a:pt x="826668" y="28270"/>
                </a:lnTo>
                <a:lnTo>
                  <a:pt x="836494" y="22553"/>
                </a:lnTo>
                <a:lnTo>
                  <a:pt x="846636" y="17470"/>
                </a:lnTo>
                <a:lnTo>
                  <a:pt x="857096" y="13023"/>
                </a:lnTo>
                <a:lnTo>
                  <a:pt x="867872" y="9212"/>
                </a:lnTo>
                <a:lnTo>
                  <a:pt x="879283" y="5718"/>
                </a:lnTo>
                <a:lnTo>
                  <a:pt x="890693" y="3494"/>
                </a:lnTo>
                <a:lnTo>
                  <a:pt x="902420" y="1588"/>
                </a:lnTo>
                <a:lnTo>
                  <a:pt x="914782" y="318"/>
                </a:lnTo>
                <a:lnTo>
                  <a:pt x="927460" y="0"/>
                </a:lnTo>
                <a:lnTo>
                  <a:pt x="938236" y="318"/>
                </a:lnTo>
                <a:lnTo>
                  <a:pt x="948696" y="953"/>
                </a:lnTo>
                <a:lnTo>
                  <a:pt x="959155" y="2224"/>
                </a:lnTo>
                <a:lnTo>
                  <a:pt x="969615" y="4129"/>
                </a:lnTo>
                <a:lnTo>
                  <a:pt x="979757" y="6353"/>
                </a:lnTo>
                <a:lnTo>
                  <a:pt x="989583" y="9212"/>
                </a:lnTo>
                <a:lnTo>
                  <a:pt x="999726" y="12706"/>
                </a:lnTo>
                <a:lnTo>
                  <a:pt x="1008917" y="16517"/>
                </a:lnTo>
                <a:lnTo>
                  <a:pt x="1018426" y="20647"/>
                </a:lnTo>
                <a:lnTo>
                  <a:pt x="1027301" y="25094"/>
                </a:lnTo>
                <a:lnTo>
                  <a:pt x="1036175" y="30176"/>
                </a:lnTo>
                <a:lnTo>
                  <a:pt x="1044733" y="35576"/>
                </a:lnTo>
                <a:lnTo>
                  <a:pt x="1052974" y="41611"/>
                </a:lnTo>
                <a:lnTo>
                  <a:pt x="1060581" y="47646"/>
                </a:lnTo>
                <a:lnTo>
                  <a:pt x="1068505" y="54317"/>
                </a:lnTo>
                <a:lnTo>
                  <a:pt x="1075478" y="61305"/>
                </a:lnTo>
                <a:lnTo>
                  <a:pt x="1082451" y="68928"/>
                </a:lnTo>
                <a:lnTo>
                  <a:pt x="1089107" y="76234"/>
                </a:lnTo>
                <a:lnTo>
                  <a:pt x="1095129" y="84492"/>
                </a:lnTo>
                <a:lnTo>
                  <a:pt x="1101151" y="92433"/>
                </a:lnTo>
                <a:lnTo>
                  <a:pt x="1106539" y="101010"/>
                </a:lnTo>
                <a:lnTo>
                  <a:pt x="1111611" y="109586"/>
                </a:lnTo>
                <a:lnTo>
                  <a:pt x="1116048" y="119115"/>
                </a:lnTo>
                <a:lnTo>
                  <a:pt x="1120485" y="128327"/>
                </a:lnTo>
                <a:lnTo>
                  <a:pt x="1123972" y="137856"/>
                </a:lnTo>
                <a:lnTo>
                  <a:pt x="1127458" y="147385"/>
                </a:lnTo>
                <a:lnTo>
                  <a:pt x="1130311" y="157550"/>
                </a:lnTo>
                <a:lnTo>
                  <a:pt x="1132530" y="167714"/>
                </a:lnTo>
                <a:lnTo>
                  <a:pt x="1134431" y="177879"/>
                </a:lnTo>
                <a:lnTo>
                  <a:pt x="1135699" y="188361"/>
                </a:lnTo>
                <a:lnTo>
                  <a:pt x="1136333" y="199161"/>
                </a:lnTo>
                <a:lnTo>
                  <a:pt x="1136650" y="209643"/>
                </a:lnTo>
                <a:lnTo>
                  <a:pt x="1136650" y="219807"/>
                </a:lnTo>
                <a:lnTo>
                  <a:pt x="1136016" y="229654"/>
                </a:lnTo>
                <a:lnTo>
                  <a:pt x="1135065" y="238866"/>
                </a:lnTo>
                <a:lnTo>
                  <a:pt x="1134114" y="248395"/>
                </a:lnTo>
                <a:lnTo>
                  <a:pt x="1132530" y="257289"/>
                </a:lnTo>
                <a:lnTo>
                  <a:pt x="1130945" y="266183"/>
                </a:lnTo>
                <a:lnTo>
                  <a:pt x="1128726" y="274759"/>
                </a:lnTo>
                <a:lnTo>
                  <a:pt x="1126191" y="283335"/>
                </a:lnTo>
                <a:lnTo>
                  <a:pt x="1123655" y="291912"/>
                </a:lnTo>
                <a:lnTo>
                  <a:pt x="1120485" y="300170"/>
                </a:lnTo>
                <a:lnTo>
                  <a:pt x="1117316" y="308111"/>
                </a:lnTo>
                <a:lnTo>
                  <a:pt x="1113829" y="316370"/>
                </a:lnTo>
                <a:lnTo>
                  <a:pt x="1110343" y="324311"/>
                </a:lnTo>
                <a:lnTo>
                  <a:pt x="1106222" y="331934"/>
                </a:lnTo>
                <a:lnTo>
                  <a:pt x="1102102" y="339875"/>
                </a:lnTo>
                <a:lnTo>
                  <a:pt x="1097665" y="347499"/>
                </a:lnTo>
                <a:lnTo>
                  <a:pt x="1088156" y="362745"/>
                </a:lnTo>
                <a:lnTo>
                  <a:pt x="1078013" y="377675"/>
                </a:lnTo>
                <a:lnTo>
                  <a:pt x="1067237" y="392286"/>
                </a:lnTo>
                <a:lnTo>
                  <a:pt x="1055827" y="407215"/>
                </a:lnTo>
                <a:lnTo>
                  <a:pt x="1043782" y="421827"/>
                </a:lnTo>
                <a:lnTo>
                  <a:pt x="1031421" y="436756"/>
                </a:lnTo>
                <a:lnTo>
                  <a:pt x="1005431" y="466614"/>
                </a:lnTo>
                <a:lnTo>
                  <a:pt x="767714" y="719138"/>
                </a:lnTo>
                <a:lnTo>
                  <a:pt x="530315" y="466614"/>
                </a:lnTo>
                <a:lnTo>
                  <a:pt x="504325" y="436756"/>
                </a:lnTo>
                <a:lnTo>
                  <a:pt x="491964" y="421827"/>
                </a:lnTo>
                <a:lnTo>
                  <a:pt x="479919" y="407215"/>
                </a:lnTo>
                <a:lnTo>
                  <a:pt x="468192" y="392286"/>
                </a:lnTo>
                <a:lnTo>
                  <a:pt x="457733" y="377675"/>
                </a:lnTo>
                <a:lnTo>
                  <a:pt x="447273" y="362745"/>
                </a:lnTo>
                <a:lnTo>
                  <a:pt x="437764" y="347499"/>
                </a:lnTo>
                <a:lnTo>
                  <a:pt x="433644" y="339875"/>
                </a:lnTo>
                <a:lnTo>
                  <a:pt x="429207" y="331934"/>
                </a:lnTo>
                <a:lnTo>
                  <a:pt x="425403" y="324311"/>
                </a:lnTo>
                <a:lnTo>
                  <a:pt x="421600" y="316370"/>
                </a:lnTo>
                <a:lnTo>
                  <a:pt x="418113" y="308111"/>
                </a:lnTo>
                <a:lnTo>
                  <a:pt x="414944" y="300170"/>
                </a:lnTo>
                <a:lnTo>
                  <a:pt x="412091" y="291912"/>
                </a:lnTo>
                <a:lnTo>
                  <a:pt x="409555" y="283335"/>
                </a:lnTo>
                <a:lnTo>
                  <a:pt x="406703" y="274759"/>
                </a:lnTo>
                <a:lnTo>
                  <a:pt x="404801" y="266183"/>
                </a:lnTo>
                <a:lnTo>
                  <a:pt x="402899" y="257289"/>
                </a:lnTo>
                <a:lnTo>
                  <a:pt x="401632" y="248395"/>
                </a:lnTo>
                <a:lnTo>
                  <a:pt x="400047" y="238866"/>
                </a:lnTo>
                <a:lnTo>
                  <a:pt x="399413" y="229654"/>
                </a:lnTo>
                <a:lnTo>
                  <a:pt x="399096" y="219807"/>
                </a:lnTo>
                <a:lnTo>
                  <a:pt x="398462" y="209643"/>
                </a:lnTo>
                <a:lnTo>
                  <a:pt x="399096" y="199161"/>
                </a:lnTo>
                <a:lnTo>
                  <a:pt x="399730" y="188361"/>
                </a:lnTo>
                <a:lnTo>
                  <a:pt x="401315" y="177879"/>
                </a:lnTo>
                <a:lnTo>
                  <a:pt x="402899" y="167714"/>
                </a:lnTo>
                <a:lnTo>
                  <a:pt x="405118" y="157550"/>
                </a:lnTo>
                <a:lnTo>
                  <a:pt x="408288" y="147385"/>
                </a:lnTo>
                <a:lnTo>
                  <a:pt x="411457" y="137856"/>
                </a:lnTo>
                <a:lnTo>
                  <a:pt x="415261" y="128327"/>
                </a:lnTo>
                <a:lnTo>
                  <a:pt x="419698" y="119115"/>
                </a:lnTo>
                <a:lnTo>
                  <a:pt x="423818" y="109586"/>
                </a:lnTo>
                <a:lnTo>
                  <a:pt x="428890" y="101010"/>
                </a:lnTo>
                <a:lnTo>
                  <a:pt x="434278" y="92433"/>
                </a:lnTo>
                <a:lnTo>
                  <a:pt x="440300" y="84492"/>
                </a:lnTo>
                <a:lnTo>
                  <a:pt x="446322" y="76234"/>
                </a:lnTo>
                <a:lnTo>
                  <a:pt x="452978" y="68928"/>
                </a:lnTo>
                <a:lnTo>
                  <a:pt x="459951" y="61305"/>
                </a:lnTo>
                <a:lnTo>
                  <a:pt x="467241" y="54317"/>
                </a:lnTo>
                <a:lnTo>
                  <a:pt x="475165" y="47646"/>
                </a:lnTo>
                <a:lnTo>
                  <a:pt x="482772" y="41611"/>
                </a:lnTo>
                <a:lnTo>
                  <a:pt x="491013" y="35576"/>
                </a:lnTo>
                <a:lnTo>
                  <a:pt x="499571" y="30176"/>
                </a:lnTo>
                <a:lnTo>
                  <a:pt x="508128" y="25094"/>
                </a:lnTo>
                <a:lnTo>
                  <a:pt x="517320" y="20647"/>
                </a:lnTo>
                <a:lnTo>
                  <a:pt x="526829" y="16517"/>
                </a:lnTo>
                <a:lnTo>
                  <a:pt x="536020" y="12706"/>
                </a:lnTo>
                <a:lnTo>
                  <a:pt x="545846" y="9212"/>
                </a:lnTo>
                <a:lnTo>
                  <a:pt x="555989" y="6353"/>
                </a:lnTo>
                <a:lnTo>
                  <a:pt x="566131" y="4129"/>
                </a:lnTo>
                <a:lnTo>
                  <a:pt x="576274" y="2224"/>
                </a:lnTo>
                <a:lnTo>
                  <a:pt x="586733" y="953"/>
                </a:lnTo>
                <a:lnTo>
                  <a:pt x="597510" y="318"/>
                </a:lnTo>
                <a:lnTo>
                  <a:pt x="607969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花"/>
          <p:cNvSpPr/>
          <p:nvPr/>
        </p:nvSpPr>
        <p:spPr bwMode="auto">
          <a:xfrm>
            <a:off x="10207625" y="5113655"/>
            <a:ext cx="594995" cy="594995"/>
          </a:xfrm>
          <a:custGeom>
            <a:avLst/>
            <a:gdLst/>
            <a:ahLst/>
            <a:cxnLst/>
            <a:rect l="0" t="0" r="r" b="b"/>
            <a:pathLst>
              <a:path w="1646238" h="1558925">
                <a:moveTo>
                  <a:pt x="1646238" y="920750"/>
                </a:moveTo>
                <a:lnTo>
                  <a:pt x="1644016" y="931228"/>
                </a:lnTo>
                <a:lnTo>
                  <a:pt x="1640523" y="943293"/>
                </a:lnTo>
                <a:lnTo>
                  <a:pt x="1635761" y="959803"/>
                </a:lnTo>
                <a:lnTo>
                  <a:pt x="1629728" y="979805"/>
                </a:lnTo>
                <a:lnTo>
                  <a:pt x="1621791" y="1002983"/>
                </a:lnTo>
                <a:lnTo>
                  <a:pt x="1612266" y="1029335"/>
                </a:lnTo>
                <a:lnTo>
                  <a:pt x="1606551" y="1043623"/>
                </a:lnTo>
                <a:lnTo>
                  <a:pt x="1600518" y="1058228"/>
                </a:lnTo>
                <a:lnTo>
                  <a:pt x="1593851" y="1073468"/>
                </a:lnTo>
                <a:lnTo>
                  <a:pt x="1587183" y="1088708"/>
                </a:lnTo>
                <a:lnTo>
                  <a:pt x="1579246" y="1104900"/>
                </a:lnTo>
                <a:lnTo>
                  <a:pt x="1571308" y="1121410"/>
                </a:lnTo>
                <a:lnTo>
                  <a:pt x="1562418" y="1137920"/>
                </a:lnTo>
                <a:lnTo>
                  <a:pt x="1553211" y="1154748"/>
                </a:lnTo>
                <a:lnTo>
                  <a:pt x="1543368" y="1172210"/>
                </a:lnTo>
                <a:lnTo>
                  <a:pt x="1532891" y="1189355"/>
                </a:lnTo>
                <a:lnTo>
                  <a:pt x="1521778" y="1206500"/>
                </a:lnTo>
                <a:lnTo>
                  <a:pt x="1510031" y="1223645"/>
                </a:lnTo>
                <a:lnTo>
                  <a:pt x="1497648" y="1241108"/>
                </a:lnTo>
                <a:lnTo>
                  <a:pt x="1484631" y="1258253"/>
                </a:lnTo>
                <a:lnTo>
                  <a:pt x="1470661" y="1275080"/>
                </a:lnTo>
                <a:lnTo>
                  <a:pt x="1456373" y="1291908"/>
                </a:lnTo>
                <a:lnTo>
                  <a:pt x="1441451" y="1308735"/>
                </a:lnTo>
                <a:lnTo>
                  <a:pt x="1425576" y="1324928"/>
                </a:lnTo>
                <a:lnTo>
                  <a:pt x="1409383" y="1341120"/>
                </a:lnTo>
                <a:lnTo>
                  <a:pt x="1392873" y="1356678"/>
                </a:lnTo>
                <a:lnTo>
                  <a:pt x="1376998" y="1371600"/>
                </a:lnTo>
                <a:lnTo>
                  <a:pt x="1360806" y="1386205"/>
                </a:lnTo>
                <a:lnTo>
                  <a:pt x="1344613" y="1400175"/>
                </a:lnTo>
                <a:lnTo>
                  <a:pt x="1328421" y="1413828"/>
                </a:lnTo>
                <a:lnTo>
                  <a:pt x="1312546" y="1426845"/>
                </a:lnTo>
                <a:lnTo>
                  <a:pt x="1296671" y="1439545"/>
                </a:lnTo>
                <a:lnTo>
                  <a:pt x="1281113" y="1451610"/>
                </a:lnTo>
                <a:lnTo>
                  <a:pt x="1265238" y="1463040"/>
                </a:lnTo>
                <a:lnTo>
                  <a:pt x="1250316" y="1473835"/>
                </a:lnTo>
                <a:lnTo>
                  <a:pt x="1235393" y="1484313"/>
                </a:lnTo>
                <a:lnTo>
                  <a:pt x="1220153" y="1493838"/>
                </a:lnTo>
                <a:lnTo>
                  <a:pt x="1205866" y="1503045"/>
                </a:lnTo>
                <a:lnTo>
                  <a:pt x="1191578" y="1511300"/>
                </a:lnTo>
                <a:lnTo>
                  <a:pt x="1177608" y="1518920"/>
                </a:lnTo>
                <a:lnTo>
                  <a:pt x="1164273" y="1526223"/>
                </a:lnTo>
                <a:lnTo>
                  <a:pt x="1150938" y="1532890"/>
                </a:lnTo>
                <a:lnTo>
                  <a:pt x="1138238" y="1538605"/>
                </a:lnTo>
                <a:lnTo>
                  <a:pt x="1126173" y="1543685"/>
                </a:lnTo>
                <a:lnTo>
                  <a:pt x="1113791" y="1548130"/>
                </a:lnTo>
                <a:lnTo>
                  <a:pt x="1102678" y="1551623"/>
                </a:lnTo>
                <a:lnTo>
                  <a:pt x="1091883" y="1554480"/>
                </a:lnTo>
                <a:lnTo>
                  <a:pt x="1081723" y="1556703"/>
                </a:lnTo>
                <a:lnTo>
                  <a:pt x="1071881" y="1558290"/>
                </a:lnTo>
                <a:lnTo>
                  <a:pt x="1062673" y="1558925"/>
                </a:lnTo>
                <a:lnTo>
                  <a:pt x="1054101" y="1558925"/>
                </a:lnTo>
                <a:lnTo>
                  <a:pt x="1049973" y="1558290"/>
                </a:lnTo>
                <a:lnTo>
                  <a:pt x="1046163" y="1557973"/>
                </a:lnTo>
                <a:lnTo>
                  <a:pt x="1042353" y="1557338"/>
                </a:lnTo>
                <a:lnTo>
                  <a:pt x="1038861" y="1556068"/>
                </a:lnTo>
                <a:lnTo>
                  <a:pt x="1035368" y="1555115"/>
                </a:lnTo>
                <a:lnTo>
                  <a:pt x="1032193" y="1553528"/>
                </a:lnTo>
                <a:lnTo>
                  <a:pt x="1029336" y="1551940"/>
                </a:lnTo>
                <a:lnTo>
                  <a:pt x="1026161" y="1550353"/>
                </a:lnTo>
                <a:lnTo>
                  <a:pt x="1023621" y="1548130"/>
                </a:lnTo>
                <a:lnTo>
                  <a:pt x="1021081" y="1545908"/>
                </a:lnTo>
                <a:lnTo>
                  <a:pt x="1018858" y="1543368"/>
                </a:lnTo>
                <a:lnTo>
                  <a:pt x="1016636" y="1540828"/>
                </a:lnTo>
                <a:lnTo>
                  <a:pt x="1014731" y="1537653"/>
                </a:lnTo>
                <a:lnTo>
                  <a:pt x="1013461" y="1534795"/>
                </a:lnTo>
                <a:lnTo>
                  <a:pt x="1011873" y="1531620"/>
                </a:lnTo>
                <a:lnTo>
                  <a:pt x="1010921" y="1528128"/>
                </a:lnTo>
                <a:lnTo>
                  <a:pt x="1009651" y="1524635"/>
                </a:lnTo>
                <a:lnTo>
                  <a:pt x="1009016" y="1520825"/>
                </a:lnTo>
                <a:lnTo>
                  <a:pt x="1008381" y="1516698"/>
                </a:lnTo>
                <a:lnTo>
                  <a:pt x="1008063" y="1512888"/>
                </a:lnTo>
                <a:lnTo>
                  <a:pt x="1008063" y="1504315"/>
                </a:lnTo>
                <a:lnTo>
                  <a:pt x="1008698" y="1495108"/>
                </a:lnTo>
                <a:lnTo>
                  <a:pt x="1009968" y="1485265"/>
                </a:lnTo>
                <a:lnTo>
                  <a:pt x="1012191" y="1475105"/>
                </a:lnTo>
                <a:lnTo>
                  <a:pt x="1015366" y="1463993"/>
                </a:lnTo>
                <a:lnTo>
                  <a:pt x="1018858" y="1452563"/>
                </a:lnTo>
                <a:lnTo>
                  <a:pt x="1023303" y="1440815"/>
                </a:lnTo>
                <a:lnTo>
                  <a:pt x="1028383" y="1428750"/>
                </a:lnTo>
                <a:lnTo>
                  <a:pt x="1034098" y="1416050"/>
                </a:lnTo>
                <a:lnTo>
                  <a:pt x="1040448" y="1402715"/>
                </a:lnTo>
                <a:lnTo>
                  <a:pt x="1047751" y="1389063"/>
                </a:lnTo>
                <a:lnTo>
                  <a:pt x="1055688" y="1375410"/>
                </a:lnTo>
                <a:lnTo>
                  <a:pt x="1063943" y="1360805"/>
                </a:lnTo>
                <a:lnTo>
                  <a:pt x="1073151" y="1346518"/>
                </a:lnTo>
                <a:lnTo>
                  <a:pt x="1082676" y="1331595"/>
                </a:lnTo>
                <a:lnTo>
                  <a:pt x="1093153" y="1316673"/>
                </a:lnTo>
                <a:lnTo>
                  <a:pt x="1103948" y="1301115"/>
                </a:lnTo>
                <a:lnTo>
                  <a:pt x="1115378" y="1285875"/>
                </a:lnTo>
                <a:lnTo>
                  <a:pt x="1127443" y="1270000"/>
                </a:lnTo>
                <a:lnTo>
                  <a:pt x="1139826" y="1254125"/>
                </a:lnTo>
                <a:lnTo>
                  <a:pt x="1153161" y="1238568"/>
                </a:lnTo>
                <a:lnTo>
                  <a:pt x="1166813" y="1222375"/>
                </a:lnTo>
                <a:lnTo>
                  <a:pt x="1180783" y="1206183"/>
                </a:lnTo>
                <a:lnTo>
                  <a:pt x="1195388" y="1189990"/>
                </a:lnTo>
                <a:lnTo>
                  <a:pt x="1210311" y="1173798"/>
                </a:lnTo>
                <a:lnTo>
                  <a:pt x="1225868" y="1157288"/>
                </a:lnTo>
                <a:lnTo>
                  <a:pt x="1242061" y="1141413"/>
                </a:lnTo>
                <a:lnTo>
                  <a:pt x="1257936" y="1125538"/>
                </a:lnTo>
                <a:lnTo>
                  <a:pt x="1275081" y="1110298"/>
                </a:lnTo>
                <a:lnTo>
                  <a:pt x="1291908" y="1096010"/>
                </a:lnTo>
                <a:lnTo>
                  <a:pt x="1308736" y="1082358"/>
                </a:lnTo>
                <a:lnTo>
                  <a:pt x="1325881" y="1069340"/>
                </a:lnTo>
                <a:lnTo>
                  <a:pt x="1343026" y="1056958"/>
                </a:lnTo>
                <a:lnTo>
                  <a:pt x="1360488" y="1045210"/>
                </a:lnTo>
                <a:lnTo>
                  <a:pt x="1377633" y="1034098"/>
                </a:lnTo>
                <a:lnTo>
                  <a:pt x="1394778" y="1023620"/>
                </a:lnTo>
                <a:lnTo>
                  <a:pt x="1412241" y="1013460"/>
                </a:lnTo>
                <a:lnTo>
                  <a:pt x="1429068" y="1004570"/>
                </a:lnTo>
                <a:lnTo>
                  <a:pt x="1445578" y="995680"/>
                </a:lnTo>
                <a:lnTo>
                  <a:pt x="1462088" y="987425"/>
                </a:lnTo>
                <a:lnTo>
                  <a:pt x="1477646" y="979805"/>
                </a:lnTo>
                <a:lnTo>
                  <a:pt x="1493521" y="972820"/>
                </a:lnTo>
                <a:lnTo>
                  <a:pt x="1508443" y="966153"/>
                </a:lnTo>
                <a:lnTo>
                  <a:pt x="1523366" y="960438"/>
                </a:lnTo>
                <a:lnTo>
                  <a:pt x="1537653" y="954723"/>
                </a:lnTo>
                <a:lnTo>
                  <a:pt x="1563688" y="944880"/>
                </a:lnTo>
                <a:lnTo>
                  <a:pt x="1587183" y="936943"/>
                </a:lnTo>
                <a:lnTo>
                  <a:pt x="1607186" y="931228"/>
                </a:lnTo>
                <a:lnTo>
                  <a:pt x="1623696" y="926465"/>
                </a:lnTo>
                <a:lnTo>
                  <a:pt x="1635761" y="922973"/>
                </a:lnTo>
                <a:lnTo>
                  <a:pt x="1646238" y="920750"/>
                </a:lnTo>
                <a:close/>
                <a:moveTo>
                  <a:pt x="0" y="920750"/>
                </a:moveTo>
                <a:lnTo>
                  <a:pt x="10160" y="922973"/>
                </a:lnTo>
                <a:lnTo>
                  <a:pt x="22225" y="926465"/>
                </a:lnTo>
                <a:lnTo>
                  <a:pt x="38735" y="931228"/>
                </a:lnTo>
                <a:lnTo>
                  <a:pt x="59055" y="936943"/>
                </a:lnTo>
                <a:lnTo>
                  <a:pt x="82550" y="944880"/>
                </a:lnTo>
                <a:lnTo>
                  <a:pt x="108585" y="954723"/>
                </a:lnTo>
                <a:lnTo>
                  <a:pt x="122873" y="960438"/>
                </a:lnTo>
                <a:lnTo>
                  <a:pt x="137477" y="966153"/>
                </a:lnTo>
                <a:lnTo>
                  <a:pt x="152718" y="972820"/>
                </a:lnTo>
                <a:lnTo>
                  <a:pt x="167958" y="979805"/>
                </a:lnTo>
                <a:lnTo>
                  <a:pt x="184150" y="987425"/>
                </a:lnTo>
                <a:lnTo>
                  <a:pt x="200660" y="995680"/>
                </a:lnTo>
                <a:lnTo>
                  <a:pt x="217170" y="1004570"/>
                </a:lnTo>
                <a:lnTo>
                  <a:pt x="233998" y="1013460"/>
                </a:lnTo>
                <a:lnTo>
                  <a:pt x="251143" y="1023620"/>
                </a:lnTo>
                <a:lnTo>
                  <a:pt x="268605" y="1034098"/>
                </a:lnTo>
                <a:lnTo>
                  <a:pt x="285750" y="1045210"/>
                </a:lnTo>
                <a:lnTo>
                  <a:pt x="302895" y="1056958"/>
                </a:lnTo>
                <a:lnTo>
                  <a:pt x="320040" y="1069340"/>
                </a:lnTo>
                <a:lnTo>
                  <a:pt x="337503" y="1082358"/>
                </a:lnTo>
                <a:lnTo>
                  <a:pt x="354330" y="1096010"/>
                </a:lnTo>
                <a:lnTo>
                  <a:pt x="371158" y="1110298"/>
                </a:lnTo>
                <a:lnTo>
                  <a:pt x="387985" y="1125538"/>
                </a:lnTo>
                <a:lnTo>
                  <a:pt x="404178" y="1141413"/>
                </a:lnTo>
                <a:lnTo>
                  <a:pt x="420370" y="1157288"/>
                </a:lnTo>
                <a:lnTo>
                  <a:pt x="435610" y="1173798"/>
                </a:lnTo>
                <a:lnTo>
                  <a:pt x="450850" y="1189990"/>
                </a:lnTo>
                <a:lnTo>
                  <a:pt x="465455" y="1206183"/>
                </a:lnTo>
                <a:lnTo>
                  <a:pt x="479425" y="1222375"/>
                </a:lnTo>
                <a:lnTo>
                  <a:pt x="493078" y="1238568"/>
                </a:lnTo>
                <a:lnTo>
                  <a:pt x="506095" y="1254125"/>
                </a:lnTo>
                <a:lnTo>
                  <a:pt x="518478" y="1270000"/>
                </a:lnTo>
                <a:lnTo>
                  <a:pt x="530860" y="1285875"/>
                </a:lnTo>
                <a:lnTo>
                  <a:pt x="541973" y="1301115"/>
                </a:lnTo>
                <a:lnTo>
                  <a:pt x="553085" y="1316673"/>
                </a:lnTo>
                <a:lnTo>
                  <a:pt x="563245" y="1331595"/>
                </a:lnTo>
                <a:lnTo>
                  <a:pt x="572770" y="1346518"/>
                </a:lnTo>
                <a:lnTo>
                  <a:pt x="581978" y="1360805"/>
                </a:lnTo>
                <a:lnTo>
                  <a:pt x="590550" y="1375410"/>
                </a:lnTo>
                <a:lnTo>
                  <a:pt x="598170" y="1389063"/>
                </a:lnTo>
                <a:lnTo>
                  <a:pt x="605473" y="1402715"/>
                </a:lnTo>
                <a:lnTo>
                  <a:pt x="612140" y="1416050"/>
                </a:lnTo>
                <a:lnTo>
                  <a:pt x="617538" y="1428750"/>
                </a:lnTo>
                <a:lnTo>
                  <a:pt x="622618" y="1440815"/>
                </a:lnTo>
                <a:lnTo>
                  <a:pt x="627063" y="1452563"/>
                </a:lnTo>
                <a:lnTo>
                  <a:pt x="630873" y="1463993"/>
                </a:lnTo>
                <a:lnTo>
                  <a:pt x="633730" y="1475105"/>
                </a:lnTo>
                <a:lnTo>
                  <a:pt x="635953" y="1485265"/>
                </a:lnTo>
                <a:lnTo>
                  <a:pt x="637540" y="1495108"/>
                </a:lnTo>
                <a:lnTo>
                  <a:pt x="638175" y="1504315"/>
                </a:lnTo>
                <a:lnTo>
                  <a:pt x="638175" y="1512888"/>
                </a:lnTo>
                <a:lnTo>
                  <a:pt x="637540" y="1516698"/>
                </a:lnTo>
                <a:lnTo>
                  <a:pt x="637223" y="1520825"/>
                </a:lnTo>
                <a:lnTo>
                  <a:pt x="636270" y="1524635"/>
                </a:lnTo>
                <a:lnTo>
                  <a:pt x="635318" y="1528128"/>
                </a:lnTo>
                <a:lnTo>
                  <a:pt x="634048" y="1531620"/>
                </a:lnTo>
                <a:lnTo>
                  <a:pt x="632778" y="1534795"/>
                </a:lnTo>
                <a:lnTo>
                  <a:pt x="631190" y="1537653"/>
                </a:lnTo>
                <a:lnTo>
                  <a:pt x="629285" y="1540828"/>
                </a:lnTo>
                <a:lnTo>
                  <a:pt x="627063" y="1543368"/>
                </a:lnTo>
                <a:lnTo>
                  <a:pt x="624840" y="1545908"/>
                </a:lnTo>
                <a:lnTo>
                  <a:pt x="622300" y="1548130"/>
                </a:lnTo>
                <a:lnTo>
                  <a:pt x="619760" y="1550353"/>
                </a:lnTo>
                <a:lnTo>
                  <a:pt x="616903" y="1551940"/>
                </a:lnTo>
                <a:lnTo>
                  <a:pt x="614045" y="1553528"/>
                </a:lnTo>
                <a:lnTo>
                  <a:pt x="610553" y="1555115"/>
                </a:lnTo>
                <a:lnTo>
                  <a:pt x="607378" y="1556068"/>
                </a:lnTo>
                <a:lnTo>
                  <a:pt x="603568" y="1557338"/>
                </a:lnTo>
                <a:lnTo>
                  <a:pt x="600075" y="1557973"/>
                </a:lnTo>
                <a:lnTo>
                  <a:pt x="595948" y="1558290"/>
                </a:lnTo>
                <a:lnTo>
                  <a:pt x="591820" y="1558925"/>
                </a:lnTo>
                <a:lnTo>
                  <a:pt x="583565" y="1558925"/>
                </a:lnTo>
                <a:lnTo>
                  <a:pt x="574358" y="1558290"/>
                </a:lnTo>
                <a:lnTo>
                  <a:pt x="564515" y="1556703"/>
                </a:lnTo>
                <a:lnTo>
                  <a:pt x="554038" y="1554480"/>
                </a:lnTo>
                <a:lnTo>
                  <a:pt x="543243" y="1551623"/>
                </a:lnTo>
                <a:lnTo>
                  <a:pt x="531813" y="1548130"/>
                </a:lnTo>
                <a:lnTo>
                  <a:pt x="520065" y="1543685"/>
                </a:lnTo>
                <a:lnTo>
                  <a:pt x="508000" y="1538605"/>
                </a:lnTo>
                <a:lnTo>
                  <a:pt x="494983" y="1532890"/>
                </a:lnTo>
                <a:lnTo>
                  <a:pt x="481965" y="1526223"/>
                </a:lnTo>
                <a:lnTo>
                  <a:pt x="468313" y="1518920"/>
                </a:lnTo>
                <a:lnTo>
                  <a:pt x="454343" y="1511300"/>
                </a:lnTo>
                <a:lnTo>
                  <a:pt x="440055" y="1503045"/>
                </a:lnTo>
                <a:lnTo>
                  <a:pt x="425768" y="1493838"/>
                </a:lnTo>
                <a:lnTo>
                  <a:pt x="410845" y="1484313"/>
                </a:lnTo>
                <a:lnTo>
                  <a:pt x="395605" y="1473835"/>
                </a:lnTo>
                <a:lnTo>
                  <a:pt x="380683" y="1463040"/>
                </a:lnTo>
                <a:lnTo>
                  <a:pt x="364808" y="1451610"/>
                </a:lnTo>
                <a:lnTo>
                  <a:pt x="349250" y="1439545"/>
                </a:lnTo>
                <a:lnTo>
                  <a:pt x="333375" y="1426845"/>
                </a:lnTo>
                <a:lnTo>
                  <a:pt x="317500" y="1413828"/>
                </a:lnTo>
                <a:lnTo>
                  <a:pt x="301625" y="1400175"/>
                </a:lnTo>
                <a:lnTo>
                  <a:pt x="285433" y="1386205"/>
                </a:lnTo>
                <a:lnTo>
                  <a:pt x="269240" y="1371600"/>
                </a:lnTo>
                <a:lnTo>
                  <a:pt x="253048" y="1356678"/>
                </a:lnTo>
                <a:lnTo>
                  <a:pt x="236538" y="1341120"/>
                </a:lnTo>
                <a:lnTo>
                  <a:pt x="220345" y="1324928"/>
                </a:lnTo>
                <a:lnTo>
                  <a:pt x="204787" y="1308735"/>
                </a:lnTo>
                <a:lnTo>
                  <a:pt x="189548" y="1291908"/>
                </a:lnTo>
                <a:lnTo>
                  <a:pt x="175260" y="1275080"/>
                </a:lnTo>
                <a:lnTo>
                  <a:pt x="161290" y="1258253"/>
                </a:lnTo>
                <a:lnTo>
                  <a:pt x="148590" y="1241108"/>
                </a:lnTo>
                <a:lnTo>
                  <a:pt x="136208" y="1223645"/>
                </a:lnTo>
                <a:lnTo>
                  <a:pt x="124460" y="1206500"/>
                </a:lnTo>
                <a:lnTo>
                  <a:pt x="113347" y="1189355"/>
                </a:lnTo>
                <a:lnTo>
                  <a:pt x="102552" y="1172210"/>
                </a:lnTo>
                <a:lnTo>
                  <a:pt x="92710" y="1154748"/>
                </a:lnTo>
                <a:lnTo>
                  <a:pt x="83503" y="1137920"/>
                </a:lnTo>
                <a:lnTo>
                  <a:pt x="74930" y="1121410"/>
                </a:lnTo>
                <a:lnTo>
                  <a:pt x="66675" y="1104900"/>
                </a:lnTo>
                <a:lnTo>
                  <a:pt x="59055" y="1088708"/>
                </a:lnTo>
                <a:lnTo>
                  <a:pt x="52070" y="1073468"/>
                </a:lnTo>
                <a:lnTo>
                  <a:pt x="45403" y="1058228"/>
                </a:lnTo>
                <a:lnTo>
                  <a:pt x="39688" y="1043623"/>
                </a:lnTo>
                <a:lnTo>
                  <a:pt x="33655" y="1029335"/>
                </a:lnTo>
                <a:lnTo>
                  <a:pt x="24130" y="1002983"/>
                </a:lnTo>
                <a:lnTo>
                  <a:pt x="16193" y="979805"/>
                </a:lnTo>
                <a:lnTo>
                  <a:pt x="10160" y="959803"/>
                </a:lnTo>
                <a:lnTo>
                  <a:pt x="5398" y="943293"/>
                </a:lnTo>
                <a:lnTo>
                  <a:pt x="2223" y="931228"/>
                </a:lnTo>
                <a:lnTo>
                  <a:pt x="0" y="920750"/>
                </a:lnTo>
                <a:close/>
                <a:moveTo>
                  <a:pt x="831862" y="0"/>
                </a:moveTo>
                <a:lnTo>
                  <a:pt x="863017" y="35243"/>
                </a:lnTo>
                <a:lnTo>
                  <a:pt x="932004" y="113348"/>
                </a:lnTo>
                <a:lnTo>
                  <a:pt x="969200" y="155575"/>
                </a:lnTo>
                <a:lnTo>
                  <a:pt x="1002263" y="192405"/>
                </a:lnTo>
                <a:lnTo>
                  <a:pt x="1026742" y="219075"/>
                </a:lnTo>
                <a:lnTo>
                  <a:pt x="1034054" y="227013"/>
                </a:lnTo>
                <a:lnTo>
                  <a:pt x="1037869" y="230505"/>
                </a:lnTo>
                <a:lnTo>
                  <a:pt x="1246737" y="108903"/>
                </a:lnTo>
                <a:lnTo>
                  <a:pt x="1254685" y="126365"/>
                </a:lnTo>
                <a:lnTo>
                  <a:pt x="1261997" y="144145"/>
                </a:lnTo>
                <a:lnTo>
                  <a:pt x="1268355" y="162878"/>
                </a:lnTo>
                <a:lnTo>
                  <a:pt x="1274714" y="181928"/>
                </a:lnTo>
                <a:lnTo>
                  <a:pt x="1280754" y="201613"/>
                </a:lnTo>
                <a:lnTo>
                  <a:pt x="1286158" y="221615"/>
                </a:lnTo>
                <a:lnTo>
                  <a:pt x="1291245" y="241935"/>
                </a:lnTo>
                <a:lnTo>
                  <a:pt x="1295696" y="262573"/>
                </a:lnTo>
                <a:lnTo>
                  <a:pt x="1299193" y="283528"/>
                </a:lnTo>
                <a:lnTo>
                  <a:pt x="1303008" y="304483"/>
                </a:lnTo>
                <a:lnTo>
                  <a:pt x="1305869" y="325755"/>
                </a:lnTo>
                <a:lnTo>
                  <a:pt x="1308412" y="347345"/>
                </a:lnTo>
                <a:lnTo>
                  <a:pt x="1310320" y="368618"/>
                </a:lnTo>
                <a:lnTo>
                  <a:pt x="1311591" y="389890"/>
                </a:lnTo>
                <a:lnTo>
                  <a:pt x="1312545" y="411480"/>
                </a:lnTo>
                <a:lnTo>
                  <a:pt x="1312863" y="432435"/>
                </a:lnTo>
                <a:lnTo>
                  <a:pt x="1312545" y="447675"/>
                </a:lnTo>
                <a:lnTo>
                  <a:pt x="1312227" y="461963"/>
                </a:lnTo>
                <a:lnTo>
                  <a:pt x="1311591" y="476250"/>
                </a:lnTo>
                <a:lnTo>
                  <a:pt x="1310638" y="490538"/>
                </a:lnTo>
                <a:lnTo>
                  <a:pt x="1309366" y="504508"/>
                </a:lnTo>
                <a:lnTo>
                  <a:pt x="1307776" y="518478"/>
                </a:lnTo>
                <a:lnTo>
                  <a:pt x="1306187" y="531813"/>
                </a:lnTo>
                <a:lnTo>
                  <a:pt x="1303962" y="545465"/>
                </a:lnTo>
                <a:lnTo>
                  <a:pt x="1302054" y="558800"/>
                </a:lnTo>
                <a:lnTo>
                  <a:pt x="1299193" y="571500"/>
                </a:lnTo>
                <a:lnTo>
                  <a:pt x="1296650" y="584835"/>
                </a:lnTo>
                <a:lnTo>
                  <a:pt x="1293788" y="597218"/>
                </a:lnTo>
                <a:lnTo>
                  <a:pt x="1290609" y="609918"/>
                </a:lnTo>
                <a:lnTo>
                  <a:pt x="1287112" y="622300"/>
                </a:lnTo>
                <a:lnTo>
                  <a:pt x="1283615" y="634683"/>
                </a:lnTo>
                <a:lnTo>
                  <a:pt x="1279482" y="646430"/>
                </a:lnTo>
                <a:lnTo>
                  <a:pt x="1275349" y="658178"/>
                </a:lnTo>
                <a:lnTo>
                  <a:pt x="1270899" y="669925"/>
                </a:lnTo>
                <a:lnTo>
                  <a:pt x="1266766" y="681355"/>
                </a:lnTo>
                <a:lnTo>
                  <a:pt x="1261997" y="692468"/>
                </a:lnTo>
                <a:lnTo>
                  <a:pt x="1256593" y="703580"/>
                </a:lnTo>
                <a:lnTo>
                  <a:pt x="1251506" y="714375"/>
                </a:lnTo>
                <a:lnTo>
                  <a:pt x="1246101" y="724853"/>
                </a:lnTo>
                <a:lnTo>
                  <a:pt x="1240697" y="735648"/>
                </a:lnTo>
                <a:lnTo>
                  <a:pt x="1234657" y="745808"/>
                </a:lnTo>
                <a:lnTo>
                  <a:pt x="1228934" y="755650"/>
                </a:lnTo>
                <a:lnTo>
                  <a:pt x="1222576" y="765493"/>
                </a:lnTo>
                <a:lnTo>
                  <a:pt x="1215900" y="775018"/>
                </a:lnTo>
                <a:lnTo>
                  <a:pt x="1209859" y="784543"/>
                </a:lnTo>
                <a:lnTo>
                  <a:pt x="1202865" y="793750"/>
                </a:lnTo>
                <a:lnTo>
                  <a:pt x="1195871" y="802640"/>
                </a:lnTo>
                <a:lnTo>
                  <a:pt x="1188877" y="811530"/>
                </a:lnTo>
                <a:lnTo>
                  <a:pt x="1181565" y="820103"/>
                </a:lnTo>
                <a:lnTo>
                  <a:pt x="1173617" y="828675"/>
                </a:lnTo>
                <a:lnTo>
                  <a:pt x="1165988" y="836613"/>
                </a:lnTo>
                <a:lnTo>
                  <a:pt x="1158358" y="844868"/>
                </a:lnTo>
                <a:lnTo>
                  <a:pt x="1150092" y="852488"/>
                </a:lnTo>
                <a:lnTo>
                  <a:pt x="1142144" y="859790"/>
                </a:lnTo>
                <a:lnTo>
                  <a:pt x="1133561" y="867093"/>
                </a:lnTo>
                <a:lnTo>
                  <a:pt x="1125295" y="874395"/>
                </a:lnTo>
                <a:lnTo>
                  <a:pt x="1116711" y="881063"/>
                </a:lnTo>
                <a:lnTo>
                  <a:pt x="1108128" y="887730"/>
                </a:lnTo>
                <a:lnTo>
                  <a:pt x="1099226" y="894398"/>
                </a:lnTo>
                <a:lnTo>
                  <a:pt x="1090007" y="900430"/>
                </a:lnTo>
                <a:lnTo>
                  <a:pt x="1080787" y="906463"/>
                </a:lnTo>
                <a:lnTo>
                  <a:pt x="1071568" y="912178"/>
                </a:lnTo>
                <a:lnTo>
                  <a:pt x="1062030" y="917893"/>
                </a:lnTo>
                <a:lnTo>
                  <a:pt x="1052493" y="922973"/>
                </a:lnTo>
                <a:lnTo>
                  <a:pt x="1042638" y="928053"/>
                </a:lnTo>
                <a:lnTo>
                  <a:pt x="1032782" y="932816"/>
                </a:lnTo>
                <a:lnTo>
                  <a:pt x="1022927" y="937578"/>
                </a:lnTo>
                <a:lnTo>
                  <a:pt x="1012436" y="942023"/>
                </a:lnTo>
                <a:lnTo>
                  <a:pt x="1002581" y="946151"/>
                </a:lnTo>
                <a:lnTo>
                  <a:pt x="992407" y="949961"/>
                </a:lnTo>
                <a:lnTo>
                  <a:pt x="981598" y="953771"/>
                </a:lnTo>
                <a:lnTo>
                  <a:pt x="971107" y="956946"/>
                </a:lnTo>
                <a:lnTo>
                  <a:pt x="960298" y="960438"/>
                </a:lnTo>
                <a:lnTo>
                  <a:pt x="949807" y="963296"/>
                </a:lnTo>
                <a:lnTo>
                  <a:pt x="938998" y="965836"/>
                </a:lnTo>
                <a:lnTo>
                  <a:pt x="928189" y="968376"/>
                </a:lnTo>
                <a:lnTo>
                  <a:pt x="917062" y="970598"/>
                </a:lnTo>
                <a:lnTo>
                  <a:pt x="905617" y="972503"/>
                </a:lnTo>
                <a:lnTo>
                  <a:pt x="894490" y="974408"/>
                </a:lnTo>
                <a:lnTo>
                  <a:pt x="883363" y="975678"/>
                </a:lnTo>
                <a:lnTo>
                  <a:pt x="883363" y="1265556"/>
                </a:lnTo>
                <a:lnTo>
                  <a:pt x="882728" y="1271588"/>
                </a:lnTo>
                <a:lnTo>
                  <a:pt x="882092" y="1277621"/>
                </a:lnTo>
                <a:lnTo>
                  <a:pt x="880820" y="1283336"/>
                </a:lnTo>
                <a:lnTo>
                  <a:pt x="878595" y="1289051"/>
                </a:lnTo>
                <a:lnTo>
                  <a:pt x="876052" y="1294131"/>
                </a:lnTo>
                <a:lnTo>
                  <a:pt x="872872" y="1299211"/>
                </a:lnTo>
                <a:lnTo>
                  <a:pt x="869693" y="1303656"/>
                </a:lnTo>
                <a:lnTo>
                  <a:pt x="865560" y="1308101"/>
                </a:lnTo>
                <a:lnTo>
                  <a:pt x="861428" y="1311593"/>
                </a:lnTo>
                <a:lnTo>
                  <a:pt x="856659" y="1315403"/>
                </a:lnTo>
                <a:lnTo>
                  <a:pt x="851890" y="1318261"/>
                </a:lnTo>
                <a:lnTo>
                  <a:pt x="846486" y="1320801"/>
                </a:lnTo>
                <a:lnTo>
                  <a:pt x="841081" y="1322706"/>
                </a:lnTo>
                <a:lnTo>
                  <a:pt x="835359" y="1324293"/>
                </a:lnTo>
                <a:lnTo>
                  <a:pt x="829318" y="1325246"/>
                </a:lnTo>
                <a:lnTo>
                  <a:pt x="822960" y="1325563"/>
                </a:lnTo>
                <a:lnTo>
                  <a:pt x="817238" y="1325246"/>
                </a:lnTo>
                <a:lnTo>
                  <a:pt x="811197" y="1324293"/>
                </a:lnTo>
                <a:lnTo>
                  <a:pt x="805475" y="1322706"/>
                </a:lnTo>
                <a:lnTo>
                  <a:pt x="799752" y="1320801"/>
                </a:lnTo>
                <a:lnTo>
                  <a:pt x="794348" y="1318261"/>
                </a:lnTo>
                <a:lnTo>
                  <a:pt x="789579" y="1315403"/>
                </a:lnTo>
                <a:lnTo>
                  <a:pt x="784811" y="1311593"/>
                </a:lnTo>
                <a:lnTo>
                  <a:pt x="780678" y="1308101"/>
                </a:lnTo>
                <a:lnTo>
                  <a:pt x="776863" y="1303656"/>
                </a:lnTo>
                <a:lnTo>
                  <a:pt x="773366" y="1299211"/>
                </a:lnTo>
                <a:lnTo>
                  <a:pt x="770505" y="1294131"/>
                </a:lnTo>
                <a:lnTo>
                  <a:pt x="767961" y="1289051"/>
                </a:lnTo>
                <a:lnTo>
                  <a:pt x="765736" y="1283336"/>
                </a:lnTo>
                <a:lnTo>
                  <a:pt x="764146" y="1277621"/>
                </a:lnTo>
                <a:lnTo>
                  <a:pt x="763511" y="1271588"/>
                </a:lnTo>
                <a:lnTo>
                  <a:pt x="763193" y="1265556"/>
                </a:lnTo>
                <a:lnTo>
                  <a:pt x="763193" y="975678"/>
                </a:lnTo>
                <a:lnTo>
                  <a:pt x="751748" y="974408"/>
                </a:lnTo>
                <a:lnTo>
                  <a:pt x="740621" y="972503"/>
                </a:lnTo>
                <a:lnTo>
                  <a:pt x="729494" y="970598"/>
                </a:lnTo>
                <a:lnTo>
                  <a:pt x="718367" y="968376"/>
                </a:lnTo>
                <a:lnTo>
                  <a:pt x="707240" y="965836"/>
                </a:lnTo>
                <a:lnTo>
                  <a:pt x="696749" y="963296"/>
                </a:lnTo>
                <a:lnTo>
                  <a:pt x="685940" y="960438"/>
                </a:lnTo>
                <a:lnTo>
                  <a:pt x="675449" y="956946"/>
                </a:lnTo>
                <a:lnTo>
                  <a:pt x="664640" y="953771"/>
                </a:lnTo>
                <a:lnTo>
                  <a:pt x="654149" y="949961"/>
                </a:lnTo>
                <a:lnTo>
                  <a:pt x="643658" y="946151"/>
                </a:lnTo>
                <a:lnTo>
                  <a:pt x="633802" y="942023"/>
                </a:lnTo>
                <a:lnTo>
                  <a:pt x="623629" y="937578"/>
                </a:lnTo>
                <a:lnTo>
                  <a:pt x="613774" y="932816"/>
                </a:lnTo>
                <a:lnTo>
                  <a:pt x="603918" y="928053"/>
                </a:lnTo>
                <a:lnTo>
                  <a:pt x="593745" y="922973"/>
                </a:lnTo>
                <a:lnTo>
                  <a:pt x="584208" y="917893"/>
                </a:lnTo>
                <a:lnTo>
                  <a:pt x="574671" y="912178"/>
                </a:lnTo>
                <a:lnTo>
                  <a:pt x="565451" y="906463"/>
                </a:lnTo>
                <a:lnTo>
                  <a:pt x="556550" y="900430"/>
                </a:lnTo>
                <a:lnTo>
                  <a:pt x="547330" y="894398"/>
                </a:lnTo>
                <a:lnTo>
                  <a:pt x="538429" y="887730"/>
                </a:lnTo>
                <a:lnTo>
                  <a:pt x="529527" y="881063"/>
                </a:lnTo>
                <a:lnTo>
                  <a:pt x="521261" y="874395"/>
                </a:lnTo>
                <a:lnTo>
                  <a:pt x="512360" y="867093"/>
                </a:lnTo>
                <a:lnTo>
                  <a:pt x="504412" y="859790"/>
                </a:lnTo>
                <a:lnTo>
                  <a:pt x="496146" y="852488"/>
                </a:lnTo>
                <a:lnTo>
                  <a:pt x="488198" y="844868"/>
                </a:lnTo>
                <a:lnTo>
                  <a:pt x="479933" y="836613"/>
                </a:lnTo>
                <a:lnTo>
                  <a:pt x="472621" y="828675"/>
                </a:lnTo>
                <a:lnTo>
                  <a:pt x="464991" y="820103"/>
                </a:lnTo>
                <a:lnTo>
                  <a:pt x="457679" y="811530"/>
                </a:lnTo>
                <a:lnTo>
                  <a:pt x="450685" y="802640"/>
                </a:lnTo>
                <a:lnTo>
                  <a:pt x="443691" y="793750"/>
                </a:lnTo>
                <a:lnTo>
                  <a:pt x="436697" y="784543"/>
                </a:lnTo>
                <a:lnTo>
                  <a:pt x="430020" y="775018"/>
                </a:lnTo>
                <a:lnTo>
                  <a:pt x="423980" y="765493"/>
                </a:lnTo>
                <a:lnTo>
                  <a:pt x="417622" y="755650"/>
                </a:lnTo>
                <a:lnTo>
                  <a:pt x="411581" y="745808"/>
                </a:lnTo>
                <a:lnTo>
                  <a:pt x="405859" y="735648"/>
                </a:lnTo>
                <a:lnTo>
                  <a:pt x="399819" y="724853"/>
                </a:lnTo>
                <a:lnTo>
                  <a:pt x="394732" y="714375"/>
                </a:lnTo>
                <a:lnTo>
                  <a:pt x="389646" y="703580"/>
                </a:lnTo>
                <a:lnTo>
                  <a:pt x="384559" y="692468"/>
                </a:lnTo>
                <a:lnTo>
                  <a:pt x="379790" y="681355"/>
                </a:lnTo>
                <a:lnTo>
                  <a:pt x="375022" y="669925"/>
                </a:lnTo>
                <a:lnTo>
                  <a:pt x="370889" y="658178"/>
                </a:lnTo>
                <a:lnTo>
                  <a:pt x="366438" y="646430"/>
                </a:lnTo>
                <a:lnTo>
                  <a:pt x="362941" y="634683"/>
                </a:lnTo>
                <a:lnTo>
                  <a:pt x="359126" y="622300"/>
                </a:lnTo>
                <a:lnTo>
                  <a:pt x="355629" y="609918"/>
                </a:lnTo>
                <a:lnTo>
                  <a:pt x="352450" y="597218"/>
                </a:lnTo>
                <a:lnTo>
                  <a:pt x="349589" y="584835"/>
                </a:lnTo>
                <a:lnTo>
                  <a:pt x="346727" y="571500"/>
                </a:lnTo>
                <a:lnTo>
                  <a:pt x="344184" y="558800"/>
                </a:lnTo>
                <a:lnTo>
                  <a:pt x="341959" y="545465"/>
                </a:lnTo>
                <a:lnTo>
                  <a:pt x="340051" y="531813"/>
                </a:lnTo>
                <a:lnTo>
                  <a:pt x="338144" y="518478"/>
                </a:lnTo>
                <a:lnTo>
                  <a:pt x="336872" y="504508"/>
                </a:lnTo>
                <a:lnTo>
                  <a:pt x="335600" y="490538"/>
                </a:lnTo>
                <a:lnTo>
                  <a:pt x="334647" y="476250"/>
                </a:lnTo>
                <a:lnTo>
                  <a:pt x="334329" y="461963"/>
                </a:lnTo>
                <a:lnTo>
                  <a:pt x="334011" y="447675"/>
                </a:lnTo>
                <a:lnTo>
                  <a:pt x="333375" y="432435"/>
                </a:lnTo>
                <a:lnTo>
                  <a:pt x="334011" y="409575"/>
                </a:lnTo>
                <a:lnTo>
                  <a:pt x="334965" y="387033"/>
                </a:lnTo>
                <a:lnTo>
                  <a:pt x="336554" y="364808"/>
                </a:lnTo>
                <a:lnTo>
                  <a:pt x="339097" y="342900"/>
                </a:lnTo>
                <a:lnTo>
                  <a:pt x="341959" y="321628"/>
                </a:lnTo>
                <a:lnTo>
                  <a:pt x="345456" y="300990"/>
                </a:lnTo>
                <a:lnTo>
                  <a:pt x="349589" y="280670"/>
                </a:lnTo>
                <a:lnTo>
                  <a:pt x="354357" y="260668"/>
                </a:lnTo>
                <a:lnTo>
                  <a:pt x="360080" y="240665"/>
                </a:lnTo>
                <a:lnTo>
                  <a:pt x="365802" y="221298"/>
                </a:lnTo>
                <a:lnTo>
                  <a:pt x="372478" y="201930"/>
                </a:lnTo>
                <a:lnTo>
                  <a:pt x="379472" y="182880"/>
                </a:lnTo>
                <a:lnTo>
                  <a:pt x="387102" y="164148"/>
                </a:lnTo>
                <a:lnTo>
                  <a:pt x="395050" y="145733"/>
                </a:lnTo>
                <a:lnTo>
                  <a:pt x="403952" y="127000"/>
                </a:lnTo>
                <a:lnTo>
                  <a:pt x="413171" y="108903"/>
                </a:lnTo>
                <a:lnTo>
                  <a:pt x="608687" y="213678"/>
                </a:lnTo>
                <a:lnTo>
                  <a:pt x="831862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弧形"/>
          <p:cNvSpPr/>
          <p:nvPr/>
        </p:nvSpPr>
        <p:spPr>
          <a:xfrm rot="3660000">
            <a:off x="34798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3084AB">
                  <a:alpha val="78000"/>
                </a:srgbClr>
              </a:gs>
              <a:gs pos="100000">
                <a:srgbClr val="8C76B6"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弧形"/>
          <p:cNvSpPr/>
          <p:nvPr/>
        </p:nvSpPr>
        <p:spPr>
          <a:xfrm rot="18900000">
            <a:off x="300990" y="-1409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DE4F34">
                  <a:alpha val="84000"/>
                </a:srgbClr>
              </a:gs>
              <a:gs pos="100000">
                <a:srgbClr val="EAB982">
                  <a:alpha val="8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弧形"/>
          <p:cNvSpPr/>
          <p:nvPr/>
        </p:nvSpPr>
        <p:spPr>
          <a:xfrm rot="6120000">
            <a:off x="10635615" y="57924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弧形"/>
          <p:cNvSpPr/>
          <p:nvPr/>
        </p:nvSpPr>
        <p:spPr>
          <a:xfrm rot="4680000">
            <a:off x="11174095" y="525145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弧形"/>
          <p:cNvSpPr/>
          <p:nvPr/>
        </p:nvSpPr>
        <p:spPr>
          <a:xfrm rot="17580000">
            <a:off x="1312545" y="-29146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43BAB4">
                  <a:alpha val="84000"/>
                </a:srgbClr>
              </a:gs>
              <a:gs pos="100000">
                <a:srgbClr val="8C76B6">
                  <a:alpha val="8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弧形"/>
          <p:cNvSpPr/>
          <p:nvPr/>
        </p:nvSpPr>
        <p:spPr>
          <a:xfrm rot="8520000">
            <a:off x="139954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7F77AD">
                  <a:alpha val="76000"/>
                </a:srgbClr>
              </a:gs>
              <a:gs pos="100000">
                <a:srgbClr val="ABA268">
                  <a:alpha val="8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1120" y="3490595"/>
            <a:ext cx="11926570" cy="349885"/>
          </a:xfrm>
          <a:prstGeom prst="rect">
            <a:avLst/>
          </a:prstGeom>
          <a:solidFill>
            <a:srgbClr val="EFDA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24460" y="1679575"/>
            <a:ext cx="11877675" cy="347980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9860" y="5278755"/>
            <a:ext cx="11877675" cy="861060"/>
          </a:xfrm>
          <a:prstGeom prst="rect">
            <a:avLst/>
          </a:prstGeom>
          <a:solidFill>
            <a:srgbClr val="D1C0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46120" name="文本框 22"/>
          <p:cNvSpPr txBox="1"/>
          <p:nvPr/>
        </p:nvSpPr>
        <p:spPr>
          <a:xfrm flipH="1">
            <a:off x="1183005" y="5342890"/>
            <a:ext cx="10102850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</a:t>
            </a:r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内容</a:t>
            </a:r>
            <a:r>
              <a:rPr lang="zh-CN" altLang="en-US" sz="1600" strike="noStrike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</a:t>
            </a:r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内容</a:t>
            </a:r>
            <a:r>
              <a:rPr lang="zh-CN" altLang="en-US" sz="1600" strike="noStrike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</a:t>
            </a:r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内容</a:t>
            </a:r>
            <a:r>
              <a:rPr lang="zh-CN" altLang="en-US" sz="1600" strike="noStrike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4825" name="文本框 20"/>
          <p:cNvSpPr txBox="1"/>
          <p:nvPr/>
        </p:nvSpPr>
        <p:spPr>
          <a:xfrm flipH="1">
            <a:off x="1655445" y="1673860"/>
            <a:ext cx="1997710" cy="35179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5606" name="文本框 22"/>
          <p:cNvSpPr txBox="1"/>
          <p:nvPr/>
        </p:nvSpPr>
        <p:spPr>
          <a:xfrm flipH="1">
            <a:off x="1594485" y="2216785"/>
            <a:ext cx="3596640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</a:t>
            </a:r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内容</a:t>
            </a:r>
            <a:r>
              <a:rPr lang="zh-CN" altLang="en-US" sz="1600" strike="noStrike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4827" name="文本框 20"/>
          <p:cNvSpPr txBox="1"/>
          <p:nvPr/>
        </p:nvSpPr>
        <p:spPr>
          <a:xfrm flipH="1">
            <a:off x="1655445" y="3463925"/>
            <a:ext cx="1997710" cy="35179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8" name="文本框 22"/>
          <p:cNvSpPr txBox="1"/>
          <p:nvPr/>
        </p:nvSpPr>
        <p:spPr>
          <a:xfrm flipH="1">
            <a:off x="1594485" y="3994150"/>
            <a:ext cx="3596640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</a:t>
            </a:r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内容</a:t>
            </a:r>
            <a:r>
              <a:rPr lang="zh-CN" altLang="en-US" sz="1600" strike="noStrike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4829" name="文本框 20"/>
          <p:cNvSpPr txBox="1"/>
          <p:nvPr/>
        </p:nvSpPr>
        <p:spPr>
          <a:xfrm flipH="1">
            <a:off x="7279005" y="1673860"/>
            <a:ext cx="1997710" cy="35179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2" name="文本框 22"/>
          <p:cNvSpPr txBox="1"/>
          <p:nvPr/>
        </p:nvSpPr>
        <p:spPr>
          <a:xfrm flipH="1">
            <a:off x="7218045" y="2216785"/>
            <a:ext cx="3596640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</a:t>
            </a:r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内容</a:t>
            </a:r>
            <a:r>
              <a:rPr lang="zh-CN" altLang="en-US" sz="1600" strike="noStrike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4831" name="文本框 20"/>
          <p:cNvSpPr txBox="1"/>
          <p:nvPr/>
        </p:nvSpPr>
        <p:spPr>
          <a:xfrm flipH="1">
            <a:off x="7279005" y="3480435"/>
            <a:ext cx="1997710" cy="35179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6" name="文本框 22"/>
          <p:cNvSpPr txBox="1"/>
          <p:nvPr/>
        </p:nvSpPr>
        <p:spPr>
          <a:xfrm flipH="1">
            <a:off x="7218045" y="3994150"/>
            <a:ext cx="3596640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</a:t>
            </a:r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内容</a:t>
            </a:r>
            <a:r>
              <a:rPr lang="zh-CN" altLang="en-US" sz="1600" strike="noStrike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弧形"/>
          <p:cNvSpPr/>
          <p:nvPr/>
        </p:nvSpPr>
        <p:spPr>
          <a:xfrm rot="4680000">
            <a:off x="34798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3084AB">
                  <a:alpha val="78000"/>
                </a:srgbClr>
              </a:gs>
              <a:gs pos="100000">
                <a:srgbClr val="8C76B6"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弧形"/>
          <p:cNvSpPr/>
          <p:nvPr/>
        </p:nvSpPr>
        <p:spPr>
          <a:xfrm rot="18900000">
            <a:off x="300990" y="-1409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DE4F34">
                  <a:alpha val="84000"/>
                </a:srgbClr>
              </a:gs>
              <a:gs pos="100000">
                <a:srgbClr val="EAB982">
                  <a:alpha val="8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弧形"/>
          <p:cNvSpPr/>
          <p:nvPr/>
        </p:nvSpPr>
        <p:spPr>
          <a:xfrm rot="6120000">
            <a:off x="10635615" y="57924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弧形"/>
          <p:cNvSpPr/>
          <p:nvPr/>
        </p:nvSpPr>
        <p:spPr>
          <a:xfrm rot="6780000">
            <a:off x="1576070" y="34226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弧形"/>
          <p:cNvSpPr/>
          <p:nvPr/>
        </p:nvSpPr>
        <p:spPr>
          <a:xfrm rot="17580000">
            <a:off x="1254760" y="-30670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43BAB4">
                  <a:alpha val="84000"/>
                </a:srgbClr>
              </a:gs>
              <a:gs pos="100000">
                <a:srgbClr val="8C76B6">
                  <a:alpha val="8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弧形"/>
          <p:cNvSpPr/>
          <p:nvPr/>
        </p:nvSpPr>
        <p:spPr>
          <a:xfrm rot="8520000">
            <a:off x="11245215" y="525145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7F77AD">
                  <a:alpha val="76000"/>
                </a:srgbClr>
              </a:gs>
              <a:gs pos="100000">
                <a:srgbClr val="ABA268">
                  <a:alpha val="8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334963" y="5273675"/>
            <a:ext cx="11491913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V="1">
            <a:off x="808038" y="3113088"/>
            <a:ext cx="0" cy="215900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V="1">
            <a:off x="3097213" y="2670175"/>
            <a:ext cx="0" cy="25923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5387975" y="3113088"/>
            <a:ext cx="0" cy="215900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7677150" y="3798888"/>
            <a:ext cx="0" cy="143986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9966325" y="3113088"/>
            <a:ext cx="0" cy="215900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泪滴形 4"/>
          <p:cNvSpPr/>
          <p:nvPr/>
        </p:nvSpPr>
        <p:spPr>
          <a:xfrm rot="8100000">
            <a:off x="295275" y="2190750"/>
            <a:ext cx="1054100" cy="1054100"/>
          </a:xfrm>
          <a:prstGeom prst="teardrop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0" name="泪滴形 9"/>
          <p:cNvSpPr/>
          <p:nvPr/>
        </p:nvSpPr>
        <p:spPr>
          <a:xfrm rot="8100000">
            <a:off x="2568575" y="1444625"/>
            <a:ext cx="1054100" cy="1054100"/>
          </a:xfrm>
          <a:prstGeom prst="teardrop">
            <a:avLst/>
          </a:prstGeom>
          <a:solidFill>
            <a:srgbClr val="FFE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2" name="泪滴形 11"/>
          <p:cNvSpPr/>
          <p:nvPr/>
        </p:nvSpPr>
        <p:spPr>
          <a:xfrm rot="8100000">
            <a:off x="4860925" y="1839913"/>
            <a:ext cx="1054100" cy="1054100"/>
          </a:xfrm>
          <a:prstGeom prst="teardrop">
            <a:avLst/>
          </a:prstGeom>
          <a:solidFill>
            <a:srgbClr val="F8C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3" name="泪滴形 12"/>
          <p:cNvSpPr/>
          <p:nvPr/>
        </p:nvSpPr>
        <p:spPr>
          <a:xfrm rot="8100000">
            <a:off x="7165975" y="2525713"/>
            <a:ext cx="1054100" cy="1054100"/>
          </a:xfrm>
          <a:prstGeom prst="teardrop">
            <a:avLst/>
          </a:prstGeom>
          <a:solidFill>
            <a:srgbClr val="B1C5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4" name="泪滴形 13"/>
          <p:cNvSpPr/>
          <p:nvPr/>
        </p:nvSpPr>
        <p:spPr>
          <a:xfrm rot="8100000">
            <a:off x="9440863" y="1841500"/>
            <a:ext cx="1054100" cy="1054100"/>
          </a:xfrm>
          <a:prstGeom prst="teardrop">
            <a:avLst/>
          </a:prstGeom>
          <a:solidFill>
            <a:srgbClr val="ABA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13680" name="Freeform 72"/>
          <p:cNvSpPr>
            <a:spLocks noEditPoints="1"/>
          </p:cNvSpPr>
          <p:nvPr/>
        </p:nvSpPr>
        <p:spPr>
          <a:xfrm>
            <a:off x="9698038" y="2160588"/>
            <a:ext cx="539750" cy="484187"/>
          </a:xfrm>
          <a:custGeom>
            <a:avLst/>
            <a:gdLst/>
            <a:ahLst/>
            <a:cxnLst>
              <a:cxn ang="0">
                <a:pos x="97864" y="216236"/>
              </a:cxn>
              <a:cxn ang="0">
                <a:pos x="106252" y="224660"/>
              </a:cxn>
              <a:cxn ang="0">
                <a:pos x="114640" y="224660"/>
              </a:cxn>
              <a:cxn ang="0">
                <a:pos x="120233" y="221852"/>
              </a:cxn>
              <a:cxn ang="0">
                <a:pos x="125825" y="210619"/>
              </a:cxn>
              <a:cxn ang="0">
                <a:pos x="125825" y="210619"/>
              </a:cxn>
              <a:cxn ang="0">
                <a:pos x="125825" y="131988"/>
              </a:cxn>
              <a:cxn ang="0">
                <a:pos x="81087" y="146029"/>
              </a:cxn>
              <a:cxn ang="0">
                <a:pos x="0" y="146029"/>
              </a:cxn>
              <a:cxn ang="0">
                <a:pos x="120233" y="16850"/>
              </a:cxn>
              <a:cxn ang="0">
                <a:pos x="125825" y="0"/>
              </a:cxn>
              <a:cxn ang="0">
                <a:pos x="153786" y="0"/>
              </a:cxn>
              <a:cxn ang="0">
                <a:pos x="156582" y="16850"/>
              </a:cxn>
              <a:cxn ang="0">
                <a:pos x="282407" y="146029"/>
              </a:cxn>
              <a:cxn ang="0">
                <a:pos x="198524" y="146029"/>
              </a:cxn>
              <a:cxn ang="0">
                <a:pos x="156582" y="131988"/>
              </a:cxn>
              <a:cxn ang="0">
                <a:pos x="156582" y="210619"/>
              </a:cxn>
              <a:cxn ang="0">
                <a:pos x="156582" y="210619"/>
              </a:cxn>
              <a:cxn ang="0">
                <a:pos x="137009" y="247126"/>
              </a:cxn>
              <a:cxn ang="0">
                <a:pos x="117437" y="252743"/>
              </a:cxn>
              <a:cxn ang="0">
                <a:pos x="97864" y="249935"/>
              </a:cxn>
              <a:cxn ang="0">
                <a:pos x="69903" y="221852"/>
              </a:cxn>
              <a:cxn ang="0">
                <a:pos x="97864" y="216236"/>
              </a:cxn>
              <a:cxn ang="0">
                <a:pos x="198524" y="120755"/>
              </a:cxn>
              <a:cxn ang="0">
                <a:pos x="220893" y="115138"/>
              </a:cxn>
              <a:cxn ang="0">
                <a:pos x="159378" y="36507"/>
              </a:cxn>
              <a:cxn ang="0">
                <a:pos x="198524" y="120755"/>
              </a:cxn>
              <a:cxn ang="0">
                <a:pos x="27961" y="112330"/>
              </a:cxn>
              <a:cxn ang="0">
                <a:pos x="55922" y="109522"/>
              </a:cxn>
              <a:cxn ang="0">
                <a:pos x="89475" y="44932"/>
              </a:cxn>
              <a:cxn ang="0">
                <a:pos x="27961" y="112330"/>
              </a:cxn>
            </a:cxnLst>
            <a:rect l="0" t="0" r="0" b="0"/>
            <a:pathLst>
              <a:path w="101" h="90">
                <a:moveTo>
                  <a:pt x="35" y="77"/>
                </a:moveTo>
                <a:cubicBezTo>
                  <a:pt x="36" y="78"/>
                  <a:pt x="37" y="79"/>
                  <a:pt x="38" y="80"/>
                </a:cubicBezTo>
                <a:cubicBezTo>
                  <a:pt x="39" y="80"/>
                  <a:pt x="40" y="80"/>
                  <a:pt x="41" y="80"/>
                </a:cubicBezTo>
                <a:cubicBezTo>
                  <a:pt x="42" y="80"/>
                  <a:pt x="43" y="80"/>
                  <a:pt x="43" y="79"/>
                </a:cubicBezTo>
                <a:cubicBezTo>
                  <a:pt x="44" y="78"/>
                  <a:pt x="45" y="77"/>
                  <a:pt x="45" y="75"/>
                </a:cubicBezTo>
                <a:cubicBezTo>
                  <a:pt x="45" y="75"/>
                  <a:pt x="45" y="75"/>
                  <a:pt x="45" y="75"/>
                </a:cubicBezTo>
                <a:cubicBezTo>
                  <a:pt x="45" y="47"/>
                  <a:pt x="45" y="47"/>
                  <a:pt x="45" y="47"/>
                </a:cubicBezTo>
                <a:cubicBezTo>
                  <a:pt x="38" y="47"/>
                  <a:pt x="34" y="49"/>
                  <a:pt x="29" y="52"/>
                </a:cubicBezTo>
                <a:cubicBezTo>
                  <a:pt x="18" y="47"/>
                  <a:pt x="8" y="47"/>
                  <a:pt x="0" y="52"/>
                </a:cubicBezTo>
                <a:cubicBezTo>
                  <a:pt x="2" y="26"/>
                  <a:pt x="16" y="9"/>
                  <a:pt x="43" y="6"/>
                </a:cubicBezTo>
                <a:cubicBezTo>
                  <a:pt x="45" y="0"/>
                  <a:pt x="45" y="0"/>
                  <a:pt x="45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6" y="6"/>
                  <a:pt x="56" y="6"/>
                  <a:pt x="56" y="6"/>
                </a:cubicBezTo>
                <a:cubicBezTo>
                  <a:pt x="84" y="9"/>
                  <a:pt x="98" y="26"/>
                  <a:pt x="101" y="52"/>
                </a:cubicBezTo>
                <a:cubicBezTo>
                  <a:pt x="92" y="47"/>
                  <a:pt x="82" y="47"/>
                  <a:pt x="71" y="52"/>
                </a:cubicBezTo>
                <a:cubicBezTo>
                  <a:pt x="67" y="49"/>
                  <a:pt x="62" y="47"/>
                  <a:pt x="56" y="47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75"/>
                  <a:pt x="56" y="75"/>
                  <a:pt x="56" y="75"/>
                </a:cubicBezTo>
                <a:cubicBezTo>
                  <a:pt x="55" y="81"/>
                  <a:pt x="53" y="85"/>
                  <a:pt x="49" y="88"/>
                </a:cubicBezTo>
                <a:cubicBezTo>
                  <a:pt x="47" y="89"/>
                  <a:pt x="44" y="90"/>
                  <a:pt x="42" y="90"/>
                </a:cubicBezTo>
                <a:cubicBezTo>
                  <a:pt x="40" y="90"/>
                  <a:pt x="37" y="90"/>
                  <a:pt x="35" y="89"/>
                </a:cubicBezTo>
                <a:cubicBezTo>
                  <a:pt x="30" y="88"/>
                  <a:pt x="26" y="84"/>
                  <a:pt x="25" y="79"/>
                </a:cubicBezTo>
                <a:cubicBezTo>
                  <a:pt x="35" y="77"/>
                  <a:pt x="35" y="77"/>
                  <a:pt x="35" y="77"/>
                </a:cubicBezTo>
                <a:close/>
                <a:moveTo>
                  <a:pt x="71" y="43"/>
                </a:moveTo>
                <a:cubicBezTo>
                  <a:pt x="74" y="42"/>
                  <a:pt x="76" y="42"/>
                  <a:pt x="79" y="41"/>
                </a:cubicBezTo>
                <a:cubicBezTo>
                  <a:pt x="77" y="23"/>
                  <a:pt x="68" y="16"/>
                  <a:pt x="57" y="13"/>
                </a:cubicBezTo>
                <a:cubicBezTo>
                  <a:pt x="67" y="20"/>
                  <a:pt x="73" y="29"/>
                  <a:pt x="71" y="43"/>
                </a:cubicBezTo>
                <a:close/>
                <a:moveTo>
                  <a:pt x="10" y="40"/>
                </a:moveTo>
                <a:cubicBezTo>
                  <a:pt x="13" y="40"/>
                  <a:pt x="16" y="40"/>
                  <a:pt x="20" y="39"/>
                </a:cubicBezTo>
                <a:cubicBezTo>
                  <a:pt x="24" y="31"/>
                  <a:pt x="28" y="24"/>
                  <a:pt x="32" y="16"/>
                </a:cubicBezTo>
                <a:cubicBezTo>
                  <a:pt x="20" y="19"/>
                  <a:pt x="13" y="28"/>
                  <a:pt x="10" y="4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 rot="8100000">
            <a:off x="666750" y="5132388"/>
            <a:ext cx="282575" cy="282575"/>
          </a:xfrm>
          <a:prstGeom prst="ellipse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2" name="椭圆 31"/>
          <p:cNvSpPr/>
          <p:nvPr/>
        </p:nvSpPr>
        <p:spPr>
          <a:xfrm rot="8100000">
            <a:off x="2957513" y="5132388"/>
            <a:ext cx="282575" cy="282575"/>
          </a:xfrm>
          <a:prstGeom prst="ellipse">
            <a:avLst/>
          </a:prstGeom>
          <a:solidFill>
            <a:srgbClr val="FFE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4" name="椭圆 33"/>
          <p:cNvSpPr/>
          <p:nvPr/>
        </p:nvSpPr>
        <p:spPr>
          <a:xfrm rot="8100000">
            <a:off x="5248275" y="5132388"/>
            <a:ext cx="282575" cy="282575"/>
          </a:xfrm>
          <a:prstGeom prst="ellipse">
            <a:avLst/>
          </a:prstGeom>
          <a:solidFill>
            <a:srgbClr val="F8C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1" name="椭圆 10"/>
          <p:cNvSpPr/>
          <p:nvPr/>
        </p:nvSpPr>
        <p:spPr>
          <a:xfrm rot="8100000">
            <a:off x="7537450" y="5132388"/>
            <a:ext cx="282575" cy="282575"/>
          </a:xfrm>
          <a:prstGeom prst="ellipse">
            <a:avLst/>
          </a:prstGeom>
          <a:solidFill>
            <a:srgbClr val="B1C5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5" name="椭圆 14"/>
          <p:cNvSpPr/>
          <p:nvPr/>
        </p:nvSpPr>
        <p:spPr>
          <a:xfrm rot="8100000">
            <a:off x="9828213" y="5132388"/>
            <a:ext cx="282575" cy="282575"/>
          </a:xfrm>
          <a:prstGeom prst="ellipse">
            <a:avLst/>
          </a:prstGeom>
          <a:solidFill>
            <a:srgbClr val="ABA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13686" name="文本框 20"/>
          <p:cNvSpPr txBox="1"/>
          <p:nvPr/>
        </p:nvSpPr>
        <p:spPr>
          <a:xfrm flipH="1">
            <a:off x="252413" y="5456238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键入标题 </a:t>
            </a:r>
          </a:p>
        </p:txBody>
      </p:sp>
      <p:sp>
        <p:nvSpPr>
          <p:cNvPr id="113687" name="文本框 20"/>
          <p:cNvSpPr txBox="1"/>
          <p:nvPr/>
        </p:nvSpPr>
        <p:spPr>
          <a:xfrm flipH="1">
            <a:off x="1552575" y="5456238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键入标题 </a:t>
            </a:r>
          </a:p>
        </p:txBody>
      </p:sp>
      <p:sp>
        <p:nvSpPr>
          <p:cNvPr id="113688" name="文本框 20"/>
          <p:cNvSpPr txBox="1"/>
          <p:nvPr/>
        </p:nvSpPr>
        <p:spPr>
          <a:xfrm flipH="1">
            <a:off x="5289550" y="5456238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键入标题 </a:t>
            </a:r>
          </a:p>
        </p:txBody>
      </p:sp>
      <p:sp>
        <p:nvSpPr>
          <p:cNvPr id="113689" name="文本框 20"/>
          <p:cNvSpPr txBox="1"/>
          <p:nvPr/>
        </p:nvSpPr>
        <p:spPr>
          <a:xfrm flipH="1">
            <a:off x="7153275" y="5472113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键入标题 </a:t>
            </a:r>
          </a:p>
        </p:txBody>
      </p:sp>
      <p:sp>
        <p:nvSpPr>
          <p:cNvPr id="113690" name="文本框 20"/>
          <p:cNvSpPr txBox="1"/>
          <p:nvPr/>
        </p:nvSpPr>
        <p:spPr>
          <a:xfrm flipH="1">
            <a:off x="8969375" y="5472113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键入标题 </a:t>
            </a:r>
          </a:p>
        </p:txBody>
      </p:sp>
      <p:sp>
        <p:nvSpPr>
          <p:cNvPr id="113691" name="文本框 20"/>
          <p:cNvSpPr txBox="1"/>
          <p:nvPr/>
        </p:nvSpPr>
        <p:spPr>
          <a:xfrm flipH="1">
            <a:off x="763588" y="3279775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13692" name="文本框 22"/>
          <p:cNvSpPr txBox="1"/>
          <p:nvPr/>
        </p:nvSpPr>
        <p:spPr>
          <a:xfrm flipH="1">
            <a:off x="960438" y="3798888"/>
            <a:ext cx="1717675" cy="95410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</a:t>
            </a:r>
            <a:r>
              <a:rPr lang="en-US" altLang="zh-CN" sz="1400" dirty="0" smtClean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>
            <a:off x="1003300" y="3708400"/>
            <a:ext cx="1547813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694" name="文本框 20"/>
          <p:cNvSpPr txBox="1"/>
          <p:nvPr/>
        </p:nvSpPr>
        <p:spPr>
          <a:xfrm flipH="1">
            <a:off x="3097213" y="3021013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13695" name="文本框 22"/>
          <p:cNvSpPr txBox="1"/>
          <p:nvPr/>
        </p:nvSpPr>
        <p:spPr>
          <a:xfrm flipH="1">
            <a:off x="3292475" y="3540125"/>
            <a:ext cx="1717675" cy="95410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</a:t>
            </a:r>
            <a:r>
              <a:rPr lang="en-US" altLang="zh-CN" sz="1400" dirty="0" smtClean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3335338" y="3449638"/>
            <a:ext cx="15494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697" name="文本框 20"/>
          <p:cNvSpPr txBox="1"/>
          <p:nvPr/>
        </p:nvSpPr>
        <p:spPr>
          <a:xfrm flipH="1">
            <a:off x="5386388" y="3113088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13698" name="文本框 22"/>
          <p:cNvSpPr txBox="1"/>
          <p:nvPr/>
        </p:nvSpPr>
        <p:spPr>
          <a:xfrm flipH="1">
            <a:off x="5583238" y="3632200"/>
            <a:ext cx="1717675" cy="95410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</a:t>
            </a:r>
            <a:r>
              <a:rPr lang="en-US" altLang="zh-CN" sz="1400" dirty="0" smtClean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5626100" y="3541713"/>
            <a:ext cx="1547813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700" name="文本框 20"/>
          <p:cNvSpPr txBox="1"/>
          <p:nvPr/>
        </p:nvSpPr>
        <p:spPr>
          <a:xfrm flipH="1">
            <a:off x="7878763" y="3540125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13701" name="文本框 22"/>
          <p:cNvSpPr txBox="1"/>
          <p:nvPr/>
        </p:nvSpPr>
        <p:spPr>
          <a:xfrm flipH="1">
            <a:off x="8074025" y="4059238"/>
            <a:ext cx="1717675" cy="95410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</a:t>
            </a:r>
            <a:r>
              <a:rPr lang="en-US" altLang="zh-CN" sz="1400" dirty="0" smtClean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8116888" y="3968750"/>
            <a:ext cx="15494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703" name="文本框 20"/>
          <p:cNvSpPr txBox="1"/>
          <p:nvPr/>
        </p:nvSpPr>
        <p:spPr>
          <a:xfrm flipH="1">
            <a:off x="9952038" y="3373438"/>
            <a:ext cx="199390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13704" name="文本框 22"/>
          <p:cNvSpPr txBox="1"/>
          <p:nvPr/>
        </p:nvSpPr>
        <p:spPr>
          <a:xfrm flipH="1">
            <a:off x="10147300" y="3892550"/>
            <a:ext cx="1717675" cy="95410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</a:t>
            </a:r>
            <a:r>
              <a:rPr lang="en-US" altLang="zh-CN" sz="1400" dirty="0" smtClean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68" name="直接连接符 67"/>
          <p:cNvCxnSpPr/>
          <p:nvPr/>
        </p:nvCxnSpPr>
        <p:spPr>
          <a:xfrm>
            <a:off x="10190163" y="3802063"/>
            <a:ext cx="1547813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太阳形"/>
          <p:cNvSpPr/>
          <p:nvPr/>
        </p:nvSpPr>
        <p:spPr>
          <a:xfrm>
            <a:off x="7417435" y="2778760"/>
            <a:ext cx="610235" cy="610235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3" name="空心"/>
          <p:cNvSpPr/>
          <p:nvPr/>
        </p:nvSpPr>
        <p:spPr>
          <a:xfrm>
            <a:off x="5140960" y="2215515"/>
            <a:ext cx="534035" cy="534035"/>
          </a:xfrm>
          <a:custGeom>
            <a:avLst/>
            <a:gdLst/>
            <a:ahLst/>
            <a:cxnLst/>
            <a:rect l="l" t="t" r="r" b="b"/>
            <a:pathLst>
              <a:path w="1160528" h="1137856">
                <a:moveTo>
                  <a:pt x="301373" y="145324"/>
                </a:moveTo>
                <a:cubicBezTo>
                  <a:pt x="77474" y="176329"/>
                  <a:pt x="-76715" y="585266"/>
                  <a:pt x="580264" y="1067944"/>
                </a:cubicBezTo>
                <a:cubicBezTo>
                  <a:pt x="1535870" y="365866"/>
                  <a:pt x="775286" y="-180195"/>
                  <a:pt x="580264" y="365866"/>
                </a:cubicBezTo>
                <a:cubicBezTo>
                  <a:pt x="519320" y="195222"/>
                  <a:pt x="403145" y="131231"/>
                  <a:pt x="301373" y="145324"/>
                </a:cubicBezTo>
                <a:close/>
                <a:moveTo>
                  <a:pt x="237013" y="2324"/>
                </a:moveTo>
                <a:cubicBezTo>
                  <a:pt x="362271" y="-15022"/>
                  <a:pt x="505256" y="63737"/>
                  <a:pt x="580264" y="273760"/>
                </a:cubicBezTo>
                <a:cubicBezTo>
                  <a:pt x="820291" y="-398315"/>
                  <a:pt x="1756395" y="273760"/>
                  <a:pt x="580264" y="1137856"/>
                </a:cubicBezTo>
                <a:cubicBezTo>
                  <a:pt x="-228326" y="543790"/>
                  <a:pt x="-38555" y="40484"/>
                  <a:pt x="237013" y="2324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050" name="花"/>
          <p:cNvSpPr/>
          <p:nvPr/>
        </p:nvSpPr>
        <p:spPr bwMode="auto">
          <a:xfrm>
            <a:off x="2806700" y="1654175"/>
            <a:ext cx="564515" cy="637540"/>
          </a:xfrm>
          <a:custGeom>
            <a:avLst/>
            <a:gdLst>
              <a:gd name="T0" fmla="*/ 241832 w 4969"/>
              <a:gd name="T1" fmla="*/ 1093397 h 6598"/>
              <a:gd name="T2" fmla="*/ 346134 w 4969"/>
              <a:gd name="T3" fmla="*/ 927958 h 6598"/>
              <a:gd name="T4" fmla="*/ 568030 w 4969"/>
              <a:gd name="T5" fmla="*/ 907170 h 6598"/>
              <a:gd name="T6" fmla="*/ 696892 w 4969"/>
              <a:gd name="T7" fmla="*/ 985126 h 6598"/>
              <a:gd name="T8" fmla="*/ 662509 w 4969"/>
              <a:gd name="T9" fmla="*/ 1192718 h 6598"/>
              <a:gd name="T10" fmla="*/ 575831 w 4969"/>
              <a:gd name="T11" fmla="*/ 1292617 h 6598"/>
              <a:gd name="T12" fmla="*/ 461994 w 4969"/>
              <a:gd name="T13" fmla="*/ 1325242 h 6598"/>
              <a:gd name="T14" fmla="*/ 343534 w 4969"/>
              <a:gd name="T15" fmla="*/ 1286842 h 6598"/>
              <a:gd name="T16" fmla="*/ 499555 w 4969"/>
              <a:gd name="T17" fmla="*/ 2021 h 6598"/>
              <a:gd name="T18" fmla="*/ 637662 w 4969"/>
              <a:gd name="T19" fmla="*/ 79688 h 6598"/>
              <a:gd name="T20" fmla="*/ 681868 w 4969"/>
              <a:gd name="T21" fmla="*/ 374764 h 6598"/>
              <a:gd name="T22" fmla="*/ 529892 w 4969"/>
              <a:gd name="T23" fmla="*/ 444635 h 6598"/>
              <a:gd name="T24" fmla="*/ 307129 w 4969"/>
              <a:gd name="T25" fmla="*/ 355130 h 6598"/>
              <a:gd name="T26" fmla="*/ 258301 w 4969"/>
              <a:gd name="T27" fmla="*/ 237908 h 6598"/>
              <a:gd name="T28" fmla="*/ 273614 w 4969"/>
              <a:gd name="T29" fmla="*/ 120398 h 6598"/>
              <a:gd name="T30" fmla="*/ 355091 w 4969"/>
              <a:gd name="T31" fmla="*/ 31760 h 6598"/>
              <a:gd name="T32" fmla="*/ 1322419 w 4969"/>
              <a:gd name="T33" fmla="*/ 1399156 h 6598"/>
              <a:gd name="T34" fmla="*/ 1097345 w 4969"/>
              <a:gd name="T35" fmla="*/ 1444485 h 6598"/>
              <a:gd name="T36" fmla="*/ 922544 w 4969"/>
              <a:gd name="T37" fmla="*/ 1584805 h 6598"/>
              <a:gd name="T38" fmla="*/ 828354 w 4969"/>
              <a:gd name="T39" fmla="*/ 1805968 h 6598"/>
              <a:gd name="T40" fmla="*/ 974551 w 4969"/>
              <a:gd name="T41" fmla="*/ 1883346 h 6598"/>
              <a:gd name="T42" fmla="*/ 1178822 w 4969"/>
              <a:gd name="T43" fmla="*/ 1803080 h 6598"/>
              <a:gd name="T44" fmla="*/ 1315484 w 4969"/>
              <a:gd name="T45" fmla="*/ 1640818 h 6598"/>
              <a:gd name="T46" fmla="*/ 1376159 w 4969"/>
              <a:gd name="T47" fmla="*/ 1403487 h 6598"/>
              <a:gd name="T48" fmla="*/ 136951 w 4969"/>
              <a:gd name="T49" fmla="*/ 1628980 h 6598"/>
              <a:gd name="T50" fmla="*/ 269858 w 4969"/>
              <a:gd name="T51" fmla="*/ 1796440 h 6598"/>
              <a:gd name="T52" fmla="*/ 470373 w 4969"/>
              <a:gd name="T53" fmla="*/ 1880747 h 6598"/>
              <a:gd name="T54" fmla="*/ 631883 w 4969"/>
              <a:gd name="T55" fmla="*/ 1820404 h 6598"/>
              <a:gd name="T56" fmla="*/ 542894 w 4969"/>
              <a:gd name="T57" fmla="*/ 1595199 h 6598"/>
              <a:gd name="T58" fmla="*/ 371849 w 4969"/>
              <a:gd name="T59" fmla="*/ 1449971 h 6598"/>
              <a:gd name="T60" fmla="*/ 148797 w 4969"/>
              <a:gd name="T61" fmla="*/ 1398867 h 6598"/>
              <a:gd name="T62" fmla="*/ 3467 w 4969"/>
              <a:gd name="T63" fmla="*/ 611806 h 6598"/>
              <a:gd name="T64" fmla="*/ 17047 w 4969"/>
              <a:gd name="T65" fmla="*/ 739422 h 6598"/>
              <a:gd name="T66" fmla="*/ 93901 w 4969"/>
              <a:gd name="T67" fmla="*/ 826905 h 6598"/>
              <a:gd name="T68" fmla="*/ 216117 w 4969"/>
              <a:gd name="T69" fmla="*/ 861552 h 6598"/>
              <a:gd name="T70" fmla="*/ 440614 w 4969"/>
              <a:gd name="T71" fmla="*/ 725852 h 6598"/>
              <a:gd name="T72" fmla="*/ 451304 w 4969"/>
              <a:gd name="T73" fmla="*/ 550308 h 6598"/>
              <a:gd name="T74" fmla="*/ 184046 w 4969"/>
              <a:gd name="T75" fmla="*/ 437417 h 6598"/>
              <a:gd name="T76" fmla="*/ 47384 w 4969"/>
              <a:gd name="T77" fmla="*/ 515950 h 6598"/>
              <a:gd name="T78" fmla="*/ 1382227 w 4969"/>
              <a:gd name="T79" fmla="*/ 535005 h 6598"/>
              <a:gd name="T80" fmla="*/ 1242675 w 4969"/>
              <a:gd name="T81" fmla="*/ 462824 h 6598"/>
              <a:gd name="T82" fmla="*/ 993620 w 4969"/>
              <a:gd name="T83" fmla="*/ 571962 h 6598"/>
              <a:gd name="T84" fmla="*/ 996798 w 4969"/>
              <a:gd name="T85" fmla="*/ 746351 h 6598"/>
              <a:gd name="T86" fmla="*/ 1171888 w 4969"/>
              <a:gd name="T87" fmla="*/ 885516 h 6598"/>
              <a:gd name="T88" fmla="*/ 1305372 w 4969"/>
              <a:gd name="T89" fmla="*/ 871369 h 6598"/>
              <a:gd name="T90" fmla="*/ 1398984 w 4969"/>
              <a:gd name="T91" fmla="*/ 800054 h 6598"/>
              <a:gd name="T92" fmla="*/ 1435678 w 4969"/>
              <a:gd name="T93" fmla="*/ 684853 h 6598"/>
              <a:gd name="T94" fmla="*/ 1108035 w 4969"/>
              <a:gd name="T95" fmla="*/ 1271251 h 6598"/>
              <a:gd name="T96" fmla="*/ 993620 w 4969"/>
              <a:gd name="T97" fmla="*/ 1324376 h 6598"/>
              <a:gd name="T98" fmla="*/ 880649 w 4969"/>
              <a:gd name="T99" fmla="*/ 1303299 h 6598"/>
              <a:gd name="T100" fmla="*/ 788482 w 4969"/>
              <a:gd name="T101" fmla="*/ 1215816 h 6598"/>
              <a:gd name="T102" fmla="*/ 758722 w 4969"/>
              <a:gd name="T103" fmla="*/ 947592 h 6598"/>
              <a:gd name="T104" fmla="*/ 894229 w 4969"/>
              <a:gd name="T105" fmla="*/ 895910 h 6598"/>
              <a:gd name="T106" fmla="*/ 1130860 w 4969"/>
              <a:gd name="T107" fmla="*/ 964049 h 6598"/>
              <a:gd name="T108" fmla="*/ 1186334 w 4969"/>
              <a:gd name="T109" fmla="*/ 1115340 h 6598"/>
              <a:gd name="T110" fmla="*/ 1158019 w 4969"/>
              <a:gd name="T111" fmla="*/ 111159 h 6598"/>
              <a:gd name="T112" fmla="*/ 1195869 w 4969"/>
              <a:gd name="T113" fmla="*/ 273133 h 6598"/>
              <a:gd name="T114" fmla="*/ 1025980 w 4969"/>
              <a:gd name="T115" fmla="*/ 453874 h 6598"/>
              <a:gd name="T116" fmla="*/ 854646 w 4969"/>
              <a:gd name="T117" fmla="*/ 406523 h 6598"/>
              <a:gd name="T118" fmla="*/ 767679 w 4969"/>
              <a:gd name="T119" fmla="*/ 270823 h 6598"/>
              <a:gd name="T120" fmla="*/ 836444 w 4969"/>
              <a:gd name="T121" fmla="*/ 82864 h 6598"/>
              <a:gd name="T122" fmla="*/ 941613 w 4969"/>
              <a:gd name="T123" fmla="*/ 23675 h 6598"/>
              <a:gd name="T124" fmla="*/ 1059206 w 4969"/>
              <a:gd name="T125" fmla="*/ 33781 h 659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969" h="6598">
                <a:moveTo>
                  <a:pt x="1001" y="4291"/>
                </a:moveTo>
                <a:lnTo>
                  <a:pt x="1001" y="4291"/>
                </a:lnTo>
                <a:lnTo>
                  <a:pt x="979" y="4258"/>
                </a:lnTo>
                <a:lnTo>
                  <a:pt x="959" y="4225"/>
                </a:lnTo>
                <a:lnTo>
                  <a:pt x="941" y="4193"/>
                </a:lnTo>
                <a:lnTo>
                  <a:pt x="924" y="4161"/>
                </a:lnTo>
                <a:lnTo>
                  <a:pt x="908" y="4129"/>
                </a:lnTo>
                <a:lnTo>
                  <a:pt x="895" y="4098"/>
                </a:lnTo>
                <a:lnTo>
                  <a:pt x="882" y="4066"/>
                </a:lnTo>
                <a:lnTo>
                  <a:pt x="872" y="4034"/>
                </a:lnTo>
                <a:lnTo>
                  <a:pt x="862" y="4003"/>
                </a:lnTo>
                <a:lnTo>
                  <a:pt x="854" y="3971"/>
                </a:lnTo>
                <a:lnTo>
                  <a:pt x="848" y="3940"/>
                </a:lnTo>
                <a:lnTo>
                  <a:pt x="842" y="3910"/>
                </a:lnTo>
                <a:lnTo>
                  <a:pt x="839" y="3878"/>
                </a:lnTo>
                <a:lnTo>
                  <a:pt x="837" y="3847"/>
                </a:lnTo>
                <a:lnTo>
                  <a:pt x="836" y="3818"/>
                </a:lnTo>
                <a:lnTo>
                  <a:pt x="837" y="3787"/>
                </a:lnTo>
                <a:lnTo>
                  <a:pt x="839" y="3757"/>
                </a:lnTo>
                <a:lnTo>
                  <a:pt x="842" y="3727"/>
                </a:lnTo>
                <a:lnTo>
                  <a:pt x="848" y="3697"/>
                </a:lnTo>
                <a:lnTo>
                  <a:pt x="854" y="3667"/>
                </a:lnTo>
                <a:lnTo>
                  <a:pt x="862" y="3638"/>
                </a:lnTo>
                <a:lnTo>
                  <a:pt x="871" y="3608"/>
                </a:lnTo>
                <a:lnTo>
                  <a:pt x="882" y="3579"/>
                </a:lnTo>
                <a:lnTo>
                  <a:pt x="893" y="3549"/>
                </a:lnTo>
                <a:lnTo>
                  <a:pt x="906" y="3521"/>
                </a:lnTo>
                <a:lnTo>
                  <a:pt x="921" y="3491"/>
                </a:lnTo>
                <a:lnTo>
                  <a:pt x="936" y="3463"/>
                </a:lnTo>
                <a:lnTo>
                  <a:pt x="954" y="3434"/>
                </a:lnTo>
                <a:lnTo>
                  <a:pt x="972" y="3406"/>
                </a:lnTo>
                <a:lnTo>
                  <a:pt x="992" y="3378"/>
                </a:lnTo>
                <a:lnTo>
                  <a:pt x="1013" y="3349"/>
                </a:lnTo>
                <a:lnTo>
                  <a:pt x="1036" y="3321"/>
                </a:lnTo>
                <a:lnTo>
                  <a:pt x="1198" y="3214"/>
                </a:lnTo>
                <a:lnTo>
                  <a:pt x="1279" y="3159"/>
                </a:lnTo>
                <a:lnTo>
                  <a:pt x="1360" y="3105"/>
                </a:lnTo>
                <a:lnTo>
                  <a:pt x="1441" y="3049"/>
                </a:lnTo>
                <a:lnTo>
                  <a:pt x="1521" y="2992"/>
                </a:lnTo>
                <a:lnTo>
                  <a:pt x="1600" y="2935"/>
                </a:lnTo>
                <a:lnTo>
                  <a:pt x="1679" y="2876"/>
                </a:lnTo>
                <a:lnTo>
                  <a:pt x="1705" y="2911"/>
                </a:lnTo>
                <a:lnTo>
                  <a:pt x="1734" y="2947"/>
                </a:lnTo>
                <a:lnTo>
                  <a:pt x="1766" y="2982"/>
                </a:lnTo>
                <a:lnTo>
                  <a:pt x="1800" y="3016"/>
                </a:lnTo>
                <a:lnTo>
                  <a:pt x="1839" y="3049"/>
                </a:lnTo>
                <a:lnTo>
                  <a:pt x="1858" y="3065"/>
                </a:lnTo>
                <a:lnTo>
                  <a:pt x="1878" y="3082"/>
                </a:lnTo>
                <a:lnTo>
                  <a:pt x="1900" y="3097"/>
                </a:lnTo>
                <a:lnTo>
                  <a:pt x="1922" y="3112"/>
                </a:lnTo>
                <a:lnTo>
                  <a:pt x="1943" y="3128"/>
                </a:lnTo>
                <a:lnTo>
                  <a:pt x="1966" y="3142"/>
                </a:lnTo>
                <a:lnTo>
                  <a:pt x="1990" y="3156"/>
                </a:lnTo>
                <a:lnTo>
                  <a:pt x="2014" y="3170"/>
                </a:lnTo>
                <a:lnTo>
                  <a:pt x="2040" y="3182"/>
                </a:lnTo>
                <a:lnTo>
                  <a:pt x="2065" y="3195"/>
                </a:lnTo>
                <a:lnTo>
                  <a:pt x="2091" y="3207"/>
                </a:lnTo>
                <a:lnTo>
                  <a:pt x="2117" y="3218"/>
                </a:lnTo>
                <a:lnTo>
                  <a:pt x="2144" y="3229"/>
                </a:lnTo>
                <a:lnTo>
                  <a:pt x="2173" y="3239"/>
                </a:lnTo>
                <a:lnTo>
                  <a:pt x="2201" y="3248"/>
                </a:lnTo>
                <a:lnTo>
                  <a:pt x="2230" y="3256"/>
                </a:lnTo>
                <a:lnTo>
                  <a:pt x="2259" y="3264"/>
                </a:lnTo>
                <a:lnTo>
                  <a:pt x="2290" y="3271"/>
                </a:lnTo>
                <a:lnTo>
                  <a:pt x="2320" y="3277"/>
                </a:lnTo>
                <a:lnTo>
                  <a:pt x="2351" y="3283"/>
                </a:lnTo>
                <a:lnTo>
                  <a:pt x="2384" y="3287"/>
                </a:lnTo>
                <a:lnTo>
                  <a:pt x="2415" y="3290"/>
                </a:lnTo>
                <a:lnTo>
                  <a:pt x="2412" y="3412"/>
                </a:lnTo>
                <a:lnTo>
                  <a:pt x="2409" y="3531"/>
                </a:lnTo>
                <a:lnTo>
                  <a:pt x="2407" y="3588"/>
                </a:lnTo>
                <a:lnTo>
                  <a:pt x="2403" y="3645"/>
                </a:lnTo>
                <a:lnTo>
                  <a:pt x="2400" y="3701"/>
                </a:lnTo>
                <a:lnTo>
                  <a:pt x="2395" y="3755"/>
                </a:lnTo>
                <a:lnTo>
                  <a:pt x="2389" y="3807"/>
                </a:lnTo>
                <a:lnTo>
                  <a:pt x="2383" y="3857"/>
                </a:lnTo>
                <a:lnTo>
                  <a:pt x="2374" y="3905"/>
                </a:lnTo>
                <a:lnTo>
                  <a:pt x="2364" y="3951"/>
                </a:lnTo>
                <a:lnTo>
                  <a:pt x="2352" y="3994"/>
                </a:lnTo>
                <a:lnTo>
                  <a:pt x="2345" y="4015"/>
                </a:lnTo>
                <a:lnTo>
                  <a:pt x="2339" y="4034"/>
                </a:lnTo>
                <a:lnTo>
                  <a:pt x="2331" y="4054"/>
                </a:lnTo>
                <a:lnTo>
                  <a:pt x="2322" y="4072"/>
                </a:lnTo>
                <a:lnTo>
                  <a:pt x="2314" y="4090"/>
                </a:lnTo>
                <a:lnTo>
                  <a:pt x="2305" y="4106"/>
                </a:lnTo>
                <a:lnTo>
                  <a:pt x="2293" y="4131"/>
                </a:lnTo>
                <a:lnTo>
                  <a:pt x="2280" y="4157"/>
                </a:lnTo>
                <a:lnTo>
                  <a:pt x="2266" y="4181"/>
                </a:lnTo>
                <a:lnTo>
                  <a:pt x="2253" y="4205"/>
                </a:lnTo>
                <a:lnTo>
                  <a:pt x="2237" y="4228"/>
                </a:lnTo>
                <a:lnTo>
                  <a:pt x="2223" y="4249"/>
                </a:lnTo>
                <a:lnTo>
                  <a:pt x="2208" y="4271"/>
                </a:lnTo>
                <a:lnTo>
                  <a:pt x="2191" y="4292"/>
                </a:lnTo>
                <a:lnTo>
                  <a:pt x="2175" y="4312"/>
                </a:lnTo>
                <a:lnTo>
                  <a:pt x="2159" y="4331"/>
                </a:lnTo>
                <a:lnTo>
                  <a:pt x="2142" y="4351"/>
                </a:lnTo>
                <a:lnTo>
                  <a:pt x="2125" y="4368"/>
                </a:lnTo>
                <a:lnTo>
                  <a:pt x="2106" y="4386"/>
                </a:lnTo>
                <a:lnTo>
                  <a:pt x="2089" y="4402"/>
                </a:lnTo>
                <a:lnTo>
                  <a:pt x="2070" y="4419"/>
                </a:lnTo>
                <a:lnTo>
                  <a:pt x="2052" y="4434"/>
                </a:lnTo>
                <a:lnTo>
                  <a:pt x="2032" y="4449"/>
                </a:lnTo>
                <a:lnTo>
                  <a:pt x="2012" y="4462"/>
                </a:lnTo>
                <a:lnTo>
                  <a:pt x="1993" y="4477"/>
                </a:lnTo>
                <a:lnTo>
                  <a:pt x="1973" y="4489"/>
                </a:lnTo>
                <a:lnTo>
                  <a:pt x="1952" y="4501"/>
                </a:lnTo>
                <a:lnTo>
                  <a:pt x="1931" y="4512"/>
                </a:lnTo>
                <a:lnTo>
                  <a:pt x="1911" y="4522"/>
                </a:lnTo>
                <a:lnTo>
                  <a:pt x="1890" y="4532"/>
                </a:lnTo>
                <a:lnTo>
                  <a:pt x="1868" y="4541"/>
                </a:lnTo>
                <a:lnTo>
                  <a:pt x="1846" y="4549"/>
                </a:lnTo>
                <a:lnTo>
                  <a:pt x="1825" y="4556"/>
                </a:lnTo>
                <a:lnTo>
                  <a:pt x="1804" y="4563"/>
                </a:lnTo>
                <a:lnTo>
                  <a:pt x="1781" y="4569"/>
                </a:lnTo>
                <a:lnTo>
                  <a:pt x="1759" y="4575"/>
                </a:lnTo>
                <a:lnTo>
                  <a:pt x="1736" y="4579"/>
                </a:lnTo>
                <a:lnTo>
                  <a:pt x="1714" y="4583"/>
                </a:lnTo>
                <a:lnTo>
                  <a:pt x="1691" y="4586"/>
                </a:lnTo>
                <a:lnTo>
                  <a:pt x="1668" y="4588"/>
                </a:lnTo>
                <a:lnTo>
                  <a:pt x="1645" y="4590"/>
                </a:lnTo>
                <a:lnTo>
                  <a:pt x="1622" y="4590"/>
                </a:lnTo>
                <a:lnTo>
                  <a:pt x="1599" y="4590"/>
                </a:lnTo>
                <a:lnTo>
                  <a:pt x="1576" y="4590"/>
                </a:lnTo>
                <a:lnTo>
                  <a:pt x="1553" y="4588"/>
                </a:lnTo>
                <a:lnTo>
                  <a:pt x="1531" y="4586"/>
                </a:lnTo>
                <a:lnTo>
                  <a:pt x="1508" y="4583"/>
                </a:lnTo>
                <a:lnTo>
                  <a:pt x="1485" y="4579"/>
                </a:lnTo>
                <a:lnTo>
                  <a:pt x="1461" y="4574"/>
                </a:lnTo>
                <a:lnTo>
                  <a:pt x="1438" y="4568"/>
                </a:lnTo>
                <a:lnTo>
                  <a:pt x="1415" y="4563"/>
                </a:lnTo>
                <a:lnTo>
                  <a:pt x="1392" y="4555"/>
                </a:lnTo>
                <a:lnTo>
                  <a:pt x="1369" y="4548"/>
                </a:lnTo>
                <a:lnTo>
                  <a:pt x="1346" y="4539"/>
                </a:lnTo>
                <a:lnTo>
                  <a:pt x="1323" y="4530"/>
                </a:lnTo>
                <a:lnTo>
                  <a:pt x="1300" y="4519"/>
                </a:lnTo>
                <a:lnTo>
                  <a:pt x="1278" y="4508"/>
                </a:lnTo>
                <a:lnTo>
                  <a:pt x="1255" y="4496"/>
                </a:lnTo>
                <a:lnTo>
                  <a:pt x="1233" y="4484"/>
                </a:lnTo>
                <a:lnTo>
                  <a:pt x="1210" y="4471"/>
                </a:lnTo>
                <a:lnTo>
                  <a:pt x="1189" y="4457"/>
                </a:lnTo>
                <a:lnTo>
                  <a:pt x="1167" y="4442"/>
                </a:lnTo>
                <a:lnTo>
                  <a:pt x="1146" y="4425"/>
                </a:lnTo>
                <a:lnTo>
                  <a:pt x="1124" y="4409"/>
                </a:lnTo>
                <a:lnTo>
                  <a:pt x="1102" y="4391"/>
                </a:lnTo>
                <a:lnTo>
                  <a:pt x="1082" y="4373"/>
                </a:lnTo>
                <a:lnTo>
                  <a:pt x="1061" y="4353"/>
                </a:lnTo>
                <a:lnTo>
                  <a:pt x="1041" y="4333"/>
                </a:lnTo>
                <a:lnTo>
                  <a:pt x="1020" y="4313"/>
                </a:lnTo>
                <a:lnTo>
                  <a:pt x="1001" y="4291"/>
                </a:lnTo>
                <a:close/>
                <a:moveTo>
                  <a:pt x="1510" y="3"/>
                </a:moveTo>
                <a:lnTo>
                  <a:pt x="1510" y="3"/>
                </a:lnTo>
                <a:lnTo>
                  <a:pt x="1548" y="1"/>
                </a:lnTo>
                <a:lnTo>
                  <a:pt x="1586" y="0"/>
                </a:lnTo>
                <a:lnTo>
                  <a:pt x="1623" y="0"/>
                </a:lnTo>
                <a:lnTo>
                  <a:pt x="1659" y="1"/>
                </a:lnTo>
                <a:lnTo>
                  <a:pt x="1695" y="3"/>
                </a:lnTo>
                <a:lnTo>
                  <a:pt x="1729" y="7"/>
                </a:lnTo>
                <a:lnTo>
                  <a:pt x="1763" y="12"/>
                </a:lnTo>
                <a:lnTo>
                  <a:pt x="1796" y="19"/>
                </a:lnTo>
                <a:lnTo>
                  <a:pt x="1828" y="25"/>
                </a:lnTo>
                <a:lnTo>
                  <a:pt x="1859" y="34"/>
                </a:lnTo>
                <a:lnTo>
                  <a:pt x="1890" y="44"/>
                </a:lnTo>
                <a:lnTo>
                  <a:pt x="1918" y="55"/>
                </a:lnTo>
                <a:lnTo>
                  <a:pt x="1947" y="67"/>
                </a:lnTo>
                <a:lnTo>
                  <a:pt x="1975" y="80"/>
                </a:lnTo>
                <a:lnTo>
                  <a:pt x="2001" y="95"/>
                </a:lnTo>
                <a:lnTo>
                  <a:pt x="2028" y="110"/>
                </a:lnTo>
                <a:lnTo>
                  <a:pt x="2053" y="127"/>
                </a:lnTo>
                <a:lnTo>
                  <a:pt x="2077" y="145"/>
                </a:lnTo>
                <a:lnTo>
                  <a:pt x="2101" y="164"/>
                </a:lnTo>
                <a:lnTo>
                  <a:pt x="2124" y="185"/>
                </a:lnTo>
                <a:lnTo>
                  <a:pt x="2145" y="205"/>
                </a:lnTo>
                <a:lnTo>
                  <a:pt x="2166" y="228"/>
                </a:lnTo>
                <a:lnTo>
                  <a:pt x="2187" y="252"/>
                </a:lnTo>
                <a:lnTo>
                  <a:pt x="2207" y="276"/>
                </a:lnTo>
                <a:lnTo>
                  <a:pt x="2225" y="303"/>
                </a:lnTo>
                <a:lnTo>
                  <a:pt x="2243" y="330"/>
                </a:lnTo>
                <a:lnTo>
                  <a:pt x="2260" y="357"/>
                </a:lnTo>
                <a:lnTo>
                  <a:pt x="2277" y="387"/>
                </a:lnTo>
                <a:lnTo>
                  <a:pt x="2292" y="416"/>
                </a:lnTo>
                <a:lnTo>
                  <a:pt x="2307" y="448"/>
                </a:lnTo>
                <a:lnTo>
                  <a:pt x="2321" y="481"/>
                </a:lnTo>
                <a:lnTo>
                  <a:pt x="2334" y="513"/>
                </a:lnTo>
                <a:lnTo>
                  <a:pt x="2346" y="708"/>
                </a:lnTo>
                <a:lnTo>
                  <a:pt x="2354" y="805"/>
                </a:lnTo>
                <a:lnTo>
                  <a:pt x="2362" y="903"/>
                </a:lnTo>
                <a:lnTo>
                  <a:pt x="2370" y="1001"/>
                </a:lnTo>
                <a:lnTo>
                  <a:pt x="2380" y="1098"/>
                </a:lnTo>
                <a:lnTo>
                  <a:pt x="2391" y="1195"/>
                </a:lnTo>
                <a:lnTo>
                  <a:pt x="2402" y="1292"/>
                </a:lnTo>
                <a:lnTo>
                  <a:pt x="2360" y="1298"/>
                </a:lnTo>
                <a:lnTo>
                  <a:pt x="2315" y="1304"/>
                </a:lnTo>
                <a:lnTo>
                  <a:pt x="2269" y="1314"/>
                </a:lnTo>
                <a:lnTo>
                  <a:pt x="2223" y="1325"/>
                </a:lnTo>
                <a:lnTo>
                  <a:pt x="2177" y="1339"/>
                </a:lnTo>
                <a:lnTo>
                  <a:pt x="2130" y="1357"/>
                </a:lnTo>
                <a:lnTo>
                  <a:pt x="2107" y="1365"/>
                </a:lnTo>
                <a:lnTo>
                  <a:pt x="2083" y="1376"/>
                </a:lnTo>
                <a:lnTo>
                  <a:pt x="2060" y="1387"/>
                </a:lnTo>
                <a:lnTo>
                  <a:pt x="2036" y="1398"/>
                </a:lnTo>
                <a:lnTo>
                  <a:pt x="2013" y="1411"/>
                </a:lnTo>
                <a:lnTo>
                  <a:pt x="1990" y="1424"/>
                </a:lnTo>
                <a:lnTo>
                  <a:pt x="1967" y="1438"/>
                </a:lnTo>
                <a:lnTo>
                  <a:pt x="1944" y="1453"/>
                </a:lnTo>
                <a:lnTo>
                  <a:pt x="1923" y="1468"/>
                </a:lnTo>
                <a:lnTo>
                  <a:pt x="1900" y="1486"/>
                </a:lnTo>
                <a:lnTo>
                  <a:pt x="1878" y="1503"/>
                </a:lnTo>
                <a:lnTo>
                  <a:pt x="1856" y="1521"/>
                </a:lnTo>
                <a:lnTo>
                  <a:pt x="1834" y="1540"/>
                </a:lnTo>
                <a:lnTo>
                  <a:pt x="1813" y="1561"/>
                </a:lnTo>
                <a:lnTo>
                  <a:pt x="1793" y="1582"/>
                </a:lnTo>
                <a:lnTo>
                  <a:pt x="1772" y="1604"/>
                </a:lnTo>
                <a:lnTo>
                  <a:pt x="1751" y="1628"/>
                </a:lnTo>
                <a:lnTo>
                  <a:pt x="1731" y="1652"/>
                </a:lnTo>
                <a:lnTo>
                  <a:pt x="1712" y="1677"/>
                </a:lnTo>
                <a:lnTo>
                  <a:pt x="1693" y="1703"/>
                </a:lnTo>
                <a:lnTo>
                  <a:pt x="1659" y="1671"/>
                </a:lnTo>
                <a:lnTo>
                  <a:pt x="1623" y="1640"/>
                </a:lnTo>
                <a:lnTo>
                  <a:pt x="1587" y="1608"/>
                </a:lnTo>
                <a:lnTo>
                  <a:pt x="1549" y="1577"/>
                </a:lnTo>
                <a:lnTo>
                  <a:pt x="1512" y="1547"/>
                </a:lnTo>
                <a:lnTo>
                  <a:pt x="1473" y="1517"/>
                </a:lnTo>
                <a:lnTo>
                  <a:pt x="1393" y="1457"/>
                </a:lnTo>
                <a:lnTo>
                  <a:pt x="1312" y="1399"/>
                </a:lnTo>
                <a:lnTo>
                  <a:pt x="1229" y="1343"/>
                </a:lnTo>
                <a:lnTo>
                  <a:pt x="1063" y="1230"/>
                </a:lnTo>
                <a:lnTo>
                  <a:pt x="1047" y="1207"/>
                </a:lnTo>
                <a:lnTo>
                  <a:pt x="1031" y="1183"/>
                </a:lnTo>
                <a:lnTo>
                  <a:pt x="1017" y="1160"/>
                </a:lnTo>
                <a:lnTo>
                  <a:pt x="1004" y="1136"/>
                </a:lnTo>
                <a:lnTo>
                  <a:pt x="991" y="1112"/>
                </a:lnTo>
                <a:lnTo>
                  <a:pt x="978" y="1088"/>
                </a:lnTo>
                <a:lnTo>
                  <a:pt x="967" y="1064"/>
                </a:lnTo>
                <a:lnTo>
                  <a:pt x="956" y="1040"/>
                </a:lnTo>
                <a:lnTo>
                  <a:pt x="946" y="1016"/>
                </a:lnTo>
                <a:lnTo>
                  <a:pt x="937" y="992"/>
                </a:lnTo>
                <a:lnTo>
                  <a:pt x="929" y="968"/>
                </a:lnTo>
                <a:lnTo>
                  <a:pt x="921" y="944"/>
                </a:lnTo>
                <a:lnTo>
                  <a:pt x="913" y="920"/>
                </a:lnTo>
                <a:lnTo>
                  <a:pt x="908" y="896"/>
                </a:lnTo>
                <a:lnTo>
                  <a:pt x="902" y="872"/>
                </a:lnTo>
                <a:lnTo>
                  <a:pt x="897" y="848"/>
                </a:lnTo>
                <a:lnTo>
                  <a:pt x="894" y="824"/>
                </a:lnTo>
                <a:lnTo>
                  <a:pt x="890" y="800"/>
                </a:lnTo>
                <a:lnTo>
                  <a:pt x="888" y="776"/>
                </a:lnTo>
                <a:lnTo>
                  <a:pt x="886" y="752"/>
                </a:lnTo>
                <a:lnTo>
                  <a:pt x="885" y="729"/>
                </a:lnTo>
                <a:lnTo>
                  <a:pt x="885" y="705"/>
                </a:lnTo>
                <a:lnTo>
                  <a:pt x="885" y="682"/>
                </a:lnTo>
                <a:lnTo>
                  <a:pt x="886" y="659"/>
                </a:lnTo>
                <a:lnTo>
                  <a:pt x="888" y="636"/>
                </a:lnTo>
                <a:lnTo>
                  <a:pt x="890" y="613"/>
                </a:lnTo>
                <a:lnTo>
                  <a:pt x="894" y="590"/>
                </a:lnTo>
                <a:lnTo>
                  <a:pt x="898" y="567"/>
                </a:lnTo>
                <a:lnTo>
                  <a:pt x="904" y="545"/>
                </a:lnTo>
                <a:lnTo>
                  <a:pt x="909" y="523"/>
                </a:lnTo>
                <a:lnTo>
                  <a:pt x="914" y="501"/>
                </a:lnTo>
                <a:lnTo>
                  <a:pt x="922" y="480"/>
                </a:lnTo>
                <a:lnTo>
                  <a:pt x="930" y="459"/>
                </a:lnTo>
                <a:lnTo>
                  <a:pt x="937" y="438"/>
                </a:lnTo>
                <a:lnTo>
                  <a:pt x="947" y="417"/>
                </a:lnTo>
                <a:lnTo>
                  <a:pt x="956" y="397"/>
                </a:lnTo>
                <a:lnTo>
                  <a:pt x="967" y="377"/>
                </a:lnTo>
                <a:lnTo>
                  <a:pt x="978" y="357"/>
                </a:lnTo>
                <a:lnTo>
                  <a:pt x="990" y="338"/>
                </a:lnTo>
                <a:lnTo>
                  <a:pt x="1003" y="319"/>
                </a:lnTo>
                <a:lnTo>
                  <a:pt x="1016" y="300"/>
                </a:lnTo>
                <a:lnTo>
                  <a:pt x="1030" y="282"/>
                </a:lnTo>
                <a:lnTo>
                  <a:pt x="1044" y="264"/>
                </a:lnTo>
                <a:lnTo>
                  <a:pt x="1060" y="247"/>
                </a:lnTo>
                <a:lnTo>
                  <a:pt x="1076" y="229"/>
                </a:lnTo>
                <a:lnTo>
                  <a:pt x="1093" y="213"/>
                </a:lnTo>
                <a:lnTo>
                  <a:pt x="1110" y="197"/>
                </a:lnTo>
                <a:lnTo>
                  <a:pt x="1129" y="181"/>
                </a:lnTo>
                <a:lnTo>
                  <a:pt x="1147" y="166"/>
                </a:lnTo>
                <a:lnTo>
                  <a:pt x="1167" y="151"/>
                </a:lnTo>
                <a:lnTo>
                  <a:pt x="1186" y="137"/>
                </a:lnTo>
                <a:lnTo>
                  <a:pt x="1207" y="123"/>
                </a:lnTo>
                <a:lnTo>
                  <a:pt x="1229" y="110"/>
                </a:lnTo>
                <a:lnTo>
                  <a:pt x="1251" y="97"/>
                </a:lnTo>
                <a:lnTo>
                  <a:pt x="1274" y="85"/>
                </a:lnTo>
                <a:lnTo>
                  <a:pt x="1298" y="74"/>
                </a:lnTo>
                <a:lnTo>
                  <a:pt x="1322" y="63"/>
                </a:lnTo>
                <a:lnTo>
                  <a:pt x="1346" y="52"/>
                </a:lnTo>
                <a:lnTo>
                  <a:pt x="1372" y="43"/>
                </a:lnTo>
                <a:lnTo>
                  <a:pt x="1398" y="34"/>
                </a:lnTo>
                <a:lnTo>
                  <a:pt x="1425" y="25"/>
                </a:lnTo>
                <a:lnTo>
                  <a:pt x="1452" y="18"/>
                </a:lnTo>
                <a:lnTo>
                  <a:pt x="1480" y="10"/>
                </a:lnTo>
                <a:lnTo>
                  <a:pt x="1510" y="3"/>
                </a:lnTo>
                <a:close/>
                <a:moveTo>
                  <a:pt x="4763" y="4861"/>
                </a:moveTo>
                <a:lnTo>
                  <a:pt x="4763" y="4861"/>
                </a:lnTo>
                <a:lnTo>
                  <a:pt x="4716" y="4856"/>
                </a:lnTo>
                <a:lnTo>
                  <a:pt x="4669" y="4851"/>
                </a:lnTo>
                <a:lnTo>
                  <a:pt x="4623" y="4848"/>
                </a:lnTo>
                <a:lnTo>
                  <a:pt x="4577" y="4846"/>
                </a:lnTo>
                <a:lnTo>
                  <a:pt x="4530" y="4845"/>
                </a:lnTo>
                <a:lnTo>
                  <a:pt x="4485" y="4846"/>
                </a:lnTo>
                <a:lnTo>
                  <a:pt x="4439" y="4847"/>
                </a:lnTo>
                <a:lnTo>
                  <a:pt x="4393" y="4850"/>
                </a:lnTo>
                <a:lnTo>
                  <a:pt x="4349" y="4853"/>
                </a:lnTo>
                <a:lnTo>
                  <a:pt x="4304" y="4859"/>
                </a:lnTo>
                <a:lnTo>
                  <a:pt x="4260" y="4864"/>
                </a:lnTo>
                <a:lnTo>
                  <a:pt x="4215" y="4872"/>
                </a:lnTo>
                <a:lnTo>
                  <a:pt x="4172" y="4880"/>
                </a:lnTo>
                <a:lnTo>
                  <a:pt x="4129" y="4890"/>
                </a:lnTo>
                <a:lnTo>
                  <a:pt x="4086" y="4900"/>
                </a:lnTo>
                <a:lnTo>
                  <a:pt x="4044" y="4911"/>
                </a:lnTo>
                <a:lnTo>
                  <a:pt x="4001" y="4924"/>
                </a:lnTo>
                <a:lnTo>
                  <a:pt x="3960" y="4938"/>
                </a:lnTo>
                <a:lnTo>
                  <a:pt x="3918" y="4953"/>
                </a:lnTo>
                <a:lnTo>
                  <a:pt x="3878" y="4968"/>
                </a:lnTo>
                <a:lnTo>
                  <a:pt x="3837" y="4985"/>
                </a:lnTo>
                <a:lnTo>
                  <a:pt x="3798" y="5003"/>
                </a:lnTo>
                <a:lnTo>
                  <a:pt x="3759" y="5022"/>
                </a:lnTo>
                <a:lnTo>
                  <a:pt x="3721" y="5041"/>
                </a:lnTo>
                <a:lnTo>
                  <a:pt x="3682" y="5062"/>
                </a:lnTo>
                <a:lnTo>
                  <a:pt x="3645" y="5084"/>
                </a:lnTo>
                <a:lnTo>
                  <a:pt x="3608" y="5107"/>
                </a:lnTo>
                <a:lnTo>
                  <a:pt x="3572" y="5131"/>
                </a:lnTo>
                <a:lnTo>
                  <a:pt x="3537" y="5156"/>
                </a:lnTo>
                <a:lnTo>
                  <a:pt x="3502" y="5181"/>
                </a:lnTo>
                <a:lnTo>
                  <a:pt x="3467" y="5208"/>
                </a:lnTo>
                <a:lnTo>
                  <a:pt x="3434" y="5236"/>
                </a:lnTo>
                <a:lnTo>
                  <a:pt x="3402" y="5264"/>
                </a:lnTo>
                <a:lnTo>
                  <a:pt x="3369" y="5294"/>
                </a:lnTo>
                <a:lnTo>
                  <a:pt x="3338" y="5324"/>
                </a:lnTo>
                <a:lnTo>
                  <a:pt x="3308" y="5355"/>
                </a:lnTo>
                <a:lnTo>
                  <a:pt x="3278" y="5388"/>
                </a:lnTo>
                <a:lnTo>
                  <a:pt x="3249" y="5420"/>
                </a:lnTo>
                <a:lnTo>
                  <a:pt x="3220" y="5454"/>
                </a:lnTo>
                <a:lnTo>
                  <a:pt x="3193" y="5489"/>
                </a:lnTo>
                <a:lnTo>
                  <a:pt x="3167" y="5525"/>
                </a:lnTo>
                <a:lnTo>
                  <a:pt x="3142" y="5561"/>
                </a:lnTo>
                <a:lnTo>
                  <a:pt x="3117" y="5598"/>
                </a:lnTo>
                <a:lnTo>
                  <a:pt x="3094" y="5637"/>
                </a:lnTo>
                <a:lnTo>
                  <a:pt x="3071" y="5676"/>
                </a:lnTo>
                <a:lnTo>
                  <a:pt x="3049" y="5716"/>
                </a:lnTo>
                <a:lnTo>
                  <a:pt x="3028" y="5757"/>
                </a:lnTo>
                <a:lnTo>
                  <a:pt x="3007" y="5798"/>
                </a:lnTo>
                <a:lnTo>
                  <a:pt x="2989" y="5841"/>
                </a:lnTo>
                <a:lnTo>
                  <a:pt x="2971" y="5884"/>
                </a:lnTo>
                <a:lnTo>
                  <a:pt x="2954" y="5927"/>
                </a:lnTo>
                <a:lnTo>
                  <a:pt x="2938" y="5972"/>
                </a:lnTo>
                <a:lnTo>
                  <a:pt x="2924" y="6018"/>
                </a:lnTo>
                <a:lnTo>
                  <a:pt x="2910" y="6064"/>
                </a:lnTo>
                <a:lnTo>
                  <a:pt x="2898" y="6111"/>
                </a:lnTo>
                <a:lnTo>
                  <a:pt x="2886" y="6158"/>
                </a:lnTo>
                <a:lnTo>
                  <a:pt x="2876" y="6206"/>
                </a:lnTo>
                <a:lnTo>
                  <a:pt x="2867" y="6255"/>
                </a:lnTo>
                <a:lnTo>
                  <a:pt x="2859" y="6305"/>
                </a:lnTo>
                <a:lnTo>
                  <a:pt x="2852" y="6355"/>
                </a:lnTo>
                <a:lnTo>
                  <a:pt x="2847" y="6407"/>
                </a:lnTo>
                <a:lnTo>
                  <a:pt x="2842" y="6458"/>
                </a:lnTo>
                <a:lnTo>
                  <a:pt x="2840" y="6511"/>
                </a:lnTo>
                <a:lnTo>
                  <a:pt x="2838" y="6564"/>
                </a:lnTo>
                <a:lnTo>
                  <a:pt x="2889" y="6564"/>
                </a:lnTo>
                <a:lnTo>
                  <a:pt x="2941" y="6563"/>
                </a:lnTo>
                <a:lnTo>
                  <a:pt x="2991" y="6562"/>
                </a:lnTo>
                <a:lnTo>
                  <a:pt x="3041" y="6560"/>
                </a:lnTo>
                <a:lnTo>
                  <a:pt x="3090" y="6556"/>
                </a:lnTo>
                <a:lnTo>
                  <a:pt x="3139" y="6553"/>
                </a:lnTo>
                <a:lnTo>
                  <a:pt x="3188" y="6549"/>
                </a:lnTo>
                <a:lnTo>
                  <a:pt x="3234" y="6543"/>
                </a:lnTo>
                <a:lnTo>
                  <a:pt x="3281" y="6537"/>
                </a:lnTo>
                <a:lnTo>
                  <a:pt x="3327" y="6530"/>
                </a:lnTo>
                <a:lnTo>
                  <a:pt x="3373" y="6523"/>
                </a:lnTo>
                <a:lnTo>
                  <a:pt x="3418" y="6514"/>
                </a:lnTo>
                <a:lnTo>
                  <a:pt x="3463" y="6505"/>
                </a:lnTo>
                <a:lnTo>
                  <a:pt x="3506" y="6495"/>
                </a:lnTo>
                <a:lnTo>
                  <a:pt x="3549" y="6484"/>
                </a:lnTo>
                <a:lnTo>
                  <a:pt x="3592" y="6472"/>
                </a:lnTo>
                <a:lnTo>
                  <a:pt x="3633" y="6460"/>
                </a:lnTo>
                <a:lnTo>
                  <a:pt x="3674" y="6447"/>
                </a:lnTo>
                <a:lnTo>
                  <a:pt x="3714" y="6433"/>
                </a:lnTo>
                <a:lnTo>
                  <a:pt x="3754" y="6418"/>
                </a:lnTo>
                <a:lnTo>
                  <a:pt x="3793" y="6402"/>
                </a:lnTo>
                <a:lnTo>
                  <a:pt x="3831" y="6386"/>
                </a:lnTo>
                <a:lnTo>
                  <a:pt x="3869" y="6369"/>
                </a:lnTo>
                <a:lnTo>
                  <a:pt x="3905" y="6350"/>
                </a:lnTo>
                <a:lnTo>
                  <a:pt x="3942" y="6330"/>
                </a:lnTo>
                <a:lnTo>
                  <a:pt x="3977" y="6311"/>
                </a:lnTo>
                <a:lnTo>
                  <a:pt x="4012" y="6290"/>
                </a:lnTo>
                <a:lnTo>
                  <a:pt x="4046" y="6268"/>
                </a:lnTo>
                <a:lnTo>
                  <a:pt x="4080" y="6245"/>
                </a:lnTo>
                <a:lnTo>
                  <a:pt x="4112" y="6222"/>
                </a:lnTo>
                <a:lnTo>
                  <a:pt x="4144" y="6198"/>
                </a:lnTo>
                <a:lnTo>
                  <a:pt x="4175" y="6172"/>
                </a:lnTo>
                <a:lnTo>
                  <a:pt x="4206" y="6146"/>
                </a:lnTo>
                <a:lnTo>
                  <a:pt x="4235" y="6120"/>
                </a:lnTo>
                <a:lnTo>
                  <a:pt x="4265" y="6091"/>
                </a:lnTo>
                <a:lnTo>
                  <a:pt x="4293" y="6063"/>
                </a:lnTo>
                <a:lnTo>
                  <a:pt x="4320" y="6032"/>
                </a:lnTo>
                <a:lnTo>
                  <a:pt x="4346" y="6002"/>
                </a:lnTo>
                <a:lnTo>
                  <a:pt x="4373" y="5970"/>
                </a:lnTo>
                <a:lnTo>
                  <a:pt x="4398" y="5937"/>
                </a:lnTo>
                <a:lnTo>
                  <a:pt x="4422" y="5904"/>
                </a:lnTo>
                <a:lnTo>
                  <a:pt x="4446" y="5869"/>
                </a:lnTo>
                <a:lnTo>
                  <a:pt x="4469" y="5834"/>
                </a:lnTo>
                <a:lnTo>
                  <a:pt x="4491" y="5797"/>
                </a:lnTo>
                <a:lnTo>
                  <a:pt x="4512" y="5760"/>
                </a:lnTo>
                <a:lnTo>
                  <a:pt x="4533" y="5722"/>
                </a:lnTo>
                <a:lnTo>
                  <a:pt x="4553" y="5683"/>
                </a:lnTo>
                <a:lnTo>
                  <a:pt x="4571" y="5642"/>
                </a:lnTo>
                <a:lnTo>
                  <a:pt x="4590" y="5601"/>
                </a:lnTo>
                <a:lnTo>
                  <a:pt x="4606" y="5559"/>
                </a:lnTo>
                <a:lnTo>
                  <a:pt x="4624" y="5515"/>
                </a:lnTo>
                <a:lnTo>
                  <a:pt x="4639" y="5472"/>
                </a:lnTo>
                <a:lnTo>
                  <a:pt x="4654" y="5426"/>
                </a:lnTo>
                <a:lnTo>
                  <a:pt x="4668" y="5380"/>
                </a:lnTo>
                <a:lnTo>
                  <a:pt x="4682" y="5333"/>
                </a:lnTo>
                <a:lnTo>
                  <a:pt x="4694" y="5284"/>
                </a:lnTo>
                <a:lnTo>
                  <a:pt x="4705" y="5235"/>
                </a:lnTo>
                <a:lnTo>
                  <a:pt x="4716" y="5184"/>
                </a:lnTo>
                <a:lnTo>
                  <a:pt x="4725" y="5133"/>
                </a:lnTo>
                <a:lnTo>
                  <a:pt x="4735" y="5081"/>
                </a:lnTo>
                <a:lnTo>
                  <a:pt x="4743" y="5027"/>
                </a:lnTo>
                <a:lnTo>
                  <a:pt x="4751" y="4973"/>
                </a:lnTo>
                <a:lnTo>
                  <a:pt x="4757" y="4918"/>
                </a:lnTo>
                <a:lnTo>
                  <a:pt x="4763" y="4861"/>
                </a:lnTo>
                <a:close/>
                <a:moveTo>
                  <a:pt x="283" y="4861"/>
                </a:moveTo>
                <a:lnTo>
                  <a:pt x="283" y="4861"/>
                </a:lnTo>
                <a:lnTo>
                  <a:pt x="289" y="4918"/>
                </a:lnTo>
                <a:lnTo>
                  <a:pt x="295" y="4973"/>
                </a:lnTo>
                <a:lnTo>
                  <a:pt x="303" y="5027"/>
                </a:lnTo>
                <a:lnTo>
                  <a:pt x="310" y="5081"/>
                </a:lnTo>
                <a:lnTo>
                  <a:pt x="320" y="5133"/>
                </a:lnTo>
                <a:lnTo>
                  <a:pt x="330" y="5184"/>
                </a:lnTo>
                <a:lnTo>
                  <a:pt x="340" y="5235"/>
                </a:lnTo>
                <a:lnTo>
                  <a:pt x="352" y="5284"/>
                </a:lnTo>
                <a:lnTo>
                  <a:pt x="364" y="5333"/>
                </a:lnTo>
                <a:lnTo>
                  <a:pt x="378" y="5380"/>
                </a:lnTo>
                <a:lnTo>
                  <a:pt x="391" y="5426"/>
                </a:lnTo>
                <a:lnTo>
                  <a:pt x="407" y="5472"/>
                </a:lnTo>
                <a:lnTo>
                  <a:pt x="422" y="5515"/>
                </a:lnTo>
                <a:lnTo>
                  <a:pt x="439" y="5559"/>
                </a:lnTo>
                <a:lnTo>
                  <a:pt x="456" y="5601"/>
                </a:lnTo>
                <a:lnTo>
                  <a:pt x="474" y="5642"/>
                </a:lnTo>
                <a:lnTo>
                  <a:pt x="493" y="5683"/>
                </a:lnTo>
                <a:lnTo>
                  <a:pt x="512" y="5722"/>
                </a:lnTo>
                <a:lnTo>
                  <a:pt x="533" y="5760"/>
                </a:lnTo>
                <a:lnTo>
                  <a:pt x="555" y="5797"/>
                </a:lnTo>
                <a:lnTo>
                  <a:pt x="577" y="5834"/>
                </a:lnTo>
                <a:lnTo>
                  <a:pt x="600" y="5869"/>
                </a:lnTo>
                <a:lnTo>
                  <a:pt x="624" y="5904"/>
                </a:lnTo>
                <a:lnTo>
                  <a:pt x="648" y="5937"/>
                </a:lnTo>
                <a:lnTo>
                  <a:pt x="673" y="5970"/>
                </a:lnTo>
                <a:lnTo>
                  <a:pt x="699" y="6002"/>
                </a:lnTo>
                <a:lnTo>
                  <a:pt x="725" y="6032"/>
                </a:lnTo>
                <a:lnTo>
                  <a:pt x="753" y="6063"/>
                </a:lnTo>
                <a:lnTo>
                  <a:pt x="781" y="6091"/>
                </a:lnTo>
                <a:lnTo>
                  <a:pt x="811" y="6120"/>
                </a:lnTo>
                <a:lnTo>
                  <a:pt x="840" y="6146"/>
                </a:lnTo>
                <a:lnTo>
                  <a:pt x="871" y="6172"/>
                </a:lnTo>
                <a:lnTo>
                  <a:pt x="901" y="6198"/>
                </a:lnTo>
                <a:lnTo>
                  <a:pt x="934" y="6222"/>
                </a:lnTo>
                <a:lnTo>
                  <a:pt x="966" y="6245"/>
                </a:lnTo>
                <a:lnTo>
                  <a:pt x="1000" y="6268"/>
                </a:lnTo>
                <a:lnTo>
                  <a:pt x="1034" y="6290"/>
                </a:lnTo>
                <a:lnTo>
                  <a:pt x="1068" y="6311"/>
                </a:lnTo>
                <a:lnTo>
                  <a:pt x="1103" y="6330"/>
                </a:lnTo>
                <a:lnTo>
                  <a:pt x="1141" y="6350"/>
                </a:lnTo>
                <a:lnTo>
                  <a:pt x="1177" y="6369"/>
                </a:lnTo>
                <a:lnTo>
                  <a:pt x="1215" y="6386"/>
                </a:lnTo>
                <a:lnTo>
                  <a:pt x="1253" y="6402"/>
                </a:lnTo>
                <a:lnTo>
                  <a:pt x="1291" y="6418"/>
                </a:lnTo>
                <a:lnTo>
                  <a:pt x="1332" y="6433"/>
                </a:lnTo>
                <a:lnTo>
                  <a:pt x="1372" y="6447"/>
                </a:lnTo>
                <a:lnTo>
                  <a:pt x="1413" y="6460"/>
                </a:lnTo>
                <a:lnTo>
                  <a:pt x="1454" y="6472"/>
                </a:lnTo>
                <a:lnTo>
                  <a:pt x="1497" y="6484"/>
                </a:lnTo>
                <a:lnTo>
                  <a:pt x="1539" y="6495"/>
                </a:lnTo>
                <a:lnTo>
                  <a:pt x="1583" y="6505"/>
                </a:lnTo>
                <a:lnTo>
                  <a:pt x="1628" y="6514"/>
                </a:lnTo>
                <a:lnTo>
                  <a:pt x="1673" y="6523"/>
                </a:lnTo>
                <a:lnTo>
                  <a:pt x="1717" y="6530"/>
                </a:lnTo>
                <a:lnTo>
                  <a:pt x="1764" y="6537"/>
                </a:lnTo>
                <a:lnTo>
                  <a:pt x="1811" y="6543"/>
                </a:lnTo>
                <a:lnTo>
                  <a:pt x="1858" y="6549"/>
                </a:lnTo>
                <a:lnTo>
                  <a:pt x="1906" y="6553"/>
                </a:lnTo>
                <a:lnTo>
                  <a:pt x="1955" y="6556"/>
                </a:lnTo>
                <a:lnTo>
                  <a:pt x="2005" y="6560"/>
                </a:lnTo>
                <a:lnTo>
                  <a:pt x="2055" y="6562"/>
                </a:lnTo>
                <a:lnTo>
                  <a:pt x="2105" y="6563"/>
                </a:lnTo>
                <a:lnTo>
                  <a:pt x="2156" y="6564"/>
                </a:lnTo>
                <a:lnTo>
                  <a:pt x="2208" y="6564"/>
                </a:lnTo>
                <a:lnTo>
                  <a:pt x="2206" y="6511"/>
                </a:lnTo>
                <a:lnTo>
                  <a:pt x="2203" y="6458"/>
                </a:lnTo>
                <a:lnTo>
                  <a:pt x="2199" y="6407"/>
                </a:lnTo>
                <a:lnTo>
                  <a:pt x="2194" y="6355"/>
                </a:lnTo>
                <a:lnTo>
                  <a:pt x="2187" y="6305"/>
                </a:lnTo>
                <a:lnTo>
                  <a:pt x="2178" y="6255"/>
                </a:lnTo>
                <a:lnTo>
                  <a:pt x="2170" y="6206"/>
                </a:lnTo>
                <a:lnTo>
                  <a:pt x="2160" y="6158"/>
                </a:lnTo>
                <a:lnTo>
                  <a:pt x="2148" y="6111"/>
                </a:lnTo>
                <a:lnTo>
                  <a:pt x="2136" y="6064"/>
                </a:lnTo>
                <a:lnTo>
                  <a:pt x="2123" y="6018"/>
                </a:lnTo>
                <a:lnTo>
                  <a:pt x="2107" y="5972"/>
                </a:lnTo>
                <a:lnTo>
                  <a:pt x="2092" y="5927"/>
                </a:lnTo>
                <a:lnTo>
                  <a:pt x="2074" y="5884"/>
                </a:lnTo>
                <a:lnTo>
                  <a:pt x="2057" y="5841"/>
                </a:lnTo>
                <a:lnTo>
                  <a:pt x="2038" y="5798"/>
                </a:lnTo>
                <a:lnTo>
                  <a:pt x="2018" y="5757"/>
                </a:lnTo>
                <a:lnTo>
                  <a:pt x="1997" y="5716"/>
                </a:lnTo>
                <a:lnTo>
                  <a:pt x="1975" y="5676"/>
                </a:lnTo>
                <a:lnTo>
                  <a:pt x="1952" y="5637"/>
                </a:lnTo>
                <a:lnTo>
                  <a:pt x="1929" y="5598"/>
                </a:lnTo>
                <a:lnTo>
                  <a:pt x="1904" y="5561"/>
                </a:lnTo>
                <a:lnTo>
                  <a:pt x="1879" y="5525"/>
                </a:lnTo>
                <a:lnTo>
                  <a:pt x="1853" y="5489"/>
                </a:lnTo>
                <a:lnTo>
                  <a:pt x="1825" y="5454"/>
                </a:lnTo>
                <a:lnTo>
                  <a:pt x="1797" y="5420"/>
                </a:lnTo>
                <a:lnTo>
                  <a:pt x="1768" y="5388"/>
                </a:lnTo>
                <a:lnTo>
                  <a:pt x="1738" y="5355"/>
                </a:lnTo>
                <a:lnTo>
                  <a:pt x="1707" y="5324"/>
                </a:lnTo>
                <a:lnTo>
                  <a:pt x="1677" y="5294"/>
                </a:lnTo>
                <a:lnTo>
                  <a:pt x="1644" y="5264"/>
                </a:lnTo>
                <a:lnTo>
                  <a:pt x="1611" y="5236"/>
                </a:lnTo>
                <a:lnTo>
                  <a:pt x="1579" y="5208"/>
                </a:lnTo>
                <a:lnTo>
                  <a:pt x="1544" y="5181"/>
                </a:lnTo>
                <a:lnTo>
                  <a:pt x="1509" y="5156"/>
                </a:lnTo>
                <a:lnTo>
                  <a:pt x="1474" y="5131"/>
                </a:lnTo>
                <a:lnTo>
                  <a:pt x="1438" y="5107"/>
                </a:lnTo>
                <a:lnTo>
                  <a:pt x="1401" y="5084"/>
                </a:lnTo>
                <a:lnTo>
                  <a:pt x="1363" y="5062"/>
                </a:lnTo>
                <a:lnTo>
                  <a:pt x="1325" y="5041"/>
                </a:lnTo>
                <a:lnTo>
                  <a:pt x="1287" y="5022"/>
                </a:lnTo>
                <a:lnTo>
                  <a:pt x="1248" y="5003"/>
                </a:lnTo>
                <a:lnTo>
                  <a:pt x="1208" y="4985"/>
                </a:lnTo>
                <a:lnTo>
                  <a:pt x="1168" y="4968"/>
                </a:lnTo>
                <a:lnTo>
                  <a:pt x="1127" y="4953"/>
                </a:lnTo>
                <a:lnTo>
                  <a:pt x="1086" y="4938"/>
                </a:lnTo>
                <a:lnTo>
                  <a:pt x="1044" y="4924"/>
                </a:lnTo>
                <a:lnTo>
                  <a:pt x="1002" y="4911"/>
                </a:lnTo>
                <a:lnTo>
                  <a:pt x="959" y="4900"/>
                </a:lnTo>
                <a:lnTo>
                  <a:pt x="917" y="4890"/>
                </a:lnTo>
                <a:lnTo>
                  <a:pt x="873" y="4880"/>
                </a:lnTo>
                <a:lnTo>
                  <a:pt x="829" y="4872"/>
                </a:lnTo>
                <a:lnTo>
                  <a:pt x="786" y="4864"/>
                </a:lnTo>
                <a:lnTo>
                  <a:pt x="742" y="4859"/>
                </a:lnTo>
                <a:lnTo>
                  <a:pt x="697" y="4853"/>
                </a:lnTo>
                <a:lnTo>
                  <a:pt x="651" y="4850"/>
                </a:lnTo>
                <a:lnTo>
                  <a:pt x="606" y="4847"/>
                </a:lnTo>
                <a:lnTo>
                  <a:pt x="561" y="4846"/>
                </a:lnTo>
                <a:lnTo>
                  <a:pt x="515" y="4845"/>
                </a:lnTo>
                <a:lnTo>
                  <a:pt x="469" y="4846"/>
                </a:lnTo>
                <a:lnTo>
                  <a:pt x="423" y="4848"/>
                </a:lnTo>
                <a:lnTo>
                  <a:pt x="376" y="4851"/>
                </a:lnTo>
                <a:lnTo>
                  <a:pt x="330" y="4856"/>
                </a:lnTo>
                <a:lnTo>
                  <a:pt x="283" y="4861"/>
                </a:lnTo>
                <a:close/>
                <a:moveTo>
                  <a:pt x="2395" y="4520"/>
                </a:moveTo>
                <a:lnTo>
                  <a:pt x="2395" y="6598"/>
                </a:lnTo>
                <a:lnTo>
                  <a:pt x="2651" y="6598"/>
                </a:lnTo>
                <a:lnTo>
                  <a:pt x="2651" y="4520"/>
                </a:lnTo>
                <a:lnTo>
                  <a:pt x="2395" y="4520"/>
                </a:lnTo>
                <a:close/>
                <a:moveTo>
                  <a:pt x="37" y="2007"/>
                </a:moveTo>
                <a:lnTo>
                  <a:pt x="37" y="2007"/>
                </a:lnTo>
                <a:lnTo>
                  <a:pt x="30" y="2036"/>
                </a:lnTo>
                <a:lnTo>
                  <a:pt x="23" y="2064"/>
                </a:lnTo>
                <a:lnTo>
                  <a:pt x="17" y="2092"/>
                </a:lnTo>
                <a:lnTo>
                  <a:pt x="12" y="2119"/>
                </a:lnTo>
                <a:lnTo>
                  <a:pt x="8" y="2147"/>
                </a:lnTo>
                <a:lnTo>
                  <a:pt x="5" y="2174"/>
                </a:lnTo>
                <a:lnTo>
                  <a:pt x="2" y="2201"/>
                </a:lnTo>
                <a:lnTo>
                  <a:pt x="0" y="2227"/>
                </a:lnTo>
                <a:lnTo>
                  <a:pt x="0" y="2254"/>
                </a:lnTo>
                <a:lnTo>
                  <a:pt x="0" y="2280"/>
                </a:lnTo>
                <a:lnTo>
                  <a:pt x="0" y="2305"/>
                </a:lnTo>
                <a:lnTo>
                  <a:pt x="2" y="2330"/>
                </a:lnTo>
                <a:lnTo>
                  <a:pt x="5" y="2355"/>
                </a:lnTo>
                <a:lnTo>
                  <a:pt x="8" y="2379"/>
                </a:lnTo>
                <a:lnTo>
                  <a:pt x="11" y="2403"/>
                </a:lnTo>
                <a:lnTo>
                  <a:pt x="17" y="2427"/>
                </a:lnTo>
                <a:lnTo>
                  <a:pt x="22" y="2450"/>
                </a:lnTo>
                <a:lnTo>
                  <a:pt x="28" y="2473"/>
                </a:lnTo>
                <a:lnTo>
                  <a:pt x="34" y="2496"/>
                </a:lnTo>
                <a:lnTo>
                  <a:pt x="42" y="2518"/>
                </a:lnTo>
                <a:lnTo>
                  <a:pt x="50" y="2540"/>
                </a:lnTo>
                <a:lnTo>
                  <a:pt x="59" y="2561"/>
                </a:lnTo>
                <a:lnTo>
                  <a:pt x="69" y="2582"/>
                </a:lnTo>
                <a:lnTo>
                  <a:pt x="79" y="2602"/>
                </a:lnTo>
                <a:lnTo>
                  <a:pt x="90" y="2623"/>
                </a:lnTo>
                <a:lnTo>
                  <a:pt x="102" y="2642"/>
                </a:lnTo>
                <a:lnTo>
                  <a:pt x="114" y="2661"/>
                </a:lnTo>
                <a:lnTo>
                  <a:pt x="127" y="2680"/>
                </a:lnTo>
                <a:lnTo>
                  <a:pt x="140" y="2698"/>
                </a:lnTo>
                <a:lnTo>
                  <a:pt x="154" y="2716"/>
                </a:lnTo>
                <a:lnTo>
                  <a:pt x="168" y="2733"/>
                </a:lnTo>
                <a:lnTo>
                  <a:pt x="184" y="2750"/>
                </a:lnTo>
                <a:lnTo>
                  <a:pt x="200" y="2766"/>
                </a:lnTo>
                <a:lnTo>
                  <a:pt x="216" y="2781"/>
                </a:lnTo>
                <a:lnTo>
                  <a:pt x="233" y="2797"/>
                </a:lnTo>
                <a:lnTo>
                  <a:pt x="250" y="2811"/>
                </a:lnTo>
                <a:lnTo>
                  <a:pt x="268" y="2825"/>
                </a:lnTo>
                <a:lnTo>
                  <a:pt x="286" y="2839"/>
                </a:lnTo>
                <a:lnTo>
                  <a:pt x="306" y="2852"/>
                </a:lnTo>
                <a:lnTo>
                  <a:pt x="325" y="2864"/>
                </a:lnTo>
                <a:lnTo>
                  <a:pt x="345" y="2876"/>
                </a:lnTo>
                <a:lnTo>
                  <a:pt x="365" y="2887"/>
                </a:lnTo>
                <a:lnTo>
                  <a:pt x="386" y="2898"/>
                </a:lnTo>
                <a:lnTo>
                  <a:pt x="408" y="2908"/>
                </a:lnTo>
                <a:lnTo>
                  <a:pt x="429" y="2918"/>
                </a:lnTo>
                <a:lnTo>
                  <a:pt x="451" y="2927"/>
                </a:lnTo>
                <a:lnTo>
                  <a:pt x="474" y="2935"/>
                </a:lnTo>
                <a:lnTo>
                  <a:pt x="497" y="2943"/>
                </a:lnTo>
                <a:lnTo>
                  <a:pt x="520" y="2949"/>
                </a:lnTo>
                <a:lnTo>
                  <a:pt x="544" y="2956"/>
                </a:lnTo>
                <a:lnTo>
                  <a:pt x="568" y="2963"/>
                </a:lnTo>
                <a:lnTo>
                  <a:pt x="593" y="2967"/>
                </a:lnTo>
                <a:lnTo>
                  <a:pt x="618" y="2971"/>
                </a:lnTo>
                <a:lnTo>
                  <a:pt x="644" y="2976"/>
                </a:lnTo>
                <a:lnTo>
                  <a:pt x="669" y="2979"/>
                </a:lnTo>
                <a:lnTo>
                  <a:pt x="695" y="2981"/>
                </a:lnTo>
                <a:lnTo>
                  <a:pt x="721" y="2983"/>
                </a:lnTo>
                <a:lnTo>
                  <a:pt x="748" y="2984"/>
                </a:lnTo>
                <a:lnTo>
                  <a:pt x="775" y="2984"/>
                </a:lnTo>
                <a:lnTo>
                  <a:pt x="802" y="2984"/>
                </a:lnTo>
                <a:lnTo>
                  <a:pt x="829" y="2983"/>
                </a:lnTo>
                <a:lnTo>
                  <a:pt x="857" y="2981"/>
                </a:lnTo>
                <a:lnTo>
                  <a:pt x="885" y="2979"/>
                </a:lnTo>
                <a:lnTo>
                  <a:pt x="913" y="2976"/>
                </a:lnTo>
                <a:lnTo>
                  <a:pt x="1091" y="2897"/>
                </a:lnTo>
                <a:lnTo>
                  <a:pt x="1259" y="2826"/>
                </a:lnTo>
                <a:lnTo>
                  <a:pt x="1422" y="2758"/>
                </a:lnTo>
                <a:lnTo>
                  <a:pt x="1592" y="2691"/>
                </a:lnTo>
                <a:lnTo>
                  <a:pt x="1577" y="2662"/>
                </a:lnTo>
                <a:lnTo>
                  <a:pt x="1564" y="2633"/>
                </a:lnTo>
                <a:lnTo>
                  <a:pt x="1552" y="2603"/>
                </a:lnTo>
                <a:lnTo>
                  <a:pt x="1543" y="2574"/>
                </a:lnTo>
                <a:lnTo>
                  <a:pt x="1533" y="2543"/>
                </a:lnTo>
                <a:lnTo>
                  <a:pt x="1525" y="2514"/>
                </a:lnTo>
                <a:lnTo>
                  <a:pt x="1517" y="2484"/>
                </a:lnTo>
                <a:lnTo>
                  <a:pt x="1512" y="2455"/>
                </a:lnTo>
                <a:lnTo>
                  <a:pt x="1508" y="2424"/>
                </a:lnTo>
                <a:lnTo>
                  <a:pt x="1503" y="2395"/>
                </a:lnTo>
                <a:lnTo>
                  <a:pt x="1501" y="2365"/>
                </a:lnTo>
                <a:lnTo>
                  <a:pt x="1499" y="2336"/>
                </a:lnTo>
                <a:lnTo>
                  <a:pt x="1498" y="2306"/>
                </a:lnTo>
                <a:lnTo>
                  <a:pt x="1498" y="2277"/>
                </a:lnTo>
                <a:lnTo>
                  <a:pt x="1499" y="2248"/>
                </a:lnTo>
                <a:lnTo>
                  <a:pt x="1500" y="2220"/>
                </a:lnTo>
                <a:lnTo>
                  <a:pt x="1502" y="2191"/>
                </a:lnTo>
                <a:lnTo>
                  <a:pt x="1505" y="2163"/>
                </a:lnTo>
                <a:lnTo>
                  <a:pt x="1509" y="2136"/>
                </a:lnTo>
                <a:lnTo>
                  <a:pt x="1513" y="2107"/>
                </a:lnTo>
                <a:lnTo>
                  <a:pt x="1523" y="2055"/>
                </a:lnTo>
                <a:lnTo>
                  <a:pt x="1535" y="2002"/>
                </a:lnTo>
                <a:lnTo>
                  <a:pt x="1548" y="1953"/>
                </a:lnTo>
                <a:lnTo>
                  <a:pt x="1562" y="1906"/>
                </a:lnTo>
                <a:lnTo>
                  <a:pt x="1579" y="1863"/>
                </a:lnTo>
                <a:lnTo>
                  <a:pt x="1595" y="1821"/>
                </a:lnTo>
                <a:lnTo>
                  <a:pt x="1503" y="1786"/>
                </a:lnTo>
                <a:lnTo>
                  <a:pt x="1413" y="1749"/>
                </a:lnTo>
                <a:lnTo>
                  <a:pt x="1322" y="1712"/>
                </a:lnTo>
                <a:lnTo>
                  <a:pt x="1231" y="1675"/>
                </a:lnTo>
                <a:lnTo>
                  <a:pt x="1142" y="1635"/>
                </a:lnTo>
                <a:lnTo>
                  <a:pt x="1052" y="1597"/>
                </a:lnTo>
                <a:lnTo>
                  <a:pt x="874" y="1516"/>
                </a:lnTo>
                <a:lnTo>
                  <a:pt x="839" y="1513"/>
                </a:lnTo>
                <a:lnTo>
                  <a:pt x="803" y="1511"/>
                </a:lnTo>
                <a:lnTo>
                  <a:pt x="769" y="1509"/>
                </a:lnTo>
                <a:lnTo>
                  <a:pt x="735" y="1509"/>
                </a:lnTo>
                <a:lnTo>
                  <a:pt x="701" y="1510"/>
                </a:lnTo>
                <a:lnTo>
                  <a:pt x="669" y="1512"/>
                </a:lnTo>
                <a:lnTo>
                  <a:pt x="637" y="1515"/>
                </a:lnTo>
                <a:lnTo>
                  <a:pt x="605" y="1520"/>
                </a:lnTo>
                <a:lnTo>
                  <a:pt x="574" y="1525"/>
                </a:lnTo>
                <a:lnTo>
                  <a:pt x="544" y="1532"/>
                </a:lnTo>
                <a:lnTo>
                  <a:pt x="514" y="1540"/>
                </a:lnTo>
                <a:lnTo>
                  <a:pt x="485" y="1549"/>
                </a:lnTo>
                <a:lnTo>
                  <a:pt x="457" y="1560"/>
                </a:lnTo>
                <a:lnTo>
                  <a:pt x="428" y="1572"/>
                </a:lnTo>
                <a:lnTo>
                  <a:pt x="401" y="1585"/>
                </a:lnTo>
                <a:lnTo>
                  <a:pt x="375" y="1599"/>
                </a:lnTo>
                <a:lnTo>
                  <a:pt x="349" y="1615"/>
                </a:lnTo>
                <a:lnTo>
                  <a:pt x="324" y="1632"/>
                </a:lnTo>
                <a:lnTo>
                  <a:pt x="298" y="1650"/>
                </a:lnTo>
                <a:lnTo>
                  <a:pt x="274" y="1669"/>
                </a:lnTo>
                <a:lnTo>
                  <a:pt x="251" y="1690"/>
                </a:lnTo>
                <a:lnTo>
                  <a:pt x="229" y="1713"/>
                </a:lnTo>
                <a:lnTo>
                  <a:pt x="207" y="1736"/>
                </a:lnTo>
                <a:lnTo>
                  <a:pt x="185" y="1761"/>
                </a:lnTo>
                <a:lnTo>
                  <a:pt x="164" y="1787"/>
                </a:lnTo>
                <a:lnTo>
                  <a:pt x="144" y="1814"/>
                </a:lnTo>
                <a:lnTo>
                  <a:pt x="125" y="1843"/>
                </a:lnTo>
                <a:lnTo>
                  <a:pt x="106" y="1873"/>
                </a:lnTo>
                <a:lnTo>
                  <a:pt x="88" y="1904"/>
                </a:lnTo>
                <a:lnTo>
                  <a:pt x="70" y="1938"/>
                </a:lnTo>
                <a:lnTo>
                  <a:pt x="54" y="1972"/>
                </a:lnTo>
                <a:lnTo>
                  <a:pt x="37" y="2007"/>
                </a:lnTo>
                <a:close/>
                <a:moveTo>
                  <a:pt x="4932" y="2098"/>
                </a:moveTo>
                <a:lnTo>
                  <a:pt x="4932" y="2098"/>
                </a:lnTo>
                <a:lnTo>
                  <a:pt x="4916" y="2064"/>
                </a:lnTo>
                <a:lnTo>
                  <a:pt x="4899" y="2029"/>
                </a:lnTo>
                <a:lnTo>
                  <a:pt x="4882" y="1996"/>
                </a:lnTo>
                <a:lnTo>
                  <a:pt x="4863" y="1965"/>
                </a:lnTo>
                <a:lnTo>
                  <a:pt x="4845" y="1935"/>
                </a:lnTo>
                <a:lnTo>
                  <a:pt x="4825" y="1906"/>
                </a:lnTo>
                <a:lnTo>
                  <a:pt x="4805" y="1879"/>
                </a:lnTo>
                <a:lnTo>
                  <a:pt x="4784" y="1853"/>
                </a:lnTo>
                <a:lnTo>
                  <a:pt x="4763" y="1828"/>
                </a:lnTo>
                <a:lnTo>
                  <a:pt x="4741" y="1804"/>
                </a:lnTo>
                <a:lnTo>
                  <a:pt x="4718" y="1782"/>
                </a:lnTo>
                <a:lnTo>
                  <a:pt x="4695" y="1761"/>
                </a:lnTo>
                <a:lnTo>
                  <a:pt x="4671" y="1741"/>
                </a:lnTo>
                <a:lnTo>
                  <a:pt x="4646" y="1724"/>
                </a:lnTo>
                <a:lnTo>
                  <a:pt x="4621" y="1706"/>
                </a:lnTo>
                <a:lnTo>
                  <a:pt x="4594" y="1691"/>
                </a:lnTo>
                <a:lnTo>
                  <a:pt x="4568" y="1677"/>
                </a:lnTo>
                <a:lnTo>
                  <a:pt x="4541" y="1664"/>
                </a:lnTo>
                <a:lnTo>
                  <a:pt x="4512" y="1652"/>
                </a:lnTo>
                <a:lnTo>
                  <a:pt x="4484" y="1641"/>
                </a:lnTo>
                <a:lnTo>
                  <a:pt x="4456" y="1632"/>
                </a:lnTo>
                <a:lnTo>
                  <a:pt x="4425" y="1623"/>
                </a:lnTo>
                <a:lnTo>
                  <a:pt x="4396" y="1617"/>
                </a:lnTo>
                <a:lnTo>
                  <a:pt x="4364" y="1611"/>
                </a:lnTo>
                <a:lnTo>
                  <a:pt x="4332" y="1606"/>
                </a:lnTo>
                <a:lnTo>
                  <a:pt x="4301" y="1603"/>
                </a:lnTo>
                <a:lnTo>
                  <a:pt x="4268" y="1601"/>
                </a:lnTo>
                <a:lnTo>
                  <a:pt x="4234" y="1600"/>
                </a:lnTo>
                <a:lnTo>
                  <a:pt x="4200" y="1600"/>
                </a:lnTo>
                <a:lnTo>
                  <a:pt x="4166" y="1601"/>
                </a:lnTo>
                <a:lnTo>
                  <a:pt x="4130" y="1605"/>
                </a:lnTo>
                <a:lnTo>
                  <a:pt x="4095" y="1608"/>
                </a:lnTo>
                <a:lnTo>
                  <a:pt x="4008" y="1647"/>
                </a:lnTo>
                <a:lnTo>
                  <a:pt x="3922" y="1686"/>
                </a:lnTo>
                <a:lnTo>
                  <a:pt x="3837" y="1722"/>
                </a:lnTo>
                <a:lnTo>
                  <a:pt x="3754" y="1757"/>
                </a:lnTo>
                <a:lnTo>
                  <a:pt x="3670" y="1792"/>
                </a:lnTo>
                <a:lnTo>
                  <a:pt x="3585" y="1825"/>
                </a:lnTo>
                <a:lnTo>
                  <a:pt x="3498" y="1859"/>
                </a:lnTo>
                <a:lnTo>
                  <a:pt x="3408" y="1894"/>
                </a:lnTo>
                <a:lnTo>
                  <a:pt x="3423" y="1936"/>
                </a:lnTo>
                <a:lnTo>
                  <a:pt x="3439" y="1981"/>
                </a:lnTo>
                <a:lnTo>
                  <a:pt x="3452" y="2029"/>
                </a:lnTo>
                <a:lnTo>
                  <a:pt x="3464" y="2079"/>
                </a:lnTo>
                <a:lnTo>
                  <a:pt x="3474" y="2131"/>
                </a:lnTo>
                <a:lnTo>
                  <a:pt x="3481" y="2185"/>
                </a:lnTo>
                <a:lnTo>
                  <a:pt x="3485" y="2213"/>
                </a:lnTo>
                <a:lnTo>
                  <a:pt x="3487" y="2240"/>
                </a:lnTo>
                <a:lnTo>
                  <a:pt x="3488" y="2269"/>
                </a:lnTo>
                <a:lnTo>
                  <a:pt x="3489" y="2297"/>
                </a:lnTo>
                <a:lnTo>
                  <a:pt x="3489" y="2327"/>
                </a:lnTo>
                <a:lnTo>
                  <a:pt x="3489" y="2355"/>
                </a:lnTo>
                <a:lnTo>
                  <a:pt x="3487" y="2384"/>
                </a:lnTo>
                <a:lnTo>
                  <a:pt x="3485" y="2413"/>
                </a:lnTo>
                <a:lnTo>
                  <a:pt x="3481" y="2441"/>
                </a:lnTo>
                <a:lnTo>
                  <a:pt x="3477" y="2471"/>
                </a:lnTo>
                <a:lnTo>
                  <a:pt x="3472" y="2499"/>
                </a:lnTo>
                <a:lnTo>
                  <a:pt x="3465" y="2528"/>
                </a:lnTo>
                <a:lnTo>
                  <a:pt x="3458" y="2556"/>
                </a:lnTo>
                <a:lnTo>
                  <a:pt x="3450" y="2585"/>
                </a:lnTo>
                <a:lnTo>
                  <a:pt x="3440" y="2612"/>
                </a:lnTo>
                <a:lnTo>
                  <a:pt x="3429" y="2639"/>
                </a:lnTo>
                <a:lnTo>
                  <a:pt x="3418" y="2667"/>
                </a:lnTo>
                <a:lnTo>
                  <a:pt x="3405" y="2694"/>
                </a:lnTo>
                <a:lnTo>
                  <a:pt x="3391" y="2719"/>
                </a:lnTo>
                <a:lnTo>
                  <a:pt x="3374" y="2745"/>
                </a:lnTo>
                <a:lnTo>
                  <a:pt x="3419" y="2760"/>
                </a:lnTo>
                <a:lnTo>
                  <a:pt x="3463" y="2777"/>
                </a:lnTo>
                <a:lnTo>
                  <a:pt x="3505" y="2793"/>
                </a:lnTo>
                <a:lnTo>
                  <a:pt x="3548" y="2811"/>
                </a:lnTo>
                <a:lnTo>
                  <a:pt x="3591" y="2829"/>
                </a:lnTo>
                <a:lnTo>
                  <a:pt x="3632" y="2849"/>
                </a:lnTo>
                <a:lnTo>
                  <a:pt x="3716" y="2889"/>
                </a:lnTo>
                <a:lnTo>
                  <a:pt x="3800" y="2931"/>
                </a:lnTo>
                <a:lnTo>
                  <a:pt x="3884" y="2976"/>
                </a:lnTo>
                <a:lnTo>
                  <a:pt x="4056" y="3067"/>
                </a:lnTo>
                <a:lnTo>
                  <a:pt x="4084" y="3071"/>
                </a:lnTo>
                <a:lnTo>
                  <a:pt x="4113" y="3073"/>
                </a:lnTo>
                <a:lnTo>
                  <a:pt x="4140" y="3075"/>
                </a:lnTo>
                <a:lnTo>
                  <a:pt x="4167" y="3076"/>
                </a:lnTo>
                <a:lnTo>
                  <a:pt x="4195" y="3076"/>
                </a:lnTo>
                <a:lnTo>
                  <a:pt x="4222" y="3076"/>
                </a:lnTo>
                <a:lnTo>
                  <a:pt x="4248" y="3075"/>
                </a:lnTo>
                <a:lnTo>
                  <a:pt x="4274" y="3073"/>
                </a:lnTo>
                <a:lnTo>
                  <a:pt x="4301" y="3071"/>
                </a:lnTo>
                <a:lnTo>
                  <a:pt x="4326" y="3067"/>
                </a:lnTo>
                <a:lnTo>
                  <a:pt x="4351" y="3063"/>
                </a:lnTo>
                <a:lnTo>
                  <a:pt x="4376" y="3059"/>
                </a:lnTo>
                <a:lnTo>
                  <a:pt x="4401" y="3054"/>
                </a:lnTo>
                <a:lnTo>
                  <a:pt x="4425" y="3048"/>
                </a:lnTo>
                <a:lnTo>
                  <a:pt x="4449" y="3041"/>
                </a:lnTo>
                <a:lnTo>
                  <a:pt x="4472" y="3035"/>
                </a:lnTo>
                <a:lnTo>
                  <a:pt x="4495" y="3027"/>
                </a:lnTo>
                <a:lnTo>
                  <a:pt x="4518" y="3018"/>
                </a:lnTo>
                <a:lnTo>
                  <a:pt x="4540" y="3010"/>
                </a:lnTo>
                <a:lnTo>
                  <a:pt x="4562" y="3000"/>
                </a:lnTo>
                <a:lnTo>
                  <a:pt x="4583" y="2990"/>
                </a:lnTo>
                <a:lnTo>
                  <a:pt x="4604" y="2979"/>
                </a:lnTo>
                <a:lnTo>
                  <a:pt x="4624" y="2968"/>
                </a:lnTo>
                <a:lnTo>
                  <a:pt x="4645" y="2956"/>
                </a:lnTo>
                <a:lnTo>
                  <a:pt x="4663" y="2944"/>
                </a:lnTo>
                <a:lnTo>
                  <a:pt x="4683" y="2931"/>
                </a:lnTo>
                <a:lnTo>
                  <a:pt x="4701" y="2917"/>
                </a:lnTo>
                <a:lnTo>
                  <a:pt x="4719" y="2902"/>
                </a:lnTo>
                <a:lnTo>
                  <a:pt x="4736" y="2888"/>
                </a:lnTo>
                <a:lnTo>
                  <a:pt x="4753" y="2873"/>
                </a:lnTo>
                <a:lnTo>
                  <a:pt x="4769" y="2858"/>
                </a:lnTo>
                <a:lnTo>
                  <a:pt x="4786" y="2841"/>
                </a:lnTo>
                <a:lnTo>
                  <a:pt x="4801" y="2825"/>
                </a:lnTo>
                <a:lnTo>
                  <a:pt x="4815" y="2807"/>
                </a:lnTo>
                <a:lnTo>
                  <a:pt x="4829" y="2790"/>
                </a:lnTo>
                <a:lnTo>
                  <a:pt x="4842" y="2771"/>
                </a:lnTo>
                <a:lnTo>
                  <a:pt x="4855" y="2753"/>
                </a:lnTo>
                <a:lnTo>
                  <a:pt x="4867" y="2734"/>
                </a:lnTo>
                <a:lnTo>
                  <a:pt x="4879" y="2715"/>
                </a:lnTo>
                <a:lnTo>
                  <a:pt x="4890" y="2694"/>
                </a:lnTo>
                <a:lnTo>
                  <a:pt x="4900" y="2674"/>
                </a:lnTo>
                <a:lnTo>
                  <a:pt x="4910" y="2653"/>
                </a:lnTo>
                <a:lnTo>
                  <a:pt x="4919" y="2632"/>
                </a:lnTo>
                <a:lnTo>
                  <a:pt x="4928" y="2610"/>
                </a:lnTo>
                <a:lnTo>
                  <a:pt x="4934" y="2588"/>
                </a:lnTo>
                <a:lnTo>
                  <a:pt x="4942" y="2565"/>
                </a:lnTo>
                <a:lnTo>
                  <a:pt x="4947" y="2542"/>
                </a:lnTo>
                <a:lnTo>
                  <a:pt x="4953" y="2519"/>
                </a:lnTo>
                <a:lnTo>
                  <a:pt x="4957" y="2495"/>
                </a:lnTo>
                <a:lnTo>
                  <a:pt x="4961" y="2471"/>
                </a:lnTo>
                <a:lnTo>
                  <a:pt x="4965" y="2447"/>
                </a:lnTo>
                <a:lnTo>
                  <a:pt x="4967" y="2422"/>
                </a:lnTo>
                <a:lnTo>
                  <a:pt x="4969" y="2397"/>
                </a:lnTo>
                <a:lnTo>
                  <a:pt x="4969" y="2372"/>
                </a:lnTo>
                <a:lnTo>
                  <a:pt x="4969" y="2345"/>
                </a:lnTo>
                <a:lnTo>
                  <a:pt x="4969" y="2319"/>
                </a:lnTo>
                <a:lnTo>
                  <a:pt x="4967" y="2293"/>
                </a:lnTo>
                <a:lnTo>
                  <a:pt x="4965" y="2266"/>
                </a:lnTo>
                <a:lnTo>
                  <a:pt x="4961" y="2238"/>
                </a:lnTo>
                <a:lnTo>
                  <a:pt x="4957" y="2211"/>
                </a:lnTo>
                <a:lnTo>
                  <a:pt x="4952" y="2184"/>
                </a:lnTo>
                <a:lnTo>
                  <a:pt x="4946" y="2155"/>
                </a:lnTo>
                <a:lnTo>
                  <a:pt x="4940" y="2128"/>
                </a:lnTo>
                <a:lnTo>
                  <a:pt x="4932" y="2098"/>
                </a:lnTo>
                <a:close/>
                <a:moveTo>
                  <a:pt x="3938" y="4303"/>
                </a:moveTo>
                <a:lnTo>
                  <a:pt x="3938" y="4303"/>
                </a:lnTo>
                <a:lnTo>
                  <a:pt x="3917" y="4325"/>
                </a:lnTo>
                <a:lnTo>
                  <a:pt x="3898" y="4346"/>
                </a:lnTo>
                <a:lnTo>
                  <a:pt x="3877" y="4366"/>
                </a:lnTo>
                <a:lnTo>
                  <a:pt x="3856" y="4385"/>
                </a:lnTo>
                <a:lnTo>
                  <a:pt x="3835" y="4403"/>
                </a:lnTo>
                <a:lnTo>
                  <a:pt x="3814" y="4421"/>
                </a:lnTo>
                <a:lnTo>
                  <a:pt x="3794" y="4437"/>
                </a:lnTo>
                <a:lnTo>
                  <a:pt x="3772" y="4453"/>
                </a:lnTo>
                <a:lnTo>
                  <a:pt x="3750" y="4468"/>
                </a:lnTo>
                <a:lnTo>
                  <a:pt x="3729" y="4481"/>
                </a:lnTo>
                <a:lnTo>
                  <a:pt x="3707" y="4494"/>
                </a:lnTo>
                <a:lnTo>
                  <a:pt x="3686" y="4507"/>
                </a:lnTo>
                <a:lnTo>
                  <a:pt x="3663" y="4518"/>
                </a:lnTo>
                <a:lnTo>
                  <a:pt x="3641" y="4529"/>
                </a:lnTo>
                <a:lnTo>
                  <a:pt x="3619" y="4539"/>
                </a:lnTo>
                <a:lnTo>
                  <a:pt x="3596" y="4548"/>
                </a:lnTo>
                <a:lnTo>
                  <a:pt x="3574" y="4555"/>
                </a:lnTo>
                <a:lnTo>
                  <a:pt x="3551" y="4563"/>
                </a:lnTo>
                <a:lnTo>
                  <a:pt x="3529" y="4569"/>
                </a:lnTo>
                <a:lnTo>
                  <a:pt x="3506" y="4575"/>
                </a:lnTo>
                <a:lnTo>
                  <a:pt x="3485" y="4579"/>
                </a:lnTo>
                <a:lnTo>
                  <a:pt x="3462" y="4584"/>
                </a:lnTo>
                <a:lnTo>
                  <a:pt x="3439" y="4587"/>
                </a:lnTo>
                <a:lnTo>
                  <a:pt x="3417" y="4589"/>
                </a:lnTo>
                <a:lnTo>
                  <a:pt x="3394" y="4591"/>
                </a:lnTo>
                <a:lnTo>
                  <a:pt x="3372" y="4592"/>
                </a:lnTo>
                <a:lnTo>
                  <a:pt x="3349" y="4592"/>
                </a:lnTo>
                <a:lnTo>
                  <a:pt x="3327" y="4591"/>
                </a:lnTo>
                <a:lnTo>
                  <a:pt x="3304" y="4590"/>
                </a:lnTo>
                <a:lnTo>
                  <a:pt x="3283" y="4588"/>
                </a:lnTo>
                <a:lnTo>
                  <a:pt x="3261" y="4585"/>
                </a:lnTo>
                <a:lnTo>
                  <a:pt x="3239" y="4581"/>
                </a:lnTo>
                <a:lnTo>
                  <a:pt x="3217" y="4576"/>
                </a:lnTo>
                <a:lnTo>
                  <a:pt x="3195" y="4572"/>
                </a:lnTo>
                <a:lnTo>
                  <a:pt x="3173" y="4565"/>
                </a:lnTo>
                <a:lnTo>
                  <a:pt x="3151" y="4559"/>
                </a:lnTo>
                <a:lnTo>
                  <a:pt x="3131" y="4551"/>
                </a:lnTo>
                <a:lnTo>
                  <a:pt x="3110" y="4543"/>
                </a:lnTo>
                <a:lnTo>
                  <a:pt x="3089" y="4534"/>
                </a:lnTo>
                <a:lnTo>
                  <a:pt x="3068" y="4525"/>
                </a:lnTo>
                <a:lnTo>
                  <a:pt x="3048" y="4514"/>
                </a:lnTo>
                <a:lnTo>
                  <a:pt x="3027" y="4503"/>
                </a:lnTo>
                <a:lnTo>
                  <a:pt x="3007" y="4492"/>
                </a:lnTo>
                <a:lnTo>
                  <a:pt x="2988" y="4479"/>
                </a:lnTo>
                <a:lnTo>
                  <a:pt x="2968" y="4466"/>
                </a:lnTo>
                <a:lnTo>
                  <a:pt x="2949" y="4453"/>
                </a:lnTo>
                <a:lnTo>
                  <a:pt x="2930" y="4437"/>
                </a:lnTo>
                <a:lnTo>
                  <a:pt x="2911" y="4422"/>
                </a:lnTo>
                <a:lnTo>
                  <a:pt x="2893" y="4407"/>
                </a:lnTo>
                <a:lnTo>
                  <a:pt x="2875" y="4390"/>
                </a:lnTo>
                <a:lnTo>
                  <a:pt x="2858" y="4373"/>
                </a:lnTo>
                <a:lnTo>
                  <a:pt x="2840" y="4354"/>
                </a:lnTo>
                <a:lnTo>
                  <a:pt x="2823" y="4337"/>
                </a:lnTo>
                <a:lnTo>
                  <a:pt x="2806" y="4317"/>
                </a:lnTo>
                <a:lnTo>
                  <a:pt x="2790" y="4297"/>
                </a:lnTo>
                <a:lnTo>
                  <a:pt x="2774" y="4277"/>
                </a:lnTo>
                <a:lnTo>
                  <a:pt x="2758" y="4256"/>
                </a:lnTo>
                <a:lnTo>
                  <a:pt x="2743" y="4234"/>
                </a:lnTo>
                <a:lnTo>
                  <a:pt x="2729" y="4211"/>
                </a:lnTo>
                <a:lnTo>
                  <a:pt x="2715" y="4188"/>
                </a:lnTo>
                <a:lnTo>
                  <a:pt x="2700" y="4164"/>
                </a:lnTo>
                <a:lnTo>
                  <a:pt x="2687" y="4140"/>
                </a:lnTo>
                <a:lnTo>
                  <a:pt x="2674" y="4115"/>
                </a:lnTo>
                <a:lnTo>
                  <a:pt x="2662" y="4090"/>
                </a:lnTo>
                <a:lnTo>
                  <a:pt x="2656" y="4054"/>
                </a:lnTo>
                <a:lnTo>
                  <a:pt x="2648" y="4013"/>
                </a:lnTo>
                <a:lnTo>
                  <a:pt x="2642" y="3970"/>
                </a:lnTo>
                <a:lnTo>
                  <a:pt x="2636" y="3923"/>
                </a:lnTo>
                <a:lnTo>
                  <a:pt x="2625" y="3822"/>
                </a:lnTo>
                <a:lnTo>
                  <a:pt x="2615" y="3714"/>
                </a:lnTo>
                <a:lnTo>
                  <a:pt x="2606" y="3604"/>
                </a:lnTo>
                <a:lnTo>
                  <a:pt x="2600" y="3493"/>
                </a:lnTo>
                <a:lnTo>
                  <a:pt x="2595" y="3385"/>
                </a:lnTo>
                <a:lnTo>
                  <a:pt x="2594" y="3285"/>
                </a:lnTo>
                <a:lnTo>
                  <a:pt x="2626" y="3282"/>
                </a:lnTo>
                <a:lnTo>
                  <a:pt x="2658" y="3278"/>
                </a:lnTo>
                <a:lnTo>
                  <a:pt x="2688" y="3273"/>
                </a:lnTo>
                <a:lnTo>
                  <a:pt x="2719" y="3267"/>
                </a:lnTo>
                <a:lnTo>
                  <a:pt x="2748" y="3261"/>
                </a:lnTo>
                <a:lnTo>
                  <a:pt x="2777" y="3253"/>
                </a:lnTo>
                <a:lnTo>
                  <a:pt x="2805" y="3245"/>
                </a:lnTo>
                <a:lnTo>
                  <a:pt x="2834" y="3237"/>
                </a:lnTo>
                <a:lnTo>
                  <a:pt x="2860" y="3227"/>
                </a:lnTo>
                <a:lnTo>
                  <a:pt x="2886" y="3217"/>
                </a:lnTo>
                <a:lnTo>
                  <a:pt x="2912" y="3207"/>
                </a:lnTo>
                <a:lnTo>
                  <a:pt x="2937" y="3196"/>
                </a:lnTo>
                <a:lnTo>
                  <a:pt x="2961" y="3184"/>
                </a:lnTo>
                <a:lnTo>
                  <a:pt x="2985" y="3172"/>
                </a:lnTo>
                <a:lnTo>
                  <a:pt x="3008" y="3159"/>
                </a:lnTo>
                <a:lnTo>
                  <a:pt x="3030" y="3146"/>
                </a:lnTo>
                <a:lnTo>
                  <a:pt x="3052" y="3133"/>
                </a:lnTo>
                <a:lnTo>
                  <a:pt x="3074" y="3119"/>
                </a:lnTo>
                <a:lnTo>
                  <a:pt x="3095" y="3103"/>
                </a:lnTo>
                <a:lnTo>
                  <a:pt x="3114" y="3089"/>
                </a:lnTo>
                <a:lnTo>
                  <a:pt x="3134" y="3074"/>
                </a:lnTo>
                <a:lnTo>
                  <a:pt x="3153" y="3059"/>
                </a:lnTo>
                <a:lnTo>
                  <a:pt x="3188" y="3026"/>
                </a:lnTo>
                <a:lnTo>
                  <a:pt x="3221" y="2993"/>
                </a:lnTo>
                <a:lnTo>
                  <a:pt x="3252" y="2959"/>
                </a:lnTo>
                <a:lnTo>
                  <a:pt x="3280" y="2924"/>
                </a:lnTo>
                <a:lnTo>
                  <a:pt x="3305" y="2889"/>
                </a:lnTo>
                <a:lnTo>
                  <a:pt x="3392" y="2944"/>
                </a:lnTo>
                <a:lnTo>
                  <a:pt x="3475" y="3000"/>
                </a:lnTo>
                <a:lnTo>
                  <a:pt x="3555" y="3054"/>
                </a:lnTo>
                <a:lnTo>
                  <a:pt x="3632" y="3110"/>
                </a:lnTo>
                <a:lnTo>
                  <a:pt x="3705" y="3166"/>
                </a:lnTo>
                <a:lnTo>
                  <a:pt x="3777" y="3223"/>
                </a:lnTo>
                <a:lnTo>
                  <a:pt x="3846" y="3280"/>
                </a:lnTo>
                <a:lnTo>
                  <a:pt x="3914" y="3339"/>
                </a:lnTo>
                <a:lnTo>
                  <a:pt x="3937" y="3368"/>
                </a:lnTo>
                <a:lnTo>
                  <a:pt x="3958" y="3395"/>
                </a:lnTo>
                <a:lnTo>
                  <a:pt x="3977" y="3424"/>
                </a:lnTo>
                <a:lnTo>
                  <a:pt x="3996" y="3452"/>
                </a:lnTo>
                <a:lnTo>
                  <a:pt x="4012" y="3480"/>
                </a:lnTo>
                <a:lnTo>
                  <a:pt x="4027" y="3510"/>
                </a:lnTo>
                <a:lnTo>
                  <a:pt x="4042" y="3538"/>
                </a:lnTo>
                <a:lnTo>
                  <a:pt x="4055" y="3567"/>
                </a:lnTo>
                <a:lnTo>
                  <a:pt x="4066" y="3596"/>
                </a:lnTo>
                <a:lnTo>
                  <a:pt x="4076" y="3626"/>
                </a:lnTo>
                <a:lnTo>
                  <a:pt x="4084" y="3654"/>
                </a:lnTo>
                <a:lnTo>
                  <a:pt x="4092" y="3684"/>
                </a:lnTo>
                <a:lnTo>
                  <a:pt x="4097" y="3713"/>
                </a:lnTo>
                <a:lnTo>
                  <a:pt x="4102" y="3743"/>
                </a:lnTo>
                <a:lnTo>
                  <a:pt x="4105" y="3773"/>
                </a:lnTo>
                <a:lnTo>
                  <a:pt x="4107" y="3803"/>
                </a:lnTo>
                <a:lnTo>
                  <a:pt x="4107" y="3833"/>
                </a:lnTo>
                <a:lnTo>
                  <a:pt x="4106" y="3863"/>
                </a:lnTo>
                <a:lnTo>
                  <a:pt x="4103" y="3893"/>
                </a:lnTo>
                <a:lnTo>
                  <a:pt x="4100" y="3924"/>
                </a:lnTo>
                <a:lnTo>
                  <a:pt x="4094" y="3954"/>
                </a:lnTo>
                <a:lnTo>
                  <a:pt x="4086" y="3985"/>
                </a:lnTo>
                <a:lnTo>
                  <a:pt x="4079" y="4017"/>
                </a:lnTo>
                <a:lnTo>
                  <a:pt x="4069" y="4047"/>
                </a:lnTo>
                <a:lnTo>
                  <a:pt x="4057" y="4079"/>
                </a:lnTo>
                <a:lnTo>
                  <a:pt x="4045" y="4111"/>
                </a:lnTo>
                <a:lnTo>
                  <a:pt x="4031" y="4142"/>
                </a:lnTo>
                <a:lnTo>
                  <a:pt x="4014" y="4174"/>
                </a:lnTo>
                <a:lnTo>
                  <a:pt x="3998" y="4206"/>
                </a:lnTo>
                <a:lnTo>
                  <a:pt x="3979" y="4238"/>
                </a:lnTo>
                <a:lnTo>
                  <a:pt x="3959" y="4270"/>
                </a:lnTo>
                <a:lnTo>
                  <a:pt x="3938" y="4303"/>
                </a:lnTo>
                <a:close/>
                <a:moveTo>
                  <a:pt x="3986" y="352"/>
                </a:moveTo>
                <a:lnTo>
                  <a:pt x="3986" y="352"/>
                </a:lnTo>
                <a:lnTo>
                  <a:pt x="4008" y="385"/>
                </a:lnTo>
                <a:lnTo>
                  <a:pt x="4027" y="417"/>
                </a:lnTo>
                <a:lnTo>
                  <a:pt x="4046" y="449"/>
                </a:lnTo>
                <a:lnTo>
                  <a:pt x="4062" y="482"/>
                </a:lnTo>
                <a:lnTo>
                  <a:pt x="4078" y="513"/>
                </a:lnTo>
                <a:lnTo>
                  <a:pt x="4092" y="545"/>
                </a:lnTo>
                <a:lnTo>
                  <a:pt x="4104" y="577"/>
                </a:lnTo>
                <a:lnTo>
                  <a:pt x="4115" y="608"/>
                </a:lnTo>
                <a:lnTo>
                  <a:pt x="4125" y="640"/>
                </a:lnTo>
                <a:lnTo>
                  <a:pt x="4132" y="671"/>
                </a:lnTo>
                <a:lnTo>
                  <a:pt x="4139" y="702"/>
                </a:lnTo>
                <a:lnTo>
                  <a:pt x="4143" y="733"/>
                </a:lnTo>
                <a:lnTo>
                  <a:pt x="4148" y="764"/>
                </a:lnTo>
                <a:lnTo>
                  <a:pt x="4150" y="794"/>
                </a:lnTo>
                <a:lnTo>
                  <a:pt x="4150" y="825"/>
                </a:lnTo>
                <a:lnTo>
                  <a:pt x="4150" y="855"/>
                </a:lnTo>
                <a:lnTo>
                  <a:pt x="4148" y="886"/>
                </a:lnTo>
                <a:lnTo>
                  <a:pt x="4143" y="915"/>
                </a:lnTo>
                <a:lnTo>
                  <a:pt x="4139" y="946"/>
                </a:lnTo>
                <a:lnTo>
                  <a:pt x="4132" y="976"/>
                </a:lnTo>
                <a:lnTo>
                  <a:pt x="4125" y="1005"/>
                </a:lnTo>
                <a:lnTo>
                  <a:pt x="4116" y="1035"/>
                </a:lnTo>
                <a:lnTo>
                  <a:pt x="4105" y="1064"/>
                </a:lnTo>
                <a:lnTo>
                  <a:pt x="4093" y="1092"/>
                </a:lnTo>
                <a:lnTo>
                  <a:pt x="4080" y="1122"/>
                </a:lnTo>
                <a:lnTo>
                  <a:pt x="4066" y="1151"/>
                </a:lnTo>
                <a:lnTo>
                  <a:pt x="4049" y="1180"/>
                </a:lnTo>
                <a:lnTo>
                  <a:pt x="4033" y="1208"/>
                </a:lnTo>
                <a:lnTo>
                  <a:pt x="4014" y="1237"/>
                </a:lnTo>
                <a:lnTo>
                  <a:pt x="3994" y="1265"/>
                </a:lnTo>
                <a:lnTo>
                  <a:pt x="3973" y="1293"/>
                </a:lnTo>
                <a:lnTo>
                  <a:pt x="3951" y="1322"/>
                </a:lnTo>
                <a:lnTo>
                  <a:pt x="3869" y="1373"/>
                </a:lnTo>
                <a:lnTo>
                  <a:pt x="3789" y="1423"/>
                </a:lnTo>
                <a:lnTo>
                  <a:pt x="3630" y="1522"/>
                </a:lnTo>
                <a:lnTo>
                  <a:pt x="3551" y="1572"/>
                </a:lnTo>
                <a:lnTo>
                  <a:pt x="3473" y="1623"/>
                </a:lnTo>
                <a:lnTo>
                  <a:pt x="3394" y="1677"/>
                </a:lnTo>
                <a:lnTo>
                  <a:pt x="3355" y="1705"/>
                </a:lnTo>
                <a:lnTo>
                  <a:pt x="3315" y="1734"/>
                </a:lnTo>
                <a:lnTo>
                  <a:pt x="3289" y="1699"/>
                </a:lnTo>
                <a:lnTo>
                  <a:pt x="3261" y="1663"/>
                </a:lnTo>
                <a:lnTo>
                  <a:pt x="3229" y="1625"/>
                </a:lnTo>
                <a:lnTo>
                  <a:pt x="3194" y="1589"/>
                </a:lnTo>
                <a:lnTo>
                  <a:pt x="3157" y="1553"/>
                </a:lnTo>
                <a:lnTo>
                  <a:pt x="3118" y="1518"/>
                </a:lnTo>
                <a:lnTo>
                  <a:pt x="3097" y="1502"/>
                </a:lnTo>
                <a:lnTo>
                  <a:pt x="3075" y="1485"/>
                </a:lnTo>
                <a:lnTo>
                  <a:pt x="3053" y="1468"/>
                </a:lnTo>
                <a:lnTo>
                  <a:pt x="3030" y="1453"/>
                </a:lnTo>
                <a:lnTo>
                  <a:pt x="3007" y="1438"/>
                </a:lnTo>
                <a:lnTo>
                  <a:pt x="2983" y="1422"/>
                </a:lnTo>
                <a:lnTo>
                  <a:pt x="2958" y="1408"/>
                </a:lnTo>
                <a:lnTo>
                  <a:pt x="2933" y="1394"/>
                </a:lnTo>
                <a:lnTo>
                  <a:pt x="2908" y="1381"/>
                </a:lnTo>
                <a:lnTo>
                  <a:pt x="2881" y="1368"/>
                </a:lnTo>
                <a:lnTo>
                  <a:pt x="2854" y="1356"/>
                </a:lnTo>
                <a:lnTo>
                  <a:pt x="2826" y="1345"/>
                </a:lnTo>
                <a:lnTo>
                  <a:pt x="2798" y="1335"/>
                </a:lnTo>
                <a:lnTo>
                  <a:pt x="2769" y="1325"/>
                </a:lnTo>
                <a:lnTo>
                  <a:pt x="2740" y="1316"/>
                </a:lnTo>
                <a:lnTo>
                  <a:pt x="2710" y="1309"/>
                </a:lnTo>
                <a:lnTo>
                  <a:pt x="2680" y="1302"/>
                </a:lnTo>
                <a:lnTo>
                  <a:pt x="2648" y="1297"/>
                </a:lnTo>
                <a:lnTo>
                  <a:pt x="2616" y="1292"/>
                </a:lnTo>
                <a:lnTo>
                  <a:pt x="2583" y="1289"/>
                </a:lnTo>
                <a:lnTo>
                  <a:pt x="2605" y="1199"/>
                </a:lnTo>
                <a:lnTo>
                  <a:pt x="2625" y="1112"/>
                </a:lnTo>
                <a:lnTo>
                  <a:pt x="2641" y="1025"/>
                </a:lnTo>
                <a:lnTo>
                  <a:pt x="2657" y="938"/>
                </a:lnTo>
                <a:lnTo>
                  <a:pt x="2670" y="851"/>
                </a:lnTo>
                <a:lnTo>
                  <a:pt x="2681" y="760"/>
                </a:lnTo>
                <a:lnTo>
                  <a:pt x="2691" y="667"/>
                </a:lnTo>
                <a:lnTo>
                  <a:pt x="2699" y="571"/>
                </a:lnTo>
                <a:lnTo>
                  <a:pt x="2711" y="545"/>
                </a:lnTo>
                <a:lnTo>
                  <a:pt x="2724" y="520"/>
                </a:lnTo>
                <a:lnTo>
                  <a:pt x="2737" y="496"/>
                </a:lnTo>
                <a:lnTo>
                  <a:pt x="2752" y="472"/>
                </a:lnTo>
                <a:lnTo>
                  <a:pt x="2766" y="449"/>
                </a:lnTo>
                <a:lnTo>
                  <a:pt x="2780" y="427"/>
                </a:lnTo>
                <a:lnTo>
                  <a:pt x="2795" y="405"/>
                </a:lnTo>
                <a:lnTo>
                  <a:pt x="2812" y="383"/>
                </a:lnTo>
                <a:lnTo>
                  <a:pt x="2827" y="364"/>
                </a:lnTo>
                <a:lnTo>
                  <a:pt x="2843" y="343"/>
                </a:lnTo>
                <a:lnTo>
                  <a:pt x="2861" y="324"/>
                </a:lnTo>
                <a:lnTo>
                  <a:pt x="2877" y="306"/>
                </a:lnTo>
                <a:lnTo>
                  <a:pt x="2895" y="287"/>
                </a:lnTo>
                <a:lnTo>
                  <a:pt x="2913" y="270"/>
                </a:lnTo>
                <a:lnTo>
                  <a:pt x="2931" y="253"/>
                </a:lnTo>
                <a:lnTo>
                  <a:pt x="2949" y="238"/>
                </a:lnTo>
                <a:lnTo>
                  <a:pt x="2969" y="223"/>
                </a:lnTo>
                <a:lnTo>
                  <a:pt x="2988" y="208"/>
                </a:lnTo>
                <a:lnTo>
                  <a:pt x="3007" y="193"/>
                </a:lnTo>
                <a:lnTo>
                  <a:pt x="3027" y="180"/>
                </a:lnTo>
                <a:lnTo>
                  <a:pt x="3047" y="168"/>
                </a:lnTo>
                <a:lnTo>
                  <a:pt x="3067" y="156"/>
                </a:lnTo>
                <a:lnTo>
                  <a:pt x="3088" y="145"/>
                </a:lnTo>
                <a:lnTo>
                  <a:pt x="3109" y="134"/>
                </a:lnTo>
                <a:lnTo>
                  <a:pt x="3130" y="125"/>
                </a:lnTo>
                <a:lnTo>
                  <a:pt x="3150" y="116"/>
                </a:lnTo>
                <a:lnTo>
                  <a:pt x="3172" y="107"/>
                </a:lnTo>
                <a:lnTo>
                  <a:pt x="3193" y="99"/>
                </a:lnTo>
                <a:lnTo>
                  <a:pt x="3215" y="93"/>
                </a:lnTo>
                <a:lnTo>
                  <a:pt x="3237" y="87"/>
                </a:lnTo>
                <a:lnTo>
                  <a:pt x="3259" y="82"/>
                </a:lnTo>
                <a:lnTo>
                  <a:pt x="3281" y="76"/>
                </a:lnTo>
                <a:lnTo>
                  <a:pt x="3303" y="73"/>
                </a:lnTo>
                <a:lnTo>
                  <a:pt x="3326" y="70"/>
                </a:lnTo>
                <a:lnTo>
                  <a:pt x="3348" y="68"/>
                </a:lnTo>
                <a:lnTo>
                  <a:pt x="3371" y="67"/>
                </a:lnTo>
                <a:lnTo>
                  <a:pt x="3393" y="66"/>
                </a:lnTo>
                <a:lnTo>
                  <a:pt x="3416" y="66"/>
                </a:lnTo>
                <a:lnTo>
                  <a:pt x="3439" y="66"/>
                </a:lnTo>
                <a:lnTo>
                  <a:pt x="3462" y="68"/>
                </a:lnTo>
                <a:lnTo>
                  <a:pt x="3485" y="70"/>
                </a:lnTo>
                <a:lnTo>
                  <a:pt x="3506" y="73"/>
                </a:lnTo>
                <a:lnTo>
                  <a:pt x="3529" y="76"/>
                </a:lnTo>
                <a:lnTo>
                  <a:pt x="3552" y="82"/>
                </a:lnTo>
                <a:lnTo>
                  <a:pt x="3575" y="87"/>
                </a:lnTo>
                <a:lnTo>
                  <a:pt x="3598" y="94"/>
                </a:lnTo>
                <a:lnTo>
                  <a:pt x="3620" y="101"/>
                </a:lnTo>
                <a:lnTo>
                  <a:pt x="3643" y="108"/>
                </a:lnTo>
                <a:lnTo>
                  <a:pt x="3666" y="117"/>
                </a:lnTo>
                <a:lnTo>
                  <a:pt x="3688" y="127"/>
                </a:lnTo>
                <a:lnTo>
                  <a:pt x="3711" y="138"/>
                </a:lnTo>
                <a:lnTo>
                  <a:pt x="3733" y="149"/>
                </a:lnTo>
                <a:lnTo>
                  <a:pt x="3754" y="161"/>
                </a:lnTo>
                <a:lnTo>
                  <a:pt x="3776" y="174"/>
                </a:lnTo>
                <a:lnTo>
                  <a:pt x="3798" y="188"/>
                </a:lnTo>
                <a:lnTo>
                  <a:pt x="3820" y="203"/>
                </a:lnTo>
                <a:lnTo>
                  <a:pt x="3842" y="218"/>
                </a:lnTo>
                <a:lnTo>
                  <a:pt x="3863" y="235"/>
                </a:lnTo>
                <a:lnTo>
                  <a:pt x="3883" y="252"/>
                </a:lnTo>
                <a:lnTo>
                  <a:pt x="3905" y="270"/>
                </a:lnTo>
                <a:lnTo>
                  <a:pt x="3926" y="290"/>
                </a:lnTo>
                <a:lnTo>
                  <a:pt x="3946" y="309"/>
                </a:lnTo>
                <a:lnTo>
                  <a:pt x="3966" y="330"/>
                </a:lnTo>
                <a:lnTo>
                  <a:pt x="3986" y="3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玫瑰花"/>
          <p:cNvSpPr/>
          <p:nvPr/>
        </p:nvSpPr>
        <p:spPr bwMode="auto">
          <a:xfrm>
            <a:off x="608965" y="2307590"/>
            <a:ext cx="610235" cy="762635"/>
          </a:xfrm>
          <a:custGeom>
            <a:avLst/>
            <a:gdLst>
              <a:gd name="T0" fmla="*/ 627816 w 3667"/>
              <a:gd name="T1" fmla="*/ 272876 h 5941"/>
              <a:gd name="T2" fmla="*/ 670826 w 3667"/>
              <a:gd name="T3" fmla="*/ 447311 h 5941"/>
              <a:gd name="T4" fmla="*/ 698109 w 3667"/>
              <a:gd name="T5" fmla="*/ 578138 h 5941"/>
              <a:gd name="T6" fmla="*/ 603423 w 3667"/>
              <a:gd name="T7" fmla="*/ 539018 h 5941"/>
              <a:gd name="T8" fmla="*/ 501675 w 3667"/>
              <a:gd name="T9" fmla="*/ 453724 h 5941"/>
              <a:gd name="T10" fmla="*/ 504885 w 3667"/>
              <a:gd name="T11" fmla="*/ 278648 h 5941"/>
              <a:gd name="T12" fmla="*/ 629100 w 3667"/>
              <a:gd name="T13" fmla="*/ 174115 h 5941"/>
              <a:gd name="T14" fmla="*/ 610484 w 3667"/>
              <a:gd name="T15" fmla="*/ 626235 h 5941"/>
              <a:gd name="T16" fmla="*/ 485948 w 3667"/>
              <a:gd name="T17" fmla="*/ 541583 h 5941"/>
              <a:gd name="T18" fmla="*/ 361091 w 3667"/>
              <a:gd name="T19" fmla="*/ 399854 h 5941"/>
              <a:gd name="T20" fmla="*/ 184557 w 3667"/>
              <a:gd name="T21" fmla="*/ 143653 h 5941"/>
              <a:gd name="T22" fmla="*/ 127104 w 3667"/>
              <a:gd name="T23" fmla="*/ 93631 h 5941"/>
              <a:gd name="T24" fmla="*/ 112981 w 3667"/>
              <a:gd name="T25" fmla="*/ 153272 h 5941"/>
              <a:gd name="T26" fmla="*/ 75428 w 3667"/>
              <a:gd name="T27" fmla="*/ 311354 h 5941"/>
              <a:gd name="T28" fmla="*/ 8666 w 3667"/>
              <a:gd name="T29" fmla="*/ 525550 h 5941"/>
              <a:gd name="T30" fmla="*/ 1926 w 3667"/>
              <a:gd name="T31" fmla="*/ 652208 h 5941"/>
              <a:gd name="T32" fmla="*/ 24073 w 3667"/>
              <a:gd name="T33" fmla="*/ 743595 h 5941"/>
              <a:gd name="T34" fmla="*/ 66441 w 3667"/>
              <a:gd name="T35" fmla="*/ 817665 h 5941"/>
              <a:gd name="T36" fmla="*/ 151177 w 3667"/>
              <a:gd name="T37" fmla="*/ 893660 h 5941"/>
              <a:gd name="T38" fmla="*/ 302674 w 3667"/>
              <a:gd name="T39" fmla="*/ 945927 h 5941"/>
              <a:gd name="T40" fmla="*/ 443259 w 3667"/>
              <a:gd name="T41" fmla="*/ 937269 h 5941"/>
              <a:gd name="T42" fmla="*/ 578066 w 3667"/>
              <a:gd name="T43" fmla="*/ 868649 h 5941"/>
              <a:gd name="T44" fmla="*/ 670184 w 3667"/>
              <a:gd name="T45" fmla="*/ 747442 h 5941"/>
              <a:gd name="T46" fmla="*/ 1164477 w 3667"/>
              <a:gd name="T47" fmla="*/ 1100161 h 5941"/>
              <a:gd name="T48" fmla="*/ 979920 w 3667"/>
              <a:gd name="T49" fmla="*/ 1021921 h 5941"/>
              <a:gd name="T50" fmla="*/ 821361 w 3667"/>
              <a:gd name="T51" fmla="*/ 993383 h 5941"/>
              <a:gd name="T52" fmla="*/ 733736 w 3667"/>
              <a:gd name="T53" fmla="*/ 1004927 h 5941"/>
              <a:gd name="T54" fmla="*/ 649642 w 3667"/>
              <a:gd name="T55" fmla="*/ 1062003 h 5941"/>
              <a:gd name="T56" fmla="*/ 602460 w 3667"/>
              <a:gd name="T57" fmla="*/ 1152748 h 5941"/>
              <a:gd name="T58" fmla="*/ 590263 w 3667"/>
              <a:gd name="T59" fmla="*/ 1272672 h 5941"/>
              <a:gd name="T60" fmla="*/ 477282 w 3667"/>
              <a:gd name="T61" fmla="*/ 1342895 h 5941"/>
              <a:gd name="T62" fmla="*/ 453851 w 3667"/>
              <a:gd name="T63" fmla="*/ 1214634 h 5941"/>
              <a:gd name="T64" fmla="*/ 396397 w 3667"/>
              <a:gd name="T65" fmla="*/ 1018394 h 5941"/>
              <a:gd name="T66" fmla="*/ 259022 w 3667"/>
              <a:gd name="T67" fmla="*/ 1038275 h 5941"/>
              <a:gd name="T68" fmla="*/ 177817 w 3667"/>
              <a:gd name="T69" fmla="*/ 1096634 h 5941"/>
              <a:gd name="T70" fmla="*/ 141548 w 3667"/>
              <a:gd name="T71" fmla="*/ 1176797 h 5941"/>
              <a:gd name="T72" fmla="*/ 147967 w 3667"/>
              <a:gd name="T73" fmla="*/ 1215596 h 5941"/>
              <a:gd name="T74" fmla="*/ 197717 w 3667"/>
              <a:gd name="T75" fmla="*/ 1173270 h 5941"/>
              <a:gd name="T76" fmla="*/ 352103 w 3667"/>
              <a:gd name="T77" fmla="*/ 1139601 h 5941"/>
              <a:gd name="T78" fmla="*/ 359807 w 3667"/>
              <a:gd name="T79" fmla="*/ 1413439 h 5941"/>
              <a:gd name="T80" fmla="*/ 331882 w 3667"/>
              <a:gd name="T81" fmla="*/ 1693369 h 5941"/>
              <a:gd name="T82" fmla="*/ 396718 w 3667"/>
              <a:gd name="T83" fmla="*/ 1851130 h 5941"/>
              <a:gd name="T84" fmla="*/ 442617 w 3667"/>
              <a:gd name="T85" fmla="*/ 1593005 h 5941"/>
              <a:gd name="T86" fmla="*/ 493972 w 3667"/>
              <a:gd name="T87" fmla="*/ 1431395 h 5941"/>
              <a:gd name="T88" fmla="*/ 592831 w 3667"/>
              <a:gd name="T89" fmla="*/ 1352835 h 5941"/>
              <a:gd name="T90" fmla="*/ 692973 w 3667"/>
              <a:gd name="T91" fmla="*/ 1408950 h 5941"/>
              <a:gd name="T92" fmla="*/ 790227 w 3667"/>
              <a:gd name="T93" fmla="*/ 1456727 h 5941"/>
              <a:gd name="T94" fmla="*/ 903529 w 3667"/>
              <a:gd name="T95" fmla="*/ 1474684 h 5941"/>
              <a:gd name="T96" fmla="*/ 914763 w 3667"/>
              <a:gd name="T97" fmla="*/ 1411515 h 5941"/>
              <a:gd name="T98" fmla="*/ 993721 w 3667"/>
              <a:gd name="T99" fmla="*/ 1291591 h 5941"/>
              <a:gd name="T100" fmla="*/ 1164156 w 3667"/>
              <a:gd name="T101" fmla="*/ 1117797 h 5941"/>
              <a:gd name="T102" fmla="*/ 292082 w 3667"/>
              <a:gd name="T103" fmla="*/ 109343 h 5941"/>
              <a:gd name="T104" fmla="*/ 367189 w 3667"/>
              <a:gd name="T105" fmla="*/ 109984 h 5941"/>
              <a:gd name="T106" fmla="*/ 462517 w 3667"/>
              <a:gd name="T107" fmla="*/ 148462 h 5941"/>
              <a:gd name="T108" fmla="*/ 538587 w 3667"/>
              <a:gd name="T109" fmla="*/ 146859 h 5941"/>
              <a:gd name="T110" fmla="*/ 520933 w 3667"/>
              <a:gd name="T111" fmla="*/ 65413 h 5941"/>
              <a:gd name="T112" fmla="*/ 384521 w 3667"/>
              <a:gd name="T113" fmla="*/ 7054 h 5941"/>
              <a:gd name="T114" fmla="*/ 252924 w 3667"/>
              <a:gd name="T115" fmla="*/ 7054 h 5941"/>
              <a:gd name="T116" fmla="*/ 191298 w 3667"/>
              <a:gd name="T117" fmla="*/ 46174 h 5941"/>
              <a:gd name="T118" fmla="*/ 346647 w 3667"/>
              <a:gd name="T119" fmla="*/ 180848 h 5941"/>
              <a:gd name="T120" fmla="*/ 328031 w 3667"/>
              <a:gd name="T121" fmla="*/ 221251 h 5941"/>
              <a:gd name="T122" fmla="*/ 447752 w 3667"/>
              <a:gd name="T123" fmla="*/ 232473 h 5941"/>
              <a:gd name="T124" fmla="*/ 387410 w 3667"/>
              <a:gd name="T125" fmla="*/ 191751 h 594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3667" h="5941">
                <a:moveTo>
                  <a:pt x="1981" y="531"/>
                </a:moveTo>
                <a:lnTo>
                  <a:pt x="1981" y="531"/>
                </a:lnTo>
                <a:lnTo>
                  <a:pt x="1971" y="573"/>
                </a:lnTo>
                <a:lnTo>
                  <a:pt x="1964" y="613"/>
                </a:lnTo>
                <a:lnTo>
                  <a:pt x="1958" y="653"/>
                </a:lnTo>
                <a:lnTo>
                  <a:pt x="1954" y="694"/>
                </a:lnTo>
                <a:lnTo>
                  <a:pt x="1952" y="733"/>
                </a:lnTo>
                <a:lnTo>
                  <a:pt x="1952" y="773"/>
                </a:lnTo>
                <a:lnTo>
                  <a:pt x="1953" y="813"/>
                </a:lnTo>
                <a:lnTo>
                  <a:pt x="1956" y="851"/>
                </a:lnTo>
                <a:lnTo>
                  <a:pt x="1960" y="891"/>
                </a:lnTo>
                <a:lnTo>
                  <a:pt x="1966" y="929"/>
                </a:lnTo>
                <a:lnTo>
                  <a:pt x="1972" y="968"/>
                </a:lnTo>
                <a:lnTo>
                  <a:pt x="1981" y="1006"/>
                </a:lnTo>
                <a:lnTo>
                  <a:pt x="1990" y="1046"/>
                </a:lnTo>
                <a:lnTo>
                  <a:pt x="1999" y="1084"/>
                </a:lnTo>
                <a:lnTo>
                  <a:pt x="2020" y="1161"/>
                </a:lnTo>
                <a:lnTo>
                  <a:pt x="2043" y="1238"/>
                </a:lnTo>
                <a:lnTo>
                  <a:pt x="2067" y="1316"/>
                </a:lnTo>
                <a:lnTo>
                  <a:pt x="2090" y="1395"/>
                </a:lnTo>
                <a:lnTo>
                  <a:pt x="2113" y="1474"/>
                </a:lnTo>
                <a:lnTo>
                  <a:pt x="2124" y="1513"/>
                </a:lnTo>
                <a:lnTo>
                  <a:pt x="2134" y="1554"/>
                </a:lnTo>
                <a:lnTo>
                  <a:pt x="2143" y="1595"/>
                </a:lnTo>
                <a:lnTo>
                  <a:pt x="2152" y="1635"/>
                </a:lnTo>
                <a:lnTo>
                  <a:pt x="2159" y="1677"/>
                </a:lnTo>
                <a:lnTo>
                  <a:pt x="2166" y="1718"/>
                </a:lnTo>
                <a:lnTo>
                  <a:pt x="2170" y="1761"/>
                </a:lnTo>
                <a:lnTo>
                  <a:pt x="2175" y="1803"/>
                </a:lnTo>
                <a:lnTo>
                  <a:pt x="2144" y="1796"/>
                </a:lnTo>
                <a:lnTo>
                  <a:pt x="2113" y="1787"/>
                </a:lnTo>
                <a:lnTo>
                  <a:pt x="2084" y="1777"/>
                </a:lnTo>
                <a:lnTo>
                  <a:pt x="2054" y="1766"/>
                </a:lnTo>
                <a:lnTo>
                  <a:pt x="2024" y="1755"/>
                </a:lnTo>
                <a:lnTo>
                  <a:pt x="1994" y="1742"/>
                </a:lnTo>
                <a:lnTo>
                  <a:pt x="1965" y="1728"/>
                </a:lnTo>
                <a:lnTo>
                  <a:pt x="1936" y="1714"/>
                </a:lnTo>
                <a:lnTo>
                  <a:pt x="1908" y="1697"/>
                </a:lnTo>
                <a:lnTo>
                  <a:pt x="1880" y="1681"/>
                </a:lnTo>
                <a:lnTo>
                  <a:pt x="1851" y="1662"/>
                </a:lnTo>
                <a:lnTo>
                  <a:pt x="1824" y="1643"/>
                </a:lnTo>
                <a:lnTo>
                  <a:pt x="1796" y="1624"/>
                </a:lnTo>
                <a:lnTo>
                  <a:pt x="1770" y="1604"/>
                </a:lnTo>
                <a:lnTo>
                  <a:pt x="1744" y="1583"/>
                </a:lnTo>
                <a:lnTo>
                  <a:pt x="1716" y="1561"/>
                </a:lnTo>
                <a:lnTo>
                  <a:pt x="1691" y="1539"/>
                </a:lnTo>
                <a:lnTo>
                  <a:pt x="1664" y="1514"/>
                </a:lnTo>
                <a:lnTo>
                  <a:pt x="1614" y="1466"/>
                </a:lnTo>
                <a:lnTo>
                  <a:pt x="1563" y="1415"/>
                </a:lnTo>
                <a:lnTo>
                  <a:pt x="1515" y="1364"/>
                </a:lnTo>
                <a:lnTo>
                  <a:pt x="1467" y="1309"/>
                </a:lnTo>
                <a:lnTo>
                  <a:pt x="1421" y="1254"/>
                </a:lnTo>
                <a:lnTo>
                  <a:pt x="1375" y="1197"/>
                </a:lnTo>
                <a:lnTo>
                  <a:pt x="1331" y="1139"/>
                </a:lnTo>
                <a:lnTo>
                  <a:pt x="1414" y="1046"/>
                </a:lnTo>
                <a:lnTo>
                  <a:pt x="1494" y="956"/>
                </a:lnTo>
                <a:lnTo>
                  <a:pt x="1533" y="912"/>
                </a:lnTo>
                <a:lnTo>
                  <a:pt x="1573" y="869"/>
                </a:lnTo>
                <a:lnTo>
                  <a:pt x="1613" y="828"/>
                </a:lnTo>
                <a:lnTo>
                  <a:pt x="1652" y="787"/>
                </a:lnTo>
                <a:lnTo>
                  <a:pt x="1692" y="749"/>
                </a:lnTo>
                <a:lnTo>
                  <a:pt x="1732" y="711"/>
                </a:lnTo>
                <a:lnTo>
                  <a:pt x="1772" y="676"/>
                </a:lnTo>
                <a:lnTo>
                  <a:pt x="1813" y="642"/>
                </a:lnTo>
                <a:lnTo>
                  <a:pt x="1855" y="611"/>
                </a:lnTo>
                <a:lnTo>
                  <a:pt x="1895" y="583"/>
                </a:lnTo>
                <a:lnTo>
                  <a:pt x="1938" y="555"/>
                </a:lnTo>
                <a:lnTo>
                  <a:pt x="1960" y="543"/>
                </a:lnTo>
                <a:lnTo>
                  <a:pt x="1981" y="531"/>
                </a:lnTo>
                <a:close/>
                <a:moveTo>
                  <a:pt x="2167" y="2036"/>
                </a:moveTo>
                <a:lnTo>
                  <a:pt x="2167" y="2036"/>
                </a:lnTo>
                <a:lnTo>
                  <a:pt x="2121" y="2027"/>
                </a:lnTo>
                <a:lnTo>
                  <a:pt x="2076" y="2016"/>
                </a:lnTo>
                <a:lnTo>
                  <a:pt x="2032" y="2003"/>
                </a:lnTo>
                <a:lnTo>
                  <a:pt x="1988" y="1989"/>
                </a:lnTo>
                <a:lnTo>
                  <a:pt x="1944" y="1972"/>
                </a:lnTo>
                <a:lnTo>
                  <a:pt x="1902" y="1953"/>
                </a:lnTo>
                <a:lnTo>
                  <a:pt x="1860" y="1934"/>
                </a:lnTo>
                <a:lnTo>
                  <a:pt x="1818" y="1912"/>
                </a:lnTo>
                <a:lnTo>
                  <a:pt x="1779" y="1889"/>
                </a:lnTo>
                <a:lnTo>
                  <a:pt x="1739" y="1864"/>
                </a:lnTo>
                <a:lnTo>
                  <a:pt x="1700" y="1838"/>
                </a:lnTo>
                <a:lnTo>
                  <a:pt x="1661" y="1810"/>
                </a:lnTo>
                <a:lnTo>
                  <a:pt x="1624" y="1782"/>
                </a:lnTo>
                <a:lnTo>
                  <a:pt x="1586" y="1752"/>
                </a:lnTo>
                <a:lnTo>
                  <a:pt x="1549" y="1721"/>
                </a:lnTo>
                <a:lnTo>
                  <a:pt x="1514" y="1689"/>
                </a:lnTo>
                <a:lnTo>
                  <a:pt x="1477" y="1655"/>
                </a:lnTo>
                <a:lnTo>
                  <a:pt x="1443" y="1622"/>
                </a:lnTo>
                <a:lnTo>
                  <a:pt x="1409" y="1587"/>
                </a:lnTo>
                <a:lnTo>
                  <a:pt x="1375" y="1552"/>
                </a:lnTo>
                <a:lnTo>
                  <a:pt x="1342" y="1516"/>
                </a:lnTo>
                <a:lnTo>
                  <a:pt x="1309" y="1478"/>
                </a:lnTo>
                <a:lnTo>
                  <a:pt x="1277" y="1441"/>
                </a:lnTo>
                <a:lnTo>
                  <a:pt x="1246" y="1403"/>
                </a:lnTo>
                <a:lnTo>
                  <a:pt x="1185" y="1326"/>
                </a:lnTo>
                <a:lnTo>
                  <a:pt x="1125" y="1247"/>
                </a:lnTo>
                <a:lnTo>
                  <a:pt x="1068" y="1169"/>
                </a:lnTo>
                <a:lnTo>
                  <a:pt x="1013" y="1090"/>
                </a:lnTo>
                <a:lnTo>
                  <a:pt x="960" y="1012"/>
                </a:lnTo>
                <a:lnTo>
                  <a:pt x="909" y="935"/>
                </a:lnTo>
                <a:lnTo>
                  <a:pt x="811" y="786"/>
                </a:lnTo>
                <a:lnTo>
                  <a:pt x="720" y="649"/>
                </a:lnTo>
                <a:lnTo>
                  <a:pt x="677" y="585"/>
                </a:lnTo>
                <a:lnTo>
                  <a:pt x="636" y="527"/>
                </a:lnTo>
                <a:lnTo>
                  <a:pt x="595" y="473"/>
                </a:lnTo>
                <a:lnTo>
                  <a:pt x="575" y="448"/>
                </a:lnTo>
                <a:lnTo>
                  <a:pt x="556" y="424"/>
                </a:lnTo>
                <a:lnTo>
                  <a:pt x="537" y="403"/>
                </a:lnTo>
                <a:lnTo>
                  <a:pt x="518" y="382"/>
                </a:lnTo>
                <a:lnTo>
                  <a:pt x="500" y="364"/>
                </a:lnTo>
                <a:lnTo>
                  <a:pt x="482" y="347"/>
                </a:lnTo>
                <a:lnTo>
                  <a:pt x="464" y="333"/>
                </a:lnTo>
                <a:lnTo>
                  <a:pt x="446" y="320"/>
                </a:lnTo>
                <a:lnTo>
                  <a:pt x="429" y="309"/>
                </a:lnTo>
                <a:lnTo>
                  <a:pt x="412" y="300"/>
                </a:lnTo>
                <a:lnTo>
                  <a:pt x="396" y="292"/>
                </a:lnTo>
                <a:lnTo>
                  <a:pt x="379" y="288"/>
                </a:lnTo>
                <a:lnTo>
                  <a:pt x="363" y="286"/>
                </a:lnTo>
                <a:lnTo>
                  <a:pt x="346" y="285"/>
                </a:lnTo>
                <a:lnTo>
                  <a:pt x="350" y="309"/>
                </a:lnTo>
                <a:lnTo>
                  <a:pt x="352" y="333"/>
                </a:lnTo>
                <a:lnTo>
                  <a:pt x="354" y="357"/>
                </a:lnTo>
                <a:lnTo>
                  <a:pt x="354" y="381"/>
                </a:lnTo>
                <a:lnTo>
                  <a:pt x="355" y="430"/>
                </a:lnTo>
                <a:lnTo>
                  <a:pt x="352" y="478"/>
                </a:lnTo>
                <a:lnTo>
                  <a:pt x="347" y="527"/>
                </a:lnTo>
                <a:lnTo>
                  <a:pt x="341" y="575"/>
                </a:lnTo>
                <a:lnTo>
                  <a:pt x="333" y="624"/>
                </a:lnTo>
                <a:lnTo>
                  <a:pt x="322" y="673"/>
                </a:lnTo>
                <a:lnTo>
                  <a:pt x="311" y="722"/>
                </a:lnTo>
                <a:lnTo>
                  <a:pt x="298" y="772"/>
                </a:lnTo>
                <a:lnTo>
                  <a:pt x="284" y="821"/>
                </a:lnTo>
                <a:lnTo>
                  <a:pt x="268" y="871"/>
                </a:lnTo>
                <a:lnTo>
                  <a:pt x="252" y="920"/>
                </a:lnTo>
                <a:lnTo>
                  <a:pt x="235" y="971"/>
                </a:lnTo>
                <a:lnTo>
                  <a:pt x="200" y="1071"/>
                </a:lnTo>
                <a:lnTo>
                  <a:pt x="164" y="1172"/>
                </a:lnTo>
                <a:lnTo>
                  <a:pt x="128" y="1275"/>
                </a:lnTo>
                <a:lnTo>
                  <a:pt x="111" y="1325"/>
                </a:lnTo>
                <a:lnTo>
                  <a:pt x="94" y="1377"/>
                </a:lnTo>
                <a:lnTo>
                  <a:pt x="79" y="1429"/>
                </a:lnTo>
                <a:lnTo>
                  <a:pt x="64" y="1481"/>
                </a:lnTo>
                <a:lnTo>
                  <a:pt x="50" y="1533"/>
                </a:lnTo>
                <a:lnTo>
                  <a:pt x="38" y="1586"/>
                </a:lnTo>
                <a:lnTo>
                  <a:pt x="27" y="1639"/>
                </a:lnTo>
                <a:lnTo>
                  <a:pt x="17" y="1692"/>
                </a:lnTo>
                <a:lnTo>
                  <a:pt x="10" y="1744"/>
                </a:lnTo>
                <a:lnTo>
                  <a:pt x="4" y="1798"/>
                </a:lnTo>
                <a:lnTo>
                  <a:pt x="1" y="1852"/>
                </a:lnTo>
                <a:lnTo>
                  <a:pt x="0" y="1906"/>
                </a:lnTo>
                <a:lnTo>
                  <a:pt x="0" y="1939"/>
                </a:lnTo>
                <a:lnTo>
                  <a:pt x="1" y="1971"/>
                </a:lnTo>
                <a:lnTo>
                  <a:pt x="3" y="2003"/>
                </a:lnTo>
                <a:lnTo>
                  <a:pt x="6" y="2034"/>
                </a:lnTo>
                <a:lnTo>
                  <a:pt x="10" y="2065"/>
                </a:lnTo>
                <a:lnTo>
                  <a:pt x="14" y="2095"/>
                </a:lnTo>
                <a:lnTo>
                  <a:pt x="20" y="2125"/>
                </a:lnTo>
                <a:lnTo>
                  <a:pt x="25" y="2155"/>
                </a:lnTo>
                <a:lnTo>
                  <a:pt x="32" y="2183"/>
                </a:lnTo>
                <a:lnTo>
                  <a:pt x="38" y="2211"/>
                </a:lnTo>
                <a:lnTo>
                  <a:pt x="47" y="2238"/>
                </a:lnTo>
                <a:lnTo>
                  <a:pt x="55" y="2266"/>
                </a:lnTo>
                <a:lnTo>
                  <a:pt x="65" y="2292"/>
                </a:lnTo>
                <a:lnTo>
                  <a:pt x="75" y="2319"/>
                </a:lnTo>
                <a:lnTo>
                  <a:pt x="84" y="2344"/>
                </a:lnTo>
                <a:lnTo>
                  <a:pt x="97" y="2369"/>
                </a:lnTo>
                <a:lnTo>
                  <a:pt x="108" y="2393"/>
                </a:lnTo>
                <a:lnTo>
                  <a:pt x="121" y="2418"/>
                </a:lnTo>
                <a:lnTo>
                  <a:pt x="133" y="2441"/>
                </a:lnTo>
                <a:lnTo>
                  <a:pt x="147" y="2464"/>
                </a:lnTo>
                <a:lnTo>
                  <a:pt x="160" y="2486"/>
                </a:lnTo>
                <a:lnTo>
                  <a:pt x="176" y="2508"/>
                </a:lnTo>
                <a:lnTo>
                  <a:pt x="190" y="2529"/>
                </a:lnTo>
                <a:lnTo>
                  <a:pt x="207" y="2550"/>
                </a:lnTo>
                <a:lnTo>
                  <a:pt x="222" y="2571"/>
                </a:lnTo>
                <a:lnTo>
                  <a:pt x="238" y="2590"/>
                </a:lnTo>
                <a:lnTo>
                  <a:pt x="256" y="2609"/>
                </a:lnTo>
                <a:lnTo>
                  <a:pt x="274" y="2628"/>
                </a:lnTo>
                <a:lnTo>
                  <a:pt x="291" y="2646"/>
                </a:lnTo>
                <a:lnTo>
                  <a:pt x="310" y="2664"/>
                </a:lnTo>
                <a:lnTo>
                  <a:pt x="347" y="2698"/>
                </a:lnTo>
                <a:lnTo>
                  <a:pt x="387" y="2729"/>
                </a:lnTo>
                <a:lnTo>
                  <a:pt x="429" y="2759"/>
                </a:lnTo>
                <a:lnTo>
                  <a:pt x="471" y="2787"/>
                </a:lnTo>
                <a:lnTo>
                  <a:pt x="515" y="2813"/>
                </a:lnTo>
                <a:lnTo>
                  <a:pt x="559" y="2836"/>
                </a:lnTo>
                <a:lnTo>
                  <a:pt x="605" y="2858"/>
                </a:lnTo>
                <a:lnTo>
                  <a:pt x="651" y="2876"/>
                </a:lnTo>
                <a:lnTo>
                  <a:pt x="698" y="2894"/>
                </a:lnTo>
                <a:lnTo>
                  <a:pt x="747" y="2909"/>
                </a:lnTo>
                <a:lnTo>
                  <a:pt x="795" y="2923"/>
                </a:lnTo>
                <a:lnTo>
                  <a:pt x="844" y="2934"/>
                </a:lnTo>
                <a:lnTo>
                  <a:pt x="893" y="2942"/>
                </a:lnTo>
                <a:lnTo>
                  <a:pt x="943" y="2950"/>
                </a:lnTo>
                <a:lnTo>
                  <a:pt x="992" y="2955"/>
                </a:lnTo>
                <a:lnTo>
                  <a:pt x="1042" y="2958"/>
                </a:lnTo>
                <a:lnTo>
                  <a:pt x="1091" y="2959"/>
                </a:lnTo>
                <a:lnTo>
                  <a:pt x="1141" y="2958"/>
                </a:lnTo>
                <a:lnTo>
                  <a:pt x="1189" y="2955"/>
                </a:lnTo>
                <a:lnTo>
                  <a:pt x="1237" y="2950"/>
                </a:lnTo>
                <a:lnTo>
                  <a:pt x="1286" y="2942"/>
                </a:lnTo>
                <a:lnTo>
                  <a:pt x="1333" y="2934"/>
                </a:lnTo>
                <a:lnTo>
                  <a:pt x="1381" y="2923"/>
                </a:lnTo>
                <a:lnTo>
                  <a:pt x="1427" y="2909"/>
                </a:lnTo>
                <a:lnTo>
                  <a:pt x="1472" y="2894"/>
                </a:lnTo>
                <a:lnTo>
                  <a:pt x="1517" y="2878"/>
                </a:lnTo>
                <a:lnTo>
                  <a:pt x="1560" y="2859"/>
                </a:lnTo>
                <a:lnTo>
                  <a:pt x="1603" y="2838"/>
                </a:lnTo>
                <a:lnTo>
                  <a:pt x="1645" y="2816"/>
                </a:lnTo>
                <a:lnTo>
                  <a:pt x="1685" y="2792"/>
                </a:lnTo>
                <a:lnTo>
                  <a:pt x="1725" y="2766"/>
                </a:lnTo>
                <a:lnTo>
                  <a:pt x="1763" y="2739"/>
                </a:lnTo>
                <a:lnTo>
                  <a:pt x="1801" y="2709"/>
                </a:lnTo>
                <a:lnTo>
                  <a:pt x="1837" y="2678"/>
                </a:lnTo>
                <a:lnTo>
                  <a:pt x="1871" y="2646"/>
                </a:lnTo>
                <a:lnTo>
                  <a:pt x="1904" y="2612"/>
                </a:lnTo>
                <a:lnTo>
                  <a:pt x="1935" y="2576"/>
                </a:lnTo>
                <a:lnTo>
                  <a:pt x="1966" y="2540"/>
                </a:lnTo>
                <a:lnTo>
                  <a:pt x="1993" y="2500"/>
                </a:lnTo>
                <a:lnTo>
                  <a:pt x="2020" y="2461"/>
                </a:lnTo>
                <a:lnTo>
                  <a:pt x="2044" y="2419"/>
                </a:lnTo>
                <a:lnTo>
                  <a:pt x="2067" y="2376"/>
                </a:lnTo>
                <a:lnTo>
                  <a:pt x="2088" y="2331"/>
                </a:lnTo>
                <a:lnTo>
                  <a:pt x="2107" y="2286"/>
                </a:lnTo>
                <a:lnTo>
                  <a:pt x="2123" y="2238"/>
                </a:lnTo>
                <a:lnTo>
                  <a:pt x="2137" y="2189"/>
                </a:lnTo>
                <a:lnTo>
                  <a:pt x="2150" y="2139"/>
                </a:lnTo>
                <a:lnTo>
                  <a:pt x="2159" y="2089"/>
                </a:lnTo>
                <a:lnTo>
                  <a:pt x="2167" y="2036"/>
                </a:lnTo>
                <a:close/>
                <a:moveTo>
                  <a:pt x="3667" y="3452"/>
                </a:moveTo>
                <a:lnTo>
                  <a:pt x="3667" y="3452"/>
                </a:lnTo>
                <a:lnTo>
                  <a:pt x="3628" y="3431"/>
                </a:lnTo>
                <a:lnTo>
                  <a:pt x="3582" y="3407"/>
                </a:lnTo>
                <a:lnTo>
                  <a:pt x="3522" y="3376"/>
                </a:lnTo>
                <a:lnTo>
                  <a:pt x="3447" y="3341"/>
                </a:lnTo>
                <a:lnTo>
                  <a:pt x="3361" y="3302"/>
                </a:lnTo>
                <a:lnTo>
                  <a:pt x="3315" y="3282"/>
                </a:lnTo>
                <a:lnTo>
                  <a:pt x="3266" y="3263"/>
                </a:lnTo>
                <a:lnTo>
                  <a:pt x="3215" y="3243"/>
                </a:lnTo>
                <a:lnTo>
                  <a:pt x="3162" y="3224"/>
                </a:lnTo>
                <a:lnTo>
                  <a:pt x="3108" y="3205"/>
                </a:lnTo>
                <a:lnTo>
                  <a:pt x="3053" y="3187"/>
                </a:lnTo>
                <a:lnTo>
                  <a:pt x="2996" y="3170"/>
                </a:lnTo>
                <a:lnTo>
                  <a:pt x="2938" y="3155"/>
                </a:lnTo>
                <a:lnTo>
                  <a:pt x="2880" y="3140"/>
                </a:lnTo>
                <a:lnTo>
                  <a:pt x="2822" y="3127"/>
                </a:lnTo>
                <a:lnTo>
                  <a:pt x="2762" y="3116"/>
                </a:lnTo>
                <a:lnTo>
                  <a:pt x="2704" y="3109"/>
                </a:lnTo>
                <a:lnTo>
                  <a:pt x="2645" y="3102"/>
                </a:lnTo>
                <a:lnTo>
                  <a:pt x="2616" y="3100"/>
                </a:lnTo>
                <a:lnTo>
                  <a:pt x="2587" y="3099"/>
                </a:lnTo>
                <a:lnTo>
                  <a:pt x="2559" y="3098"/>
                </a:lnTo>
                <a:lnTo>
                  <a:pt x="2530" y="3098"/>
                </a:lnTo>
                <a:lnTo>
                  <a:pt x="2502" y="3098"/>
                </a:lnTo>
                <a:lnTo>
                  <a:pt x="2473" y="3100"/>
                </a:lnTo>
                <a:lnTo>
                  <a:pt x="2446" y="3102"/>
                </a:lnTo>
                <a:lnTo>
                  <a:pt x="2418" y="3104"/>
                </a:lnTo>
                <a:lnTo>
                  <a:pt x="2391" y="3109"/>
                </a:lnTo>
                <a:lnTo>
                  <a:pt x="2364" y="3113"/>
                </a:lnTo>
                <a:lnTo>
                  <a:pt x="2338" y="3120"/>
                </a:lnTo>
                <a:lnTo>
                  <a:pt x="2311" y="3126"/>
                </a:lnTo>
                <a:lnTo>
                  <a:pt x="2286" y="3134"/>
                </a:lnTo>
                <a:lnTo>
                  <a:pt x="2261" y="3142"/>
                </a:lnTo>
                <a:lnTo>
                  <a:pt x="2224" y="3159"/>
                </a:lnTo>
                <a:lnTo>
                  <a:pt x="2190" y="3177"/>
                </a:lnTo>
                <a:lnTo>
                  <a:pt x="2157" y="3197"/>
                </a:lnTo>
                <a:lnTo>
                  <a:pt x="2128" y="3217"/>
                </a:lnTo>
                <a:lnTo>
                  <a:pt x="2099" y="3241"/>
                </a:lnTo>
                <a:lnTo>
                  <a:pt x="2073" y="3264"/>
                </a:lnTo>
                <a:lnTo>
                  <a:pt x="2047" y="3288"/>
                </a:lnTo>
                <a:lnTo>
                  <a:pt x="2024" y="3312"/>
                </a:lnTo>
                <a:lnTo>
                  <a:pt x="2003" y="3338"/>
                </a:lnTo>
                <a:lnTo>
                  <a:pt x="1983" y="3365"/>
                </a:lnTo>
                <a:lnTo>
                  <a:pt x="1965" y="3392"/>
                </a:lnTo>
                <a:lnTo>
                  <a:pt x="1948" y="3420"/>
                </a:lnTo>
                <a:lnTo>
                  <a:pt x="1933" y="3448"/>
                </a:lnTo>
                <a:lnTo>
                  <a:pt x="1920" y="3477"/>
                </a:lnTo>
                <a:lnTo>
                  <a:pt x="1906" y="3507"/>
                </a:lnTo>
                <a:lnTo>
                  <a:pt x="1895" y="3537"/>
                </a:lnTo>
                <a:lnTo>
                  <a:pt x="1886" y="3565"/>
                </a:lnTo>
                <a:lnTo>
                  <a:pt x="1877" y="3595"/>
                </a:lnTo>
                <a:lnTo>
                  <a:pt x="1869" y="3625"/>
                </a:lnTo>
                <a:lnTo>
                  <a:pt x="1862" y="3654"/>
                </a:lnTo>
                <a:lnTo>
                  <a:pt x="1856" y="3683"/>
                </a:lnTo>
                <a:lnTo>
                  <a:pt x="1851" y="3713"/>
                </a:lnTo>
                <a:lnTo>
                  <a:pt x="1847" y="3741"/>
                </a:lnTo>
                <a:lnTo>
                  <a:pt x="1844" y="3769"/>
                </a:lnTo>
                <a:lnTo>
                  <a:pt x="1839" y="3824"/>
                </a:lnTo>
                <a:lnTo>
                  <a:pt x="1837" y="3875"/>
                </a:lnTo>
                <a:lnTo>
                  <a:pt x="1838" y="3925"/>
                </a:lnTo>
                <a:lnTo>
                  <a:pt x="1839" y="3969"/>
                </a:lnTo>
                <a:lnTo>
                  <a:pt x="1795" y="3988"/>
                </a:lnTo>
                <a:lnTo>
                  <a:pt x="1751" y="4010"/>
                </a:lnTo>
                <a:lnTo>
                  <a:pt x="1707" y="4033"/>
                </a:lnTo>
                <a:lnTo>
                  <a:pt x="1662" y="4059"/>
                </a:lnTo>
                <a:lnTo>
                  <a:pt x="1618" y="4087"/>
                </a:lnTo>
                <a:lnTo>
                  <a:pt x="1574" y="4117"/>
                </a:lnTo>
                <a:lnTo>
                  <a:pt x="1530" y="4151"/>
                </a:lnTo>
                <a:lnTo>
                  <a:pt x="1508" y="4169"/>
                </a:lnTo>
                <a:lnTo>
                  <a:pt x="1487" y="4188"/>
                </a:lnTo>
                <a:lnTo>
                  <a:pt x="1471" y="4203"/>
                </a:lnTo>
                <a:lnTo>
                  <a:pt x="1455" y="4219"/>
                </a:lnTo>
                <a:lnTo>
                  <a:pt x="1423" y="4250"/>
                </a:lnTo>
                <a:lnTo>
                  <a:pt x="1425" y="4148"/>
                </a:lnTo>
                <a:lnTo>
                  <a:pt x="1423" y="4051"/>
                </a:lnTo>
                <a:lnTo>
                  <a:pt x="1421" y="3959"/>
                </a:lnTo>
                <a:lnTo>
                  <a:pt x="1418" y="3871"/>
                </a:lnTo>
                <a:lnTo>
                  <a:pt x="1414" y="3788"/>
                </a:lnTo>
                <a:lnTo>
                  <a:pt x="1409" y="3711"/>
                </a:lnTo>
                <a:lnTo>
                  <a:pt x="1404" y="3641"/>
                </a:lnTo>
                <a:lnTo>
                  <a:pt x="1398" y="3575"/>
                </a:lnTo>
                <a:lnTo>
                  <a:pt x="1387" y="3463"/>
                </a:lnTo>
                <a:lnTo>
                  <a:pt x="1376" y="3378"/>
                </a:lnTo>
                <a:lnTo>
                  <a:pt x="1368" y="3321"/>
                </a:lnTo>
                <a:lnTo>
                  <a:pt x="1364" y="3296"/>
                </a:lnTo>
                <a:lnTo>
                  <a:pt x="1343" y="3171"/>
                </a:lnTo>
                <a:lnTo>
                  <a:pt x="1235" y="3176"/>
                </a:lnTo>
                <a:lnTo>
                  <a:pt x="1136" y="3181"/>
                </a:lnTo>
                <a:lnTo>
                  <a:pt x="1041" y="3187"/>
                </a:lnTo>
                <a:lnTo>
                  <a:pt x="1008" y="3190"/>
                </a:lnTo>
                <a:lnTo>
                  <a:pt x="973" y="3194"/>
                </a:lnTo>
                <a:lnTo>
                  <a:pt x="940" y="3200"/>
                </a:lnTo>
                <a:lnTo>
                  <a:pt x="906" y="3208"/>
                </a:lnTo>
                <a:lnTo>
                  <a:pt x="873" y="3216"/>
                </a:lnTo>
                <a:lnTo>
                  <a:pt x="840" y="3227"/>
                </a:lnTo>
                <a:lnTo>
                  <a:pt x="807" y="3238"/>
                </a:lnTo>
                <a:lnTo>
                  <a:pt x="775" y="3253"/>
                </a:lnTo>
                <a:lnTo>
                  <a:pt x="743" y="3267"/>
                </a:lnTo>
                <a:lnTo>
                  <a:pt x="714" y="3285"/>
                </a:lnTo>
                <a:lnTo>
                  <a:pt x="684" y="3302"/>
                </a:lnTo>
                <a:lnTo>
                  <a:pt x="655" y="3323"/>
                </a:lnTo>
                <a:lnTo>
                  <a:pt x="628" y="3344"/>
                </a:lnTo>
                <a:lnTo>
                  <a:pt x="602" y="3368"/>
                </a:lnTo>
                <a:lnTo>
                  <a:pt x="577" y="3392"/>
                </a:lnTo>
                <a:lnTo>
                  <a:pt x="554" y="3420"/>
                </a:lnTo>
                <a:lnTo>
                  <a:pt x="538" y="3442"/>
                </a:lnTo>
                <a:lnTo>
                  <a:pt x="522" y="3465"/>
                </a:lnTo>
                <a:lnTo>
                  <a:pt x="508" y="3488"/>
                </a:lnTo>
                <a:lnTo>
                  <a:pt x="495" y="3512"/>
                </a:lnTo>
                <a:lnTo>
                  <a:pt x="483" y="3538"/>
                </a:lnTo>
                <a:lnTo>
                  <a:pt x="472" y="3563"/>
                </a:lnTo>
                <a:lnTo>
                  <a:pt x="462" y="3588"/>
                </a:lnTo>
                <a:lnTo>
                  <a:pt x="454" y="3615"/>
                </a:lnTo>
                <a:lnTo>
                  <a:pt x="448" y="3642"/>
                </a:lnTo>
                <a:lnTo>
                  <a:pt x="441" y="3670"/>
                </a:lnTo>
                <a:lnTo>
                  <a:pt x="437" y="3697"/>
                </a:lnTo>
                <a:lnTo>
                  <a:pt x="433" y="3725"/>
                </a:lnTo>
                <a:lnTo>
                  <a:pt x="431" y="3753"/>
                </a:lnTo>
                <a:lnTo>
                  <a:pt x="431" y="3782"/>
                </a:lnTo>
                <a:lnTo>
                  <a:pt x="431" y="3810"/>
                </a:lnTo>
                <a:lnTo>
                  <a:pt x="432" y="3840"/>
                </a:lnTo>
                <a:lnTo>
                  <a:pt x="441" y="3823"/>
                </a:lnTo>
                <a:lnTo>
                  <a:pt x="451" y="3806"/>
                </a:lnTo>
                <a:lnTo>
                  <a:pt x="461" y="3791"/>
                </a:lnTo>
                <a:lnTo>
                  <a:pt x="473" y="3775"/>
                </a:lnTo>
                <a:lnTo>
                  <a:pt x="485" y="3760"/>
                </a:lnTo>
                <a:lnTo>
                  <a:pt x="498" y="3746"/>
                </a:lnTo>
                <a:lnTo>
                  <a:pt x="512" y="3732"/>
                </a:lnTo>
                <a:lnTo>
                  <a:pt x="528" y="3719"/>
                </a:lnTo>
                <a:lnTo>
                  <a:pt x="544" y="3706"/>
                </a:lnTo>
                <a:lnTo>
                  <a:pt x="561" y="3694"/>
                </a:lnTo>
                <a:lnTo>
                  <a:pt x="578" y="3682"/>
                </a:lnTo>
                <a:lnTo>
                  <a:pt x="597" y="3670"/>
                </a:lnTo>
                <a:lnTo>
                  <a:pt x="616" y="3659"/>
                </a:lnTo>
                <a:lnTo>
                  <a:pt x="637" y="3648"/>
                </a:lnTo>
                <a:lnTo>
                  <a:pt x="679" y="3628"/>
                </a:lnTo>
                <a:lnTo>
                  <a:pt x="723" y="3608"/>
                </a:lnTo>
                <a:lnTo>
                  <a:pt x="770" y="3588"/>
                </a:lnTo>
                <a:lnTo>
                  <a:pt x="819" y="3571"/>
                </a:lnTo>
                <a:lnTo>
                  <a:pt x="870" y="3552"/>
                </a:lnTo>
                <a:lnTo>
                  <a:pt x="977" y="3517"/>
                </a:lnTo>
                <a:lnTo>
                  <a:pt x="1089" y="3481"/>
                </a:lnTo>
                <a:lnTo>
                  <a:pt x="1097" y="3554"/>
                </a:lnTo>
                <a:lnTo>
                  <a:pt x="1104" y="3641"/>
                </a:lnTo>
                <a:lnTo>
                  <a:pt x="1111" y="3740"/>
                </a:lnTo>
                <a:lnTo>
                  <a:pt x="1118" y="3852"/>
                </a:lnTo>
                <a:lnTo>
                  <a:pt x="1122" y="3977"/>
                </a:lnTo>
                <a:lnTo>
                  <a:pt x="1123" y="4043"/>
                </a:lnTo>
                <a:lnTo>
                  <a:pt x="1124" y="4111"/>
                </a:lnTo>
                <a:lnTo>
                  <a:pt x="1125" y="4181"/>
                </a:lnTo>
                <a:lnTo>
                  <a:pt x="1124" y="4255"/>
                </a:lnTo>
                <a:lnTo>
                  <a:pt x="1123" y="4331"/>
                </a:lnTo>
                <a:lnTo>
                  <a:pt x="1121" y="4408"/>
                </a:lnTo>
                <a:lnTo>
                  <a:pt x="1118" y="4488"/>
                </a:lnTo>
                <a:lnTo>
                  <a:pt x="1113" y="4570"/>
                </a:lnTo>
                <a:lnTo>
                  <a:pt x="1108" y="4653"/>
                </a:lnTo>
                <a:lnTo>
                  <a:pt x="1101" y="4738"/>
                </a:lnTo>
                <a:lnTo>
                  <a:pt x="1093" y="4826"/>
                </a:lnTo>
                <a:lnTo>
                  <a:pt x="1085" y="4914"/>
                </a:lnTo>
                <a:lnTo>
                  <a:pt x="1074" y="5004"/>
                </a:lnTo>
                <a:lnTo>
                  <a:pt x="1063" y="5095"/>
                </a:lnTo>
                <a:lnTo>
                  <a:pt x="1048" y="5188"/>
                </a:lnTo>
                <a:lnTo>
                  <a:pt x="1034" y="5281"/>
                </a:lnTo>
                <a:lnTo>
                  <a:pt x="1016" y="5376"/>
                </a:lnTo>
                <a:lnTo>
                  <a:pt x="998" y="5472"/>
                </a:lnTo>
                <a:lnTo>
                  <a:pt x="978" y="5568"/>
                </a:lnTo>
                <a:lnTo>
                  <a:pt x="956" y="5665"/>
                </a:lnTo>
                <a:lnTo>
                  <a:pt x="932" y="5763"/>
                </a:lnTo>
                <a:lnTo>
                  <a:pt x="905" y="5862"/>
                </a:lnTo>
                <a:lnTo>
                  <a:pt x="1192" y="5941"/>
                </a:lnTo>
                <a:lnTo>
                  <a:pt x="1214" y="5857"/>
                </a:lnTo>
                <a:lnTo>
                  <a:pt x="1236" y="5773"/>
                </a:lnTo>
                <a:lnTo>
                  <a:pt x="1256" y="5689"/>
                </a:lnTo>
                <a:lnTo>
                  <a:pt x="1275" y="5606"/>
                </a:lnTo>
                <a:lnTo>
                  <a:pt x="1291" y="5523"/>
                </a:lnTo>
                <a:lnTo>
                  <a:pt x="1308" y="5442"/>
                </a:lnTo>
                <a:lnTo>
                  <a:pt x="1322" y="5361"/>
                </a:lnTo>
                <a:lnTo>
                  <a:pt x="1337" y="5280"/>
                </a:lnTo>
                <a:lnTo>
                  <a:pt x="1349" y="5201"/>
                </a:lnTo>
                <a:lnTo>
                  <a:pt x="1360" y="5123"/>
                </a:lnTo>
                <a:lnTo>
                  <a:pt x="1371" y="5045"/>
                </a:lnTo>
                <a:lnTo>
                  <a:pt x="1379" y="4968"/>
                </a:lnTo>
                <a:lnTo>
                  <a:pt x="1387" y="4892"/>
                </a:lnTo>
                <a:lnTo>
                  <a:pt x="1395" y="4818"/>
                </a:lnTo>
                <a:lnTo>
                  <a:pt x="1401" y="4744"/>
                </a:lnTo>
                <a:lnTo>
                  <a:pt x="1407" y="4672"/>
                </a:lnTo>
                <a:lnTo>
                  <a:pt x="1430" y="4627"/>
                </a:lnTo>
                <a:lnTo>
                  <a:pt x="1454" y="4584"/>
                </a:lnTo>
                <a:lnTo>
                  <a:pt x="1481" y="4542"/>
                </a:lnTo>
                <a:lnTo>
                  <a:pt x="1508" y="4502"/>
                </a:lnTo>
                <a:lnTo>
                  <a:pt x="1539" y="4464"/>
                </a:lnTo>
                <a:lnTo>
                  <a:pt x="1570" y="4428"/>
                </a:lnTo>
                <a:lnTo>
                  <a:pt x="1604" y="4392"/>
                </a:lnTo>
                <a:lnTo>
                  <a:pt x="1639" y="4359"/>
                </a:lnTo>
                <a:lnTo>
                  <a:pt x="1673" y="4331"/>
                </a:lnTo>
                <a:lnTo>
                  <a:pt x="1707" y="4304"/>
                </a:lnTo>
                <a:lnTo>
                  <a:pt x="1741" y="4280"/>
                </a:lnTo>
                <a:lnTo>
                  <a:pt x="1777" y="4258"/>
                </a:lnTo>
                <a:lnTo>
                  <a:pt x="1812" y="4237"/>
                </a:lnTo>
                <a:lnTo>
                  <a:pt x="1847" y="4219"/>
                </a:lnTo>
                <a:lnTo>
                  <a:pt x="1882" y="4201"/>
                </a:lnTo>
                <a:lnTo>
                  <a:pt x="1917" y="4186"/>
                </a:lnTo>
                <a:lnTo>
                  <a:pt x="1943" y="4213"/>
                </a:lnTo>
                <a:lnTo>
                  <a:pt x="1972" y="4243"/>
                </a:lnTo>
                <a:lnTo>
                  <a:pt x="2007" y="4275"/>
                </a:lnTo>
                <a:lnTo>
                  <a:pt x="2045" y="4308"/>
                </a:lnTo>
                <a:lnTo>
                  <a:pt x="2088" y="4342"/>
                </a:lnTo>
                <a:lnTo>
                  <a:pt x="2134" y="4377"/>
                </a:lnTo>
                <a:lnTo>
                  <a:pt x="2159" y="4394"/>
                </a:lnTo>
                <a:lnTo>
                  <a:pt x="2186" y="4411"/>
                </a:lnTo>
                <a:lnTo>
                  <a:pt x="2212" y="4428"/>
                </a:lnTo>
                <a:lnTo>
                  <a:pt x="2240" y="4444"/>
                </a:lnTo>
                <a:lnTo>
                  <a:pt x="2270" y="4460"/>
                </a:lnTo>
                <a:lnTo>
                  <a:pt x="2299" y="4475"/>
                </a:lnTo>
                <a:lnTo>
                  <a:pt x="2330" y="4490"/>
                </a:lnTo>
                <a:lnTo>
                  <a:pt x="2362" y="4505"/>
                </a:lnTo>
                <a:lnTo>
                  <a:pt x="2394" y="4518"/>
                </a:lnTo>
                <a:lnTo>
                  <a:pt x="2428" y="4531"/>
                </a:lnTo>
                <a:lnTo>
                  <a:pt x="2462" y="4543"/>
                </a:lnTo>
                <a:lnTo>
                  <a:pt x="2498" y="4554"/>
                </a:lnTo>
                <a:lnTo>
                  <a:pt x="2535" y="4564"/>
                </a:lnTo>
                <a:lnTo>
                  <a:pt x="2572" y="4573"/>
                </a:lnTo>
                <a:lnTo>
                  <a:pt x="2611" y="4581"/>
                </a:lnTo>
                <a:lnTo>
                  <a:pt x="2650" y="4587"/>
                </a:lnTo>
                <a:lnTo>
                  <a:pt x="2690" y="4593"/>
                </a:lnTo>
                <a:lnTo>
                  <a:pt x="2731" y="4596"/>
                </a:lnTo>
                <a:lnTo>
                  <a:pt x="2772" y="4599"/>
                </a:lnTo>
                <a:lnTo>
                  <a:pt x="2815" y="4599"/>
                </a:lnTo>
                <a:lnTo>
                  <a:pt x="2813" y="4582"/>
                </a:lnTo>
                <a:lnTo>
                  <a:pt x="2812" y="4564"/>
                </a:lnTo>
                <a:lnTo>
                  <a:pt x="2813" y="4545"/>
                </a:lnTo>
                <a:lnTo>
                  <a:pt x="2814" y="4527"/>
                </a:lnTo>
                <a:lnTo>
                  <a:pt x="2817" y="4507"/>
                </a:lnTo>
                <a:lnTo>
                  <a:pt x="2822" y="4487"/>
                </a:lnTo>
                <a:lnTo>
                  <a:pt x="2827" y="4466"/>
                </a:lnTo>
                <a:lnTo>
                  <a:pt x="2834" y="4445"/>
                </a:lnTo>
                <a:lnTo>
                  <a:pt x="2842" y="4424"/>
                </a:lnTo>
                <a:lnTo>
                  <a:pt x="2850" y="4402"/>
                </a:lnTo>
                <a:lnTo>
                  <a:pt x="2860" y="4380"/>
                </a:lnTo>
                <a:lnTo>
                  <a:pt x="2870" y="4358"/>
                </a:lnTo>
                <a:lnTo>
                  <a:pt x="2882" y="4335"/>
                </a:lnTo>
                <a:lnTo>
                  <a:pt x="2894" y="4312"/>
                </a:lnTo>
                <a:lnTo>
                  <a:pt x="2922" y="4266"/>
                </a:lnTo>
                <a:lnTo>
                  <a:pt x="2952" y="4219"/>
                </a:lnTo>
                <a:lnTo>
                  <a:pt x="2985" y="4171"/>
                </a:lnTo>
                <a:lnTo>
                  <a:pt x="3020" y="4124"/>
                </a:lnTo>
                <a:lnTo>
                  <a:pt x="3057" y="4076"/>
                </a:lnTo>
                <a:lnTo>
                  <a:pt x="3096" y="4028"/>
                </a:lnTo>
                <a:lnTo>
                  <a:pt x="3135" y="3981"/>
                </a:lnTo>
                <a:lnTo>
                  <a:pt x="3176" y="3935"/>
                </a:lnTo>
                <a:lnTo>
                  <a:pt x="3217" y="3889"/>
                </a:lnTo>
                <a:lnTo>
                  <a:pt x="3259" y="3845"/>
                </a:lnTo>
                <a:lnTo>
                  <a:pt x="3299" y="3801"/>
                </a:lnTo>
                <a:lnTo>
                  <a:pt x="3381" y="3719"/>
                </a:lnTo>
                <a:lnTo>
                  <a:pt x="3457" y="3644"/>
                </a:lnTo>
                <a:lnTo>
                  <a:pt x="3525" y="3579"/>
                </a:lnTo>
                <a:lnTo>
                  <a:pt x="3582" y="3527"/>
                </a:lnTo>
                <a:lnTo>
                  <a:pt x="3627" y="3486"/>
                </a:lnTo>
                <a:lnTo>
                  <a:pt x="3667" y="3452"/>
                </a:lnTo>
                <a:close/>
                <a:moveTo>
                  <a:pt x="807" y="374"/>
                </a:moveTo>
                <a:lnTo>
                  <a:pt x="807" y="374"/>
                </a:lnTo>
                <a:lnTo>
                  <a:pt x="823" y="367"/>
                </a:lnTo>
                <a:lnTo>
                  <a:pt x="839" y="360"/>
                </a:lnTo>
                <a:lnTo>
                  <a:pt x="856" y="355"/>
                </a:lnTo>
                <a:lnTo>
                  <a:pt x="873" y="349"/>
                </a:lnTo>
                <a:lnTo>
                  <a:pt x="891" y="345"/>
                </a:lnTo>
                <a:lnTo>
                  <a:pt x="910" y="341"/>
                </a:lnTo>
                <a:lnTo>
                  <a:pt x="928" y="337"/>
                </a:lnTo>
                <a:lnTo>
                  <a:pt x="947" y="335"/>
                </a:lnTo>
                <a:lnTo>
                  <a:pt x="967" y="333"/>
                </a:lnTo>
                <a:lnTo>
                  <a:pt x="986" y="332"/>
                </a:lnTo>
                <a:lnTo>
                  <a:pt x="1006" y="331"/>
                </a:lnTo>
                <a:lnTo>
                  <a:pt x="1026" y="331"/>
                </a:lnTo>
                <a:lnTo>
                  <a:pt x="1068" y="333"/>
                </a:lnTo>
                <a:lnTo>
                  <a:pt x="1111" y="337"/>
                </a:lnTo>
                <a:lnTo>
                  <a:pt x="1144" y="343"/>
                </a:lnTo>
                <a:lnTo>
                  <a:pt x="1176" y="349"/>
                </a:lnTo>
                <a:lnTo>
                  <a:pt x="1208" y="357"/>
                </a:lnTo>
                <a:lnTo>
                  <a:pt x="1240" y="366"/>
                </a:lnTo>
                <a:lnTo>
                  <a:pt x="1271" y="377"/>
                </a:lnTo>
                <a:lnTo>
                  <a:pt x="1301" y="388"/>
                </a:lnTo>
                <a:lnTo>
                  <a:pt x="1331" y="401"/>
                </a:lnTo>
                <a:lnTo>
                  <a:pt x="1360" y="414"/>
                </a:lnTo>
                <a:lnTo>
                  <a:pt x="1388" y="430"/>
                </a:lnTo>
                <a:lnTo>
                  <a:pt x="1415" y="446"/>
                </a:lnTo>
                <a:lnTo>
                  <a:pt x="1441" y="463"/>
                </a:lnTo>
                <a:lnTo>
                  <a:pt x="1466" y="481"/>
                </a:lnTo>
                <a:lnTo>
                  <a:pt x="1491" y="500"/>
                </a:lnTo>
                <a:lnTo>
                  <a:pt x="1514" y="520"/>
                </a:lnTo>
                <a:lnTo>
                  <a:pt x="1536" y="541"/>
                </a:lnTo>
                <a:lnTo>
                  <a:pt x="1557" y="562"/>
                </a:lnTo>
                <a:lnTo>
                  <a:pt x="1586" y="535"/>
                </a:lnTo>
                <a:lnTo>
                  <a:pt x="1617" y="509"/>
                </a:lnTo>
                <a:lnTo>
                  <a:pt x="1647" y="484"/>
                </a:lnTo>
                <a:lnTo>
                  <a:pt x="1678" y="458"/>
                </a:lnTo>
                <a:lnTo>
                  <a:pt x="1709" y="434"/>
                </a:lnTo>
                <a:lnTo>
                  <a:pt x="1740" y="412"/>
                </a:lnTo>
                <a:lnTo>
                  <a:pt x="1773" y="390"/>
                </a:lnTo>
                <a:lnTo>
                  <a:pt x="1805" y="369"/>
                </a:lnTo>
                <a:lnTo>
                  <a:pt x="1771" y="332"/>
                </a:lnTo>
                <a:lnTo>
                  <a:pt x="1736" y="297"/>
                </a:lnTo>
                <a:lnTo>
                  <a:pt x="1700" y="264"/>
                </a:lnTo>
                <a:lnTo>
                  <a:pt x="1661" y="233"/>
                </a:lnTo>
                <a:lnTo>
                  <a:pt x="1623" y="204"/>
                </a:lnTo>
                <a:lnTo>
                  <a:pt x="1582" y="177"/>
                </a:lnTo>
                <a:lnTo>
                  <a:pt x="1541" y="151"/>
                </a:lnTo>
                <a:lnTo>
                  <a:pt x="1500" y="129"/>
                </a:lnTo>
                <a:lnTo>
                  <a:pt x="1458" y="107"/>
                </a:lnTo>
                <a:lnTo>
                  <a:pt x="1416" y="89"/>
                </a:lnTo>
                <a:lnTo>
                  <a:pt x="1372" y="71"/>
                </a:lnTo>
                <a:lnTo>
                  <a:pt x="1329" y="57"/>
                </a:lnTo>
                <a:lnTo>
                  <a:pt x="1286" y="42"/>
                </a:lnTo>
                <a:lnTo>
                  <a:pt x="1242" y="31"/>
                </a:lnTo>
                <a:lnTo>
                  <a:pt x="1198" y="22"/>
                </a:lnTo>
                <a:lnTo>
                  <a:pt x="1155" y="14"/>
                </a:lnTo>
                <a:lnTo>
                  <a:pt x="1112" y="7"/>
                </a:lnTo>
                <a:lnTo>
                  <a:pt x="1069" y="3"/>
                </a:lnTo>
                <a:lnTo>
                  <a:pt x="1026" y="1"/>
                </a:lnTo>
                <a:lnTo>
                  <a:pt x="984" y="0"/>
                </a:lnTo>
                <a:lnTo>
                  <a:pt x="944" y="1"/>
                </a:lnTo>
                <a:lnTo>
                  <a:pt x="903" y="4"/>
                </a:lnTo>
                <a:lnTo>
                  <a:pt x="863" y="8"/>
                </a:lnTo>
                <a:lnTo>
                  <a:pt x="825" y="14"/>
                </a:lnTo>
                <a:lnTo>
                  <a:pt x="788" y="22"/>
                </a:lnTo>
                <a:lnTo>
                  <a:pt x="751" y="31"/>
                </a:lnTo>
                <a:lnTo>
                  <a:pt x="716" y="42"/>
                </a:lnTo>
                <a:lnTo>
                  <a:pt x="683" y="56"/>
                </a:lnTo>
                <a:lnTo>
                  <a:pt x="651" y="70"/>
                </a:lnTo>
                <a:lnTo>
                  <a:pt x="620" y="85"/>
                </a:lnTo>
                <a:lnTo>
                  <a:pt x="592" y="103"/>
                </a:lnTo>
                <a:lnTo>
                  <a:pt x="565" y="122"/>
                </a:lnTo>
                <a:lnTo>
                  <a:pt x="581" y="133"/>
                </a:lnTo>
                <a:lnTo>
                  <a:pt x="596" y="144"/>
                </a:lnTo>
                <a:lnTo>
                  <a:pt x="626" y="169"/>
                </a:lnTo>
                <a:lnTo>
                  <a:pt x="657" y="197"/>
                </a:lnTo>
                <a:lnTo>
                  <a:pt x="686" y="227"/>
                </a:lnTo>
                <a:lnTo>
                  <a:pt x="716" y="260"/>
                </a:lnTo>
                <a:lnTo>
                  <a:pt x="747" y="296"/>
                </a:lnTo>
                <a:lnTo>
                  <a:pt x="776" y="333"/>
                </a:lnTo>
                <a:lnTo>
                  <a:pt x="807" y="374"/>
                </a:lnTo>
                <a:close/>
                <a:moveTo>
                  <a:pt x="1080" y="564"/>
                </a:moveTo>
                <a:lnTo>
                  <a:pt x="1080" y="564"/>
                </a:lnTo>
                <a:lnTo>
                  <a:pt x="1061" y="563"/>
                </a:lnTo>
                <a:lnTo>
                  <a:pt x="1043" y="561"/>
                </a:lnTo>
                <a:lnTo>
                  <a:pt x="1024" y="561"/>
                </a:lnTo>
                <a:lnTo>
                  <a:pt x="1006" y="561"/>
                </a:lnTo>
                <a:lnTo>
                  <a:pt x="990" y="562"/>
                </a:lnTo>
                <a:lnTo>
                  <a:pt x="973" y="563"/>
                </a:lnTo>
                <a:lnTo>
                  <a:pt x="957" y="566"/>
                </a:lnTo>
                <a:lnTo>
                  <a:pt x="943" y="568"/>
                </a:lnTo>
                <a:lnTo>
                  <a:pt x="1022" y="690"/>
                </a:lnTo>
                <a:lnTo>
                  <a:pt x="1105" y="816"/>
                </a:lnTo>
                <a:lnTo>
                  <a:pt x="1148" y="882"/>
                </a:lnTo>
                <a:lnTo>
                  <a:pt x="1193" y="948"/>
                </a:lnTo>
                <a:lnTo>
                  <a:pt x="1217" y="923"/>
                </a:lnTo>
                <a:lnTo>
                  <a:pt x="1306" y="822"/>
                </a:lnTo>
                <a:lnTo>
                  <a:pt x="1395" y="725"/>
                </a:lnTo>
                <a:lnTo>
                  <a:pt x="1379" y="708"/>
                </a:lnTo>
                <a:lnTo>
                  <a:pt x="1363" y="693"/>
                </a:lnTo>
                <a:lnTo>
                  <a:pt x="1346" y="677"/>
                </a:lnTo>
                <a:lnTo>
                  <a:pt x="1328" y="663"/>
                </a:lnTo>
                <a:lnTo>
                  <a:pt x="1309" y="650"/>
                </a:lnTo>
                <a:lnTo>
                  <a:pt x="1289" y="638"/>
                </a:lnTo>
                <a:lnTo>
                  <a:pt x="1269" y="627"/>
                </a:lnTo>
                <a:lnTo>
                  <a:pt x="1248" y="616"/>
                </a:lnTo>
                <a:lnTo>
                  <a:pt x="1228" y="606"/>
                </a:lnTo>
                <a:lnTo>
                  <a:pt x="1207" y="598"/>
                </a:lnTo>
                <a:lnTo>
                  <a:pt x="1186" y="589"/>
                </a:lnTo>
                <a:lnTo>
                  <a:pt x="1164" y="583"/>
                </a:lnTo>
                <a:lnTo>
                  <a:pt x="1143" y="577"/>
                </a:lnTo>
                <a:lnTo>
                  <a:pt x="1122" y="572"/>
                </a:lnTo>
                <a:lnTo>
                  <a:pt x="1101" y="567"/>
                </a:lnTo>
                <a:lnTo>
                  <a:pt x="1080" y="5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弧形"/>
          <p:cNvSpPr/>
          <p:nvPr/>
        </p:nvSpPr>
        <p:spPr>
          <a:xfrm rot="3660000">
            <a:off x="347980" y="34099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3084AB">
                  <a:alpha val="78000"/>
                </a:srgbClr>
              </a:gs>
              <a:gs pos="100000">
                <a:srgbClr val="8C76B6"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弧形"/>
          <p:cNvSpPr/>
          <p:nvPr/>
        </p:nvSpPr>
        <p:spPr>
          <a:xfrm rot="18900000">
            <a:off x="300990" y="-1409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DE4F34">
                  <a:alpha val="84000"/>
                </a:srgbClr>
              </a:gs>
              <a:gs pos="100000">
                <a:srgbClr val="EAB982">
                  <a:alpha val="84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弧形"/>
          <p:cNvSpPr/>
          <p:nvPr/>
        </p:nvSpPr>
        <p:spPr>
          <a:xfrm rot="6120000">
            <a:off x="1471295" y="-26162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弧形"/>
          <p:cNvSpPr/>
          <p:nvPr/>
        </p:nvSpPr>
        <p:spPr>
          <a:xfrm rot="4680000">
            <a:off x="11174095" y="525145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弧形"/>
          <p:cNvSpPr/>
          <p:nvPr/>
        </p:nvSpPr>
        <p:spPr>
          <a:xfrm rot="17580000">
            <a:off x="10436860" y="579691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43BAB4">
                  <a:alpha val="84000"/>
                </a:srgbClr>
              </a:gs>
              <a:gs pos="100000">
                <a:srgbClr val="8C76B6">
                  <a:alpha val="8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弧形"/>
          <p:cNvSpPr/>
          <p:nvPr/>
        </p:nvSpPr>
        <p:spPr>
          <a:xfrm rot="7860000">
            <a:off x="1399540" y="34163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7F77AD">
                  <a:alpha val="76000"/>
                </a:srgbClr>
              </a:gs>
              <a:gs pos="100000">
                <a:srgbClr val="ABA268">
                  <a:alpha val="8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任意多边形 10"/>
          <p:cNvSpPr/>
          <p:nvPr/>
        </p:nvSpPr>
        <p:spPr>
          <a:xfrm flipH="1">
            <a:off x="3048635" y="2413000"/>
            <a:ext cx="2157095" cy="563880"/>
          </a:xfrm>
          <a:custGeom>
            <a:avLst/>
            <a:gdLst>
              <a:gd name="connsiteX0" fmla="*/ 0 w 7976"/>
              <a:gd name="connsiteY0" fmla="*/ 3484 h 3484"/>
              <a:gd name="connsiteX1" fmla="*/ 1575 w 7976"/>
              <a:gd name="connsiteY1" fmla="*/ 25 h 3484"/>
              <a:gd name="connsiteX2" fmla="*/ 7976 w 7976"/>
              <a:gd name="connsiteY2" fmla="*/ 0 h 3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76" h="3484">
                <a:moveTo>
                  <a:pt x="0" y="3484"/>
                </a:moveTo>
                <a:cubicBezTo>
                  <a:pt x="32" y="3467"/>
                  <a:pt x="1527" y="73"/>
                  <a:pt x="1575" y="25"/>
                </a:cubicBezTo>
                <a:cubicBezTo>
                  <a:pt x="1623" y="-23"/>
                  <a:pt x="7968" y="26"/>
                  <a:pt x="7976" y="0"/>
                </a:cubicBezTo>
              </a:path>
            </a:pathLst>
          </a:cu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50545" y="2141220"/>
            <a:ext cx="1511300" cy="3975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963" name="文本框 22"/>
          <p:cNvSpPr txBox="1"/>
          <p:nvPr/>
        </p:nvSpPr>
        <p:spPr>
          <a:xfrm flipH="1">
            <a:off x="460375" y="2593975"/>
            <a:ext cx="4074160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</a:t>
            </a:r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内容</a:t>
            </a:r>
            <a:r>
              <a:rPr lang="zh-CN" altLang="en-US" sz="1600" strike="noStrike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40964" name="文本框 20"/>
          <p:cNvSpPr txBox="1"/>
          <p:nvPr/>
        </p:nvSpPr>
        <p:spPr>
          <a:xfrm flipH="1">
            <a:off x="527685" y="2190115"/>
            <a:ext cx="198628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3" name="矩形 12"/>
          <p:cNvSpPr/>
          <p:nvPr/>
        </p:nvSpPr>
        <p:spPr>
          <a:xfrm>
            <a:off x="403225" y="5236845"/>
            <a:ext cx="1513205" cy="40005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966" name="文本框 22"/>
          <p:cNvSpPr txBox="1"/>
          <p:nvPr/>
        </p:nvSpPr>
        <p:spPr>
          <a:xfrm flipH="1">
            <a:off x="313055" y="5689600"/>
            <a:ext cx="4196080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</a:t>
            </a:r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内容</a:t>
            </a:r>
            <a:r>
              <a:rPr lang="zh-CN" altLang="en-US" sz="1600" strike="noStrike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40967" name="文本框 20"/>
          <p:cNvSpPr txBox="1"/>
          <p:nvPr/>
        </p:nvSpPr>
        <p:spPr>
          <a:xfrm flipH="1">
            <a:off x="382270" y="5285105"/>
            <a:ext cx="198628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7" name="任意多边形 16"/>
          <p:cNvSpPr/>
          <p:nvPr/>
        </p:nvSpPr>
        <p:spPr>
          <a:xfrm flipH="1" flipV="1">
            <a:off x="2856865" y="5220335"/>
            <a:ext cx="1990725" cy="353695"/>
          </a:xfrm>
          <a:custGeom>
            <a:avLst/>
            <a:gdLst>
              <a:gd name="connsiteX0" fmla="*/ 0 w 7976"/>
              <a:gd name="connsiteY0" fmla="*/ 3484 h 3484"/>
              <a:gd name="connsiteX1" fmla="*/ 1575 w 7976"/>
              <a:gd name="connsiteY1" fmla="*/ 25 h 3484"/>
              <a:gd name="connsiteX2" fmla="*/ 7976 w 7976"/>
              <a:gd name="connsiteY2" fmla="*/ 0 h 3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76" h="3484">
                <a:moveTo>
                  <a:pt x="0" y="3484"/>
                </a:moveTo>
                <a:cubicBezTo>
                  <a:pt x="32" y="3467"/>
                  <a:pt x="1527" y="73"/>
                  <a:pt x="1575" y="25"/>
                </a:cubicBezTo>
                <a:cubicBezTo>
                  <a:pt x="1623" y="-23"/>
                  <a:pt x="7968" y="26"/>
                  <a:pt x="7976" y="0"/>
                </a:cubicBezTo>
              </a:path>
            </a:pathLst>
          </a:cu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6991985" y="3340735"/>
            <a:ext cx="2159000" cy="566420"/>
          </a:xfrm>
          <a:custGeom>
            <a:avLst/>
            <a:gdLst>
              <a:gd name="connsiteX0" fmla="*/ 0 w 7976"/>
              <a:gd name="connsiteY0" fmla="*/ 3484 h 3484"/>
              <a:gd name="connsiteX1" fmla="*/ 1575 w 7976"/>
              <a:gd name="connsiteY1" fmla="*/ 25 h 3484"/>
              <a:gd name="connsiteX2" fmla="*/ 7976 w 7976"/>
              <a:gd name="connsiteY2" fmla="*/ 0 h 3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76" h="3484">
                <a:moveTo>
                  <a:pt x="0" y="3484"/>
                </a:moveTo>
                <a:cubicBezTo>
                  <a:pt x="32" y="3467"/>
                  <a:pt x="1527" y="73"/>
                  <a:pt x="1575" y="25"/>
                </a:cubicBezTo>
                <a:cubicBezTo>
                  <a:pt x="1623" y="-23"/>
                  <a:pt x="7968" y="26"/>
                  <a:pt x="7976" y="0"/>
                </a:cubicBezTo>
              </a:path>
            </a:pathLst>
          </a:cu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999345" y="3151505"/>
            <a:ext cx="1513205" cy="3975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40971" name="文本框 22"/>
          <p:cNvSpPr txBox="1"/>
          <p:nvPr/>
        </p:nvSpPr>
        <p:spPr>
          <a:xfrm flipH="1">
            <a:off x="7440295" y="3604260"/>
            <a:ext cx="4089400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</a:t>
            </a:r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内容</a:t>
            </a:r>
            <a:r>
              <a:rPr lang="zh-CN" altLang="en-US" sz="1600" strike="noStrike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40972" name="文本框 20"/>
          <p:cNvSpPr txBox="1"/>
          <p:nvPr/>
        </p:nvSpPr>
        <p:spPr>
          <a:xfrm flipH="1">
            <a:off x="9991090" y="3168015"/>
            <a:ext cx="1762125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4" name="等腰三角形 3"/>
          <p:cNvSpPr/>
          <p:nvPr/>
        </p:nvSpPr>
        <p:spPr>
          <a:xfrm>
            <a:off x="4993005" y="1751965"/>
            <a:ext cx="1687830" cy="1689735"/>
          </a:xfrm>
          <a:prstGeom prst="triangle">
            <a:avLst/>
          </a:prstGeom>
          <a:solidFill>
            <a:srgbClr val="FFE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5" name="等腰三角形 4"/>
          <p:cNvSpPr/>
          <p:nvPr/>
        </p:nvSpPr>
        <p:spPr>
          <a:xfrm flipV="1">
            <a:off x="4993005" y="3542665"/>
            <a:ext cx="1689735" cy="1689735"/>
          </a:xfrm>
          <a:prstGeom prst="triangle">
            <a:avLst/>
          </a:prstGeom>
          <a:solidFill>
            <a:srgbClr val="B1C5D7"/>
          </a:solidFill>
          <a:ln>
            <a:solidFill>
              <a:srgbClr val="A9D1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7" name="等腰三角形 6"/>
          <p:cNvSpPr/>
          <p:nvPr/>
        </p:nvSpPr>
        <p:spPr>
          <a:xfrm>
            <a:off x="5963285" y="3542665"/>
            <a:ext cx="1687830" cy="1689735"/>
          </a:xfrm>
          <a:prstGeom prst="triangle">
            <a:avLst/>
          </a:prstGeom>
          <a:solidFill>
            <a:srgbClr val="F8C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4024630" y="3542665"/>
            <a:ext cx="1687830" cy="1689735"/>
          </a:xfrm>
          <a:prstGeom prst="triangle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40977" name="Freeform 61"/>
          <p:cNvSpPr>
            <a:spLocks noEditPoints="1"/>
          </p:cNvSpPr>
          <p:nvPr/>
        </p:nvSpPr>
        <p:spPr>
          <a:xfrm>
            <a:off x="6668135" y="4323715"/>
            <a:ext cx="321945" cy="321945"/>
          </a:xfrm>
          <a:custGeom>
            <a:avLst/>
            <a:gdLst/>
            <a:ahLst/>
            <a:cxnLst>
              <a:cxn ang="0">
                <a:pos x="38762" y="173832"/>
              </a:cxn>
              <a:cxn ang="0">
                <a:pos x="0" y="215681"/>
              </a:cxn>
              <a:cxn ang="0">
                <a:pos x="38762" y="254310"/>
              </a:cxn>
              <a:cxn ang="0">
                <a:pos x="80754" y="215681"/>
              </a:cxn>
              <a:cxn ang="0">
                <a:pos x="38762" y="173832"/>
              </a:cxn>
              <a:cxn ang="0">
                <a:pos x="25841" y="90135"/>
              </a:cxn>
              <a:cxn ang="0">
                <a:pos x="3230" y="112669"/>
              </a:cxn>
              <a:cxn ang="0">
                <a:pos x="25841" y="135203"/>
              </a:cxn>
              <a:cxn ang="0">
                <a:pos x="93674" y="164175"/>
              </a:cxn>
              <a:cxn ang="0">
                <a:pos x="122746" y="231776"/>
              </a:cxn>
              <a:cxn ang="0">
                <a:pos x="145357" y="254310"/>
              </a:cxn>
              <a:cxn ang="0">
                <a:pos x="167968" y="231776"/>
              </a:cxn>
              <a:cxn ang="0">
                <a:pos x="25841" y="90135"/>
              </a:cxn>
              <a:cxn ang="0">
                <a:pos x="25841" y="0"/>
              </a:cxn>
              <a:cxn ang="0">
                <a:pos x="3230" y="19315"/>
              </a:cxn>
              <a:cxn ang="0">
                <a:pos x="25841" y="41848"/>
              </a:cxn>
              <a:cxn ang="0">
                <a:pos x="161508" y="96573"/>
              </a:cxn>
              <a:cxn ang="0">
                <a:pos x="216420" y="231776"/>
              </a:cxn>
              <a:cxn ang="0">
                <a:pos x="239031" y="254310"/>
              </a:cxn>
              <a:cxn ang="0">
                <a:pos x="258412" y="231776"/>
              </a:cxn>
              <a:cxn ang="0">
                <a:pos x="25841" y="0"/>
              </a:cxn>
            </a:cxnLst>
            <a:rect l="0" t="0" r="0" b="0"/>
            <a:pathLst>
              <a:path w="80" h="79">
                <a:moveTo>
                  <a:pt x="12" y="54"/>
                </a:moveTo>
                <a:cubicBezTo>
                  <a:pt x="5" y="54"/>
                  <a:pt x="0" y="60"/>
                  <a:pt x="0" y="67"/>
                </a:cubicBezTo>
                <a:cubicBezTo>
                  <a:pt x="0" y="74"/>
                  <a:pt x="5" y="79"/>
                  <a:pt x="12" y="79"/>
                </a:cubicBezTo>
                <a:cubicBezTo>
                  <a:pt x="19" y="79"/>
                  <a:pt x="25" y="74"/>
                  <a:pt x="25" y="67"/>
                </a:cubicBezTo>
                <a:cubicBezTo>
                  <a:pt x="25" y="60"/>
                  <a:pt x="19" y="54"/>
                  <a:pt x="12" y="54"/>
                </a:cubicBezTo>
                <a:moveTo>
                  <a:pt x="8" y="28"/>
                </a:moveTo>
                <a:cubicBezTo>
                  <a:pt x="5" y="28"/>
                  <a:pt x="1" y="31"/>
                  <a:pt x="1" y="35"/>
                </a:cubicBezTo>
                <a:cubicBezTo>
                  <a:pt x="1" y="39"/>
                  <a:pt x="5" y="42"/>
                  <a:pt x="8" y="42"/>
                </a:cubicBezTo>
                <a:cubicBezTo>
                  <a:pt x="17" y="42"/>
                  <a:pt x="24" y="45"/>
                  <a:pt x="29" y="51"/>
                </a:cubicBezTo>
                <a:cubicBezTo>
                  <a:pt x="35" y="56"/>
                  <a:pt x="38" y="63"/>
                  <a:pt x="38" y="72"/>
                </a:cubicBezTo>
                <a:cubicBezTo>
                  <a:pt x="38" y="76"/>
                  <a:pt x="41" y="79"/>
                  <a:pt x="45" y="79"/>
                </a:cubicBezTo>
                <a:cubicBezTo>
                  <a:pt x="49" y="79"/>
                  <a:pt x="52" y="76"/>
                  <a:pt x="52" y="72"/>
                </a:cubicBezTo>
                <a:cubicBezTo>
                  <a:pt x="52" y="47"/>
                  <a:pt x="33" y="28"/>
                  <a:pt x="8" y="28"/>
                </a:cubicBezTo>
                <a:moveTo>
                  <a:pt x="8" y="0"/>
                </a:moveTo>
                <a:cubicBezTo>
                  <a:pt x="4" y="0"/>
                  <a:pt x="1" y="3"/>
                  <a:pt x="1" y="6"/>
                </a:cubicBezTo>
                <a:cubicBezTo>
                  <a:pt x="1" y="10"/>
                  <a:pt x="4" y="13"/>
                  <a:pt x="8" y="13"/>
                </a:cubicBezTo>
                <a:cubicBezTo>
                  <a:pt x="24" y="13"/>
                  <a:pt x="39" y="20"/>
                  <a:pt x="50" y="30"/>
                </a:cubicBezTo>
                <a:cubicBezTo>
                  <a:pt x="60" y="41"/>
                  <a:pt x="67" y="56"/>
                  <a:pt x="67" y="72"/>
                </a:cubicBezTo>
                <a:cubicBezTo>
                  <a:pt x="67" y="76"/>
                  <a:pt x="70" y="79"/>
                  <a:pt x="74" y="79"/>
                </a:cubicBezTo>
                <a:cubicBezTo>
                  <a:pt x="77" y="79"/>
                  <a:pt x="80" y="76"/>
                  <a:pt x="80" y="72"/>
                </a:cubicBezTo>
                <a:cubicBezTo>
                  <a:pt x="80" y="32"/>
                  <a:pt x="48" y="0"/>
                  <a:pt x="8" y="0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</a:ln>
        </p:spPr>
        <p:txBody>
          <a:bodyPr/>
          <a:lstStyle/>
          <a:p>
            <a:pPr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978" name="Freeform 103"/>
          <p:cNvSpPr>
            <a:spLocks noEditPoints="1"/>
          </p:cNvSpPr>
          <p:nvPr/>
        </p:nvSpPr>
        <p:spPr>
          <a:xfrm>
            <a:off x="4681220" y="4376420"/>
            <a:ext cx="321945" cy="321945"/>
          </a:xfrm>
          <a:custGeom>
            <a:avLst/>
            <a:gdLst/>
            <a:ahLst/>
            <a:cxnLst>
              <a:cxn ang="0">
                <a:pos x="126413" y="291332"/>
              </a:cxn>
              <a:cxn ang="0">
                <a:pos x="90758" y="210406"/>
              </a:cxn>
              <a:cxn ang="0">
                <a:pos x="149102" y="168325"/>
              </a:cxn>
              <a:cxn ang="0">
                <a:pos x="204205" y="207169"/>
              </a:cxn>
              <a:cxn ang="0">
                <a:pos x="175033" y="288095"/>
              </a:cxn>
              <a:cxn ang="0">
                <a:pos x="178274" y="87399"/>
              </a:cxn>
              <a:cxn ang="0">
                <a:pos x="149102" y="116533"/>
              </a:cxn>
              <a:cxn ang="0">
                <a:pos x="106965" y="90636"/>
              </a:cxn>
              <a:cxn ang="0">
                <a:pos x="81034" y="139192"/>
              </a:cxn>
              <a:cxn ang="0">
                <a:pos x="16207" y="158614"/>
              </a:cxn>
              <a:cxn ang="0">
                <a:pos x="35655" y="216880"/>
              </a:cxn>
              <a:cxn ang="0">
                <a:pos x="3241" y="271909"/>
              </a:cxn>
              <a:cxn ang="0">
                <a:pos x="58344" y="301043"/>
              </a:cxn>
              <a:cxn ang="0">
                <a:pos x="74551" y="362546"/>
              </a:cxn>
              <a:cxn ang="0">
                <a:pos x="129654" y="343124"/>
              </a:cxn>
              <a:cxn ang="0">
                <a:pos x="171792" y="343124"/>
              </a:cxn>
              <a:cxn ang="0">
                <a:pos x="230136" y="359309"/>
              </a:cxn>
              <a:cxn ang="0">
                <a:pos x="243102" y="294569"/>
              </a:cxn>
              <a:cxn ang="0">
                <a:pos x="294963" y="262198"/>
              </a:cxn>
              <a:cxn ang="0">
                <a:pos x="259308" y="207169"/>
              </a:cxn>
              <a:cxn ang="0">
                <a:pos x="272274" y="152140"/>
              </a:cxn>
              <a:cxn ang="0">
                <a:pos x="210688" y="135955"/>
              </a:cxn>
              <a:cxn ang="0">
                <a:pos x="178274" y="87399"/>
              </a:cxn>
              <a:cxn ang="0">
                <a:pos x="301446" y="103585"/>
              </a:cxn>
              <a:cxn ang="0">
                <a:pos x="272274" y="71214"/>
              </a:cxn>
              <a:cxn ang="0">
                <a:pos x="304687" y="42081"/>
              </a:cxn>
              <a:cxn ang="0">
                <a:pos x="324135" y="48555"/>
              </a:cxn>
              <a:cxn ang="0">
                <a:pos x="324135" y="93873"/>
              </a:cxn>
              <a:cxn ang="0">
                <a:pos x="291722" y="0"/>
              </a:cxn>
              <a:cxn ang="0">
                <a:pos x="272274" y="25896"/>
              </a:cxn>
              <a:cxn ang="0">
                <a:pos x="243102" y="25896"/>
              </a:cxn>
              <a:cxn ang="0">
                <a:pos x="249584" y="58266"/>
              </a:cxn>
              <a:cxn ang="0">
                <a:pos x="230136" y="80925"/>
              </a:cxn>
              <a:cxn ang="0">
                <a:pos x="256067" y="100348"/>
              </a:cxn>
              <a:cxn ang="0">
                <a:pos x="259308" y="129481"/>
              </a:cxn>
              <a:cxn ang="0">
                <a:pos x="291722" y="126244"/>
              </a:cxn>
              <a:cxn ang="0">
                <a:pos x="314411" y="145666"/>
              </a:cxn>
              <a:cxn ang="0">
                <a:pos x="333859" y="119770"/>
              </a:cxn>
              <a:cxn ang="0">
                <a:pos x="359790" y="116533"/>
              </a:cxn>
              <a:cxn ang="0">
                <a:pos x="356549" y="84162"/>
              </a:cxn>
              <a:cxn ang="0">
                <a:pos x="375997" y="61503"/>
              </a:cxn>
              <a:cxn ang="0">
                <a:pos x="350066" y="42081"/>
              </a:cxn>
              <a:cxn ang="0">
                <a:pos x="346825" y="12948"/>
              </a:cxn>
              <a:cxn ang="0">
                <a:pos x="314411" y="16185"/>
              </a:cxn>
              <a:cxn ang="0">
                <a:pos x="291722" y="0"/>
              </a:cxn>
            </a:cxnLst>
            <a:rect l="0" t="0" r="0" b="0"/>
            <a:pathLst>
              <a:path w="116" h="117">
                <a:moveTo>
                  <a:pt x="46" y="91"/>
                </a:moveTo>
                <a:cubicBezTo>
                  <a:pt x="44" y="91"/>
                  <a:pt x="41" y="91"/>
                  <a:pt x="39" y="90"/>
                </a:cubicBezTo>
                <a:cubicBezTo>
                  <a:pt x="34" y="88"/>
                  <a:pt x="30" y="84"/>
                  <a:pt x="28" y="80"/>
                </a:cubicBezTo>
                <a:cubicBezTo>
                  <a:pt x="26" y="75"/>
                  <a:pt x="26" y="70"/>
                  <a:pt x="28" y="65"/>
                </a:cubicBezTo>
                <a:cubicBezTo>
                  <a:pt x="29" y="60"/>
                  <a:pt x="33" y="56"/>
                  <a:pt x="38" y="54"/>
                </a:cubicBezTo>
                <a:cubicBezTo>
                  <a:pt x="40" y="53"/>
                  <a:pt x="43" y="52"/>
                  <a:pt x="46" y="52"/>
                </a:cubicBezTo>
                <a:cubicBezTo>
                  <a:pt x="48" y="52"/>
                  <a:pt x="50" y="53"/>
                  <a:pt x="53" y="53"/>
                </a:cubicBezTo>
                <a:cubicBezTo>
                  <a:pt x="58" y="55"/>
                  <a:pt x="61" y="59"/>
                  <a:pt x="63" y="64"/>
                </a:cubicBezTo>
                <a:cubicBezTo>
                  <a:pt x="66" y="68"/>
                  <a:pt x="66" y="73"/>
                  <a:pt x="64" y="78"/>
                </a:cubicBezTo>
                <a:cubicBezTo>
                  <a:pt x="62" y="83"/>
                  <a:pt x="58" y="87"/>
                  <a:pt x="54" y="89"/>
                </a:cubicBezTo>
                <a:cubicBezTo>
                  <a:pt x="51" y="90"/>
                  <a:pt x="49" y="91"/>
                  <a:pt x="46" y="91"/>
                </a:cubicBezTo>
                <a:moveTo>
                  <a:pt x="55" y="27"/>
                </a:moveTo>
                <a:cubicBezTo>
                  <a:pt x="51" y="37"/>
                  <a:pt x="51" y="37"/>
                  <a:pt x="51" y="37"/>
                </a:cubicBezTo>
                <a:cubicBezTo>
                  <a:pt x="49" y="37"/>
                  <a:pt x="48" y="36"/>
                  <a:pt x="46" y="36"/>
                </a:cubicBezTo>
                <a:cubicBezTo>
                  <a:pt x="43" y="36"/>
                  <a:pt x="40" y="37"/>
                  <a:pt x="38" y="3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34"/>
                  <a:pt x="20" y="34"/>
                  <a:pt x="20" y="34"/>
                </a:cubicBezTo>
                <a:cubicBezTo>
                  <a:pt x="25" y="43"/>
                  <a:pt x="25" y="43"/>
                  <a:pt x="25" y="43"/>
                </a:cubicBezTo>
                <a:cubicBezTo>
                  <a:pt x="21" y="46"/>
                  <a:pt x="18" y="49"/>
                  <a:pt x="16" y="53"/>
                </a:cubicBezTo>
                <a:cubicBezTo>
                  <a:pt x="5" y="49"/>
                  <a:pt x="5" y="49"/>
                  <a:pt x="5" y="49"/>
                </a:cubicBezTo>
                <a:cubicBezTo>
                  <a:pt x="0" y="63"/>
                  <a:pt x="0" y="63"/>
                  <a:pt x="0" y="63"/>
                </a:cubicBezTo>
                <a:cubicBezTo>
                  <a:pt x="11" y="67"/>
                  <a:pt x="11" y="67"/>
                  <a:pt x="11" y="67"/>
                </a:cubicBezTo>
                <a:cubicBezTo>
                  <a:pt x="10" y="71"/>
                  <a:pt x="10" y="76"/>
                  <a:pt x="11" y="80"/>
                </a:cubicBezTo>
                <a:cubicBezTo>
                  <a:pt x="1" y="84"/>
                  <a:pt x="1" y="84"/>
                  <a:pt x="1" y="84"/>
                </a:cubicBezTo>
                <a:cubicBezTo>
                  <a:pt x="7" y="97"/>
                  <a:pt x="7" y="97"/>
                  <a:pt x="7" y="97"/>
                </a:cubicBezTo>
                <a:cubicBezTo>
                  <a:pt x="18" y="93"/>
                  <a:pt x="18" y="93"/>
                  <a:pt x="18" y="93"/>
                </a:cubicBezTo>
                <a:cubicBezTo>
                  <a:pt x="20" y="96"/>
                  <a:pt x="23" y="99"/>
                  <a:pt x="27" y="101"/>
                </a:cubicBezTo>
                <a:cubicBezTo>
                  <a:pt x="23" y="112"/>
                  <a:pt x="23" y="112"/>
                  <a:pt x="23" y="112"/>
                </a:cubicBezTo>
                <a:cubicBezTo>
                  <a:pt x="36" y="117"/>
                  <a:pt x="36" y="117"/>
                  <a:pt x="36" y="117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42" y="107"/>
                  <a:pt x="44" y="107"/>
                  <a:pt x="46" y="107"/>
                </a:cubicBezTo>
                <a:cubicBezTo>
                  <a:pt x="48" y="107"/>
                  <a:pt x="51" y="107"/>
                  <a:pt x="53" y="106"/>
                </a:cubicBezTo>
                <a:cubicBezTo>
                  <a:pt x="58" y="116"/>
                  <a:pt x="58" y="116"/>
                  <a:pt x="58" y="116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66" y="100"/>
                  <a:pt x="66" y="100"/>
                  <a:pt x="66" y="100"/>
                </a:cubicBezTo>
                <a:cubicBezTo>
                  <a:pt x="70" y="98"/>
                  <a:pt x="73" y="95"/>
                  <a:pt x="75" y="91"/>
                </a:cubicBezTo>
                <a:cubicBezTo>
                  <a:pt x="86" y="95"/>
                  <a:pt x="86" y="95"/>
                  <a:pt x="86" y="95"/>
                </a:cubicBezTo>
                <a:cubicBezTo>
                  <a:pt x="91" y="81"/>
                  <a:pt x="91" y="81"/>
                  <a:pt x="91" y="81"/>
                </a:cubicBezTo>
                <a:cubicBezTo>
                  <a:pt x="81" y="77"/>
                  <a:pt x="81" y="77"/>
                  <a:pt x="81" y="77"/>
                </a:cubicBezTo>
                <a:cubicBezTo>
                  <a:pt x="81" y="73"/>
                  <a:pt x="81" y="68"/>
                  <a:pt x="80" y="64"/>
                </a:cubicBezTo>
                <a:cubicBezTo>
                  <a:pt x="90" y="60"/>
                  <a:pt x="90" y="60"/>
                  <a:pt x="90" y="60"/>
                </a:cubicBezTo>
                <a:cubicBezTo>
                  <a:pt x="84" y="47"/>
                  <a:pt x="84" y="47"/>
                  <a:pt x="84" y="47"/>
                </a:cubicBezTo>
                <a:cubicBezTo>
                  <a:pt x="74" y="51"/>
                  <a:pt x="74" y="51"/>
                  <a:pt x="74" y="51"/>
                </a:cubicBezTo>
                <a:cubicBezTo>
                  <a:pt x="72" y="47"/>
                  <a:pt x="68" y="44"/>
                  <a:pt x="65" y="42"/>
                </a:cubicBezTo>
                <a:cubicBezTo>
                  <a:pt x="68" y="32"/>
                  <a:pt x="68" y="32"/>
                  <a:pt x="68" y="32"/>
                </a:cubicBezTo>
                <a:cubicBezTo>
                  <a:pt x="55" y="27"/>
                  <a:pt x="55" y="27"/>
                  <a:pt x="55" y="27"/>
                </a:cubicBezTo>
                <a:moveTo>
                  <a:pt x="94" y="32"/>
                </a:moveTo>
                <a:cubicBezTo>
                  <a:pt x="94" y="32"/>
                  <a:pt x="93" y="32"/>
                  <a:pt x="93" y="32"/>
                </a:cubicBezTo>
                <a:cubicBezTo>
                  <a:pt x="91" y="32"/>
                  <a:pt x="88" y="31"/>
                  <a:pt x="87" y="29"/>
                </a:cubicBezTo>
                <a:cubicBezTo>
                  <a:pt x="85" y="27"/>
                  <a:pt x="84" y="25"/>
                  <a:pt x="84" y="22"/>
                </a:cubicBezTo>
                <a:cubicBezTo>
                  <a:pt x="84" y="19"/>
                  <a:pt x="85" y="17"/>
                  <a:pt x="87" y="15"/>
                </a:cubicBezTo>
                <a:cubicBezTo>
                  <a:pt x="89" y="14"/>
                  <a:pt x="91" y="13"/>
                  <a:pt x="94" y="13"/>
                </a:cubicBezTo>
                <a:cubicBezTo>
                  <a:pt x="94" y="13"/>
                  <a:pt x="94" y="13"/>
                  <a:pt x="94" y="13"/>
                </a:cubicBezTo>
                <a:cubicBezTo>
                  <a:pt x="96" y="13"/>
                  <a:pt x="99" y="14"/>
                  <a:pt x="100" y="15"/>
                </a:cubicBezTo>
                <a:cubicBezTo>
                  <a:pt x="102" y="17"/>
                  <a:pt x="103" y="20"/>
                  <a:pt x="103" y="22"/>
                </a:cubicBezTo>
                <a:cubicBezTo>
                  <a:pt x="103" y="25"/>
                  <a:pt x="102" y="27"/>
                  <a:pt x="100" y="29"/>
                </a:cubicBezTo>
                <a:cubicBezTo>
                  <a:pt x="98" y="31"/>
                  <a:pt x="96" y="32"/>
                  <a:pt x="94" y="32"/>
                </a:cubicBezTo>
                <a:moveTo>
                  <a:pt x="90" y="0"/>
                </a:moveTo>
                <a:cubicBezTo>
                  <a:pt x="90" y="5"/>
                  <a:pt x="90" y="5"/>
                  <a:pt x="90" y="5"/>
                </a:cubicBezTo>
                <a:cubicBezTo>
                  <a:pt x="88" y="6"/>
                  <a:pt x="86" y="6"/>
                  <a:pt x="84" y="8"/>
                </a:cubicBezTo>
                <a:cubicBezTo>
                  <a:pt x="80" y="4"/>
                  <a:pt x="80" y="4"/>
                  <a:pt x="80" y="4"/>
                </a:cubicBezTo>
                <a:cubicBezTo>
                  <a:pt x="75" y="8"/>
                  <a:pt x="75" y="8"/>
                  <a:pt x="75" y="8"/>
                </a:cubicBezTo>
                <a:cubicBezTo>
                  <a:pt x="79" y="13"/>
                  <a:pt x="79" y="13"/>
                  <a:pt x="79" y="13"/>
                </a:cubicBezTo>
                <a:cubicBezTo>
                  <a:pt x="78" y="14"/>
                  <a:pt x="77" y="16"/>
                  <a:pt x="77" y="18"/>
                </a:cubicBezTo>
                <a:cubicBezTo>
                  <a:pt x="71" y="18"/>
                  <a:pt x="71" y="18"/>
                  <a:pt x="71" y="18"/>
                </a:cubicBezTo>
                <a:cubicBezTo>
                  <a:pt x="71" y="25"/>
                  <a:pt x="71" y="25"/>
                  <a:pt x="71" y="25"/>
                </a:cubicBezTo>
                <a:cubicBezTo>
                  <a:pt x="77" y="25"/>
                  <a:pt x="77" y="25"/>
                  <a:pt x="77" y="25"/>
                </a:cubicBezTo>
                <a:cubicBezTo>
                  <a:pt x="77" y="28"/>
                  <a:pt x="78" y="30"/>
                  <a:pt x="79" y="31"/>
                </a:cubicBezTo>
                <a:cubicBezTo>
                  <a:pt x="75" y="35"/>
                  <a:pt x="75" y="35"/>
                  <a:pt x="75" y="35"/>
                </a:cubicBezTo>
                <a:cubicBezTo>
                  <a:pt x="80" y="40"/>
                  <a:pt x="80" y="40"/>
                  <a:pt x="80" y="40"/>
                </a:cubicBezTo>
                <a:cubicBezTo>
                  <a:pt x="84" y="36"/>
                  <a:pt x="84" y="36"/>
                  <a:pt x="84" y="36"/>
                </a:cubicBezTo>
                <a:cubicBezTo>
                  <a:pt x="85" y="38"/>
                  <a:pt x="87" y="38"/>
                  <a:pt x="90" y="39"/>
                </a:cubicBezTo>
                <a:cubicBezTo>
                  <a:pt x="90" y="44"/>
                  <a:pt x="90" y="44"/>
                  <a:pt x="90" y="44"/>
                </a:cubicBezTo>
                <a:cubicBezTo>
                  <a:pt x="97" y="45"/>
                  <a:pt x="97" y="45"/>
                  <a:pt x="97" y="45"/>
                </a:cubicBezTo>
                <a:cubicBezTo>
                  <a:pt x="97" y="39"/>
                  <a:pt x="97" y="39"/>
                  <a:pt x="97" y="39"/>
                </a:cubicBezTo>
                <a:cubicBezTo>
                  <a:pt x="99" y="39"/>
                  <a:pt x="101" y="38"/>
                  <a:pt x="103" y="37"/>
                </a:cubicBezTo>
                <a:cubicBezTo>
                  <a:pt x="106" y="41"/>
                  <a:pt x="106" y="41"/>
                  <a:pt x="106" y="41"/>
                </a:cubicBezTo>
                <a:cubicBezTo>
                  <a:pt x="111" y="36"/>
                  <a:pt x="111" y="36"/>
                  <a:pt x="111" y="36"/>
                </a:cubicBezTo>
                <a:cubicBezTo>
                  <a:pt x="108" y="32"/>
                  <a:pt x="108" y="32"/>
                  <a:pt x="108" y="32"/>
                </a:cubicBezTo>
                <a:cubicBezTo>
                  <a:pt x="109" y="30"/>
                  <a:pt x="110" y="28"/>
                  <a:pt x="110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19"/>
                  <a:pt x="116" y="19"/>
                  <a:pt x="116" y="19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0" y="17"/>
                  <a:pt x="109" y="15"/>
                  <a:pt x="108" y="13"/>
                </a:cubicBezTo>
                <a:cubicBezTo>
                  <a:pt x="112" y="9"/>
                  <a:pt x="112" y="9"/>
                  <a:pt x="112" y="9"/>
                </a:cubicBezTo>
                <a:cubicBezTo>
                  <a:pt x="107" y="4"/>
                  <a:pt x="107" y="4"/>
                  <a:pt x="107" y="4"/>
                </a:cubicBezTo>
                <a:cubicBezTo>
                  <a:pt x="103" y="8"/>
                  <a:pt x="103" y="8"/>
                  <a:pt x="103" y="8"/>
                </a:cubicBezTo>
                <a:cubicBezTo>
                  <a:pt x="101" y="6"/>
                  <a:pt x="99" y="6"/>
                  <a:pt x="97" y="5"/>
                </a:cubicBezTo>
                <a:cubicBezTo>
                  <a:pt x="97" y="0"/>
                  <a:pt x="97" y="0"/>
                  <a:pt x="97" y="0"/>
                </a:cubicBezTo>
                <a:cubicBezTo>
                  <a:pt x="90" y="0"/>
                  <a:pt x="90" y="0"/>
                  <a:pt x="90" y="0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</a:ln>
        </p:spPr>
        <p:txBody>
          <a:bodyPr/>
          <a:lstStyle/>
          <a:p>
            <a:pPr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979" name="Freeform 45"/>
          <p:cNvSpPr/>
          <p:nvPr/>
        </p:nvSpPr>
        <p:spPr>
          <a:xfrm>
            <a:off x="5693410" y="2566670"/>
            <a:ext cx="321945" cy="321945"/>
          </a:xfrm>
          <a:custGeom>
            <a:avLst/>
            <a:gdLst/>
            <a:ahLst/>
            <a:cxnLst>
              <a:cxn ang="0">
                <a:pos x="126259" y="0"/>
              </a:cxn>
              <a:cxn ang="0">
                <a:pos x="110072" y="6461"/>
              </a:cxn>
              <a:cxn ang="0">
                <a:pos x="67986" y="51688"/>
              </a:cxn>
              <a:cxn ang="0">
                <a:pos x="64748" y="58149"/>
              </a:cxn>
              <a:cxn ang="0">
                <a:pos x="61511" y="61379"/>
              </a:cxn>
              <a:cxn ang="0">
                <a:pos x="61511" y="71071"/>
              </a:cxn>
              <a:cxn ang="0">
                <a:pos x="61511" y="80762"/>
              </a:cxn>
              <a:cxn ang="0">
                <a:pos x="67986" y="87223"/>
              </a:cxn>
              <a:cxn ang="0">
                <a:pos x="67986" y="90453"/>
              </a:cxn>
              <a:cxn ang="0">
                <a:pos x="113309" y="135680"/>
              </a:cxn>
              <a:cxn ang="0">
                <a:pos x="126259" y="142141"/>
              </a:cxn>
              <a:cxn ang="0">
                <a:pos x="142446" y="135680"/>
              </a:cxn>
              <a:cxn ang="0">
                <a:pos x="142446" y="106606"/>
              </a:cxn>
              <a:cxn ang="0">
                <a:pos x="126259" y="90453"/>
              </a:cxn>
              <a:cxn ang="0">
                <a:pos x="139209" y="87223"/>
              </a:cxn>
              <a:cxn ang="0">
                <a:pos x="236331" y="155063"/>
              </a:cxn>
              <a:cxn ang="0">
                <a:pos x="242806" y="187368"/>
              </a:cxn>
              <a:cxn ang="0">
                <a:pos x="174820" y="284282"/>
              </a:cxn>
              <a:cxn ang="0">
                <a:pos x="139209" y="290743"/>
              </a:cxn>
              <a:cxn ang="0">
                <a:pos x="45324" y="222903"/>
              </a:cxn>
              <a:cxn ang="0">
                <a:pos x="38849" y="190598"/>
              </a:cxn>
              <a:cxn ang="0">
                <a:pos x="42086" y="164755"/>
              </a:cxn>
              <a:cxn ang="0">
                <a:pos x="29137" y="138911"/>
              </a:cxn>
              <a:cxn ang="0">
                <a:pos x="22662" y="138911"/>
              </a:cxn>
              <a:cxn ang="0">
                <a:pos x="3237" y="155063"/>
              </a:cxn>
              <a:cxn ang="0">
                <a:pos x="0" y="190598"/>
              </a:cxn>
              <a:cxn ang="0">
                <a:pos x="9712" y="235825"/>
              </a:cxn>
              <a:cxn ang="0">
                <a:pos x="139209" y="329509"/>
              </a:cxn>
              <a:cxn ang="0">
                <a:pos x="139209" y="329509"/>
              </a:cxn>
              <a:cxn ang="0">
                <a:pos x="139209" y="329509"/>
              </a:cxn>
              <a:cxn ang="0">
                <a:pos x="187770" y="319818"/>
              </a:cxn>
              <a:cxn ang="0">
                <a:pos x="281655" y="187368"/>
              </a:cxn>
              <a:cxn ang="0">
                <a:pos x="271943" y="142141"/>
              </a:cxn>
              <a:cxn ang="0">
                <a:pos x="142446" y="48457"/>
              </a:cxn>
              <a:cxn ang="0">
                <a:pos x="139209" y="48457"/>
              </a:cxn>
              <a:cxn ang="0">
                <a:pos x="126259" y="48457"/>
              </a:cxn>
              <a:cxn ang="0">
                <a:pos x="139209" y="32305"/>
              </a:cxn>
              <a:cxn ang="0">
                <a:pos x="139209" y="3230"/>
              </a:cxn>
              <a:cxn ang="0">
                <a:pos x="126259" y="0"/>
              </a:cxn>
            </a:cxnLst>
            <a:rect l="0" t="0" r="0" b="0"/>
            <a:pathLst>
              <a:path w="87" h="102">
                <a:moveTo>
                  <a:pt x="39" y="0"/>
                </a:moveTo>
                <a:cubicBezTo>
                  <a:pt x="37" y="0"/>
                  <a:pt x="35" y="0"/>
                  <a:pt x="34" y="2"/>
                </a:cubicBezTo>
                <a:cubicBezTo>
                  <a:pt x="21" y="16"/>
                  <a:pt x="21" y="16"/>
                  <a:pt x="21" y="16"/>
                </a:cubicBezTo>
                <a:cubicBezTo>
                  <a:pt x="21" y="17"/>
                  <a:pt x="20" y="17"/>
                  <a:pt x="20" y="18"/>
                </a:cubicBezTo>
                <a:cubicBezTo>
                  <a:pt x="20" y="18"/>
                  <a:pt x="19" y="19"/>
                  <a:pt x="19" y="19"/>
                </a:cubicBezTo>
                <a:cubicBezTo>
                  <a:pt x="19" y="20"/>
                  <a:pt x="19" y="21"/>
                  <a:pt x="19" y="22"/>
                </a:cubicBezTo>
                <a:cubicBezTo>
                  <a:pt x="19" y="23"/>
                  <a:pt x="19" y="24"/>
                  <a:pt x="19" y="25"/>
                </a:cubicBezTo>
                <a:cubicBezTo>
                  <a:pt x="20" y="26"/>
                  <a:pt x="20" y="26"/>
                  <a:pt x="21" y="27"/>
                </a:cubicBezTo>
                <a:cubicBezTo>
                  <a:pt x="21" y="27"/>
                  <a:pt x="21" y="28"/>
                  <a:pt x="21" y="28"/>
                </a:cubicBezTo>
                <a:cubicBezTo>
                  <a:pt x="35" y="42"/>
                  <a:pt x="35" y="42"/>
                  <a:pt x="35" y="42"/>
                </a:cubicBezTo>
                <a:cubicBezTo>
                  <a:pt x="36" y="43"/>
                  <a:pt x="38" y="44"/>
                  <a:pt x="39" y="44"/>
                </a:cubicBezTo>
                <a:cubicBezTo>
                  <a:pt x="41" y="44"/>
                  <a:pt x="42" y="43"/>
                  <a:pt x="44" y="42"/>
                </a:cubicBezTo>
                <a:cubicBezTo>
                  <a:pt x="46" y="39"/>
                  <a:pt x="46" y="35"/>
                  <a:pt x="44" y="33"/>
                </a:cubicBezTo>
                <a:cubicBezTo>
                  <a:pt x="39" y="28"/>
                  <a:pt x="39" y="28"/>
                  <a:pt x="39" y="28"/>
                </a:cubicBezTo>
                <a:cubicBezTo>
                  <a:pt x="40" y="27"/>
                  <a:pt x="42" y="27"/>
                  <a:pt x="43" y="27"/>
                </a:cubicBezTo>
                <a:cubicBezTo>
                  <a:pt x="56" y="27"/>
                  <a:pt x="68" y="35"/>
                  <a:pt x="73" y="48"/>
                </a:cubicBezTo>
                <a:cubicBezTo>
                  <a:pt x="74" y="51"/>
                  <a:pt x="75" y="55"/>
                  <a:pt x="75" y="58"/>
                </a:cubicBezTo>
                <a:cubicBezTo>
                  <a:pt x="75" y="71"/>
                  <a:pt x="67" y="83"/>
                  <a:pt x="54" y="88"/>
                </a:cubicBezTo>
                <a:cubicBezTo>
                  <a:pt x="51" y="89"/>
                  <a:pt x="47" y="90"/>
                  <a:pt x="43" y="90"/>
                </a:cubicBezTo>
                <a:cubicBezTo>
                  <a:pt x="31" y="90"/>
                  <a:pt x="19" y="82"/>
                  <a:pt x="14" y="69"/>
                </a:cubicBezTo>
                <a:cubicBezTo>
                  <a:pt x="13" y="66"/>
                  <a:pt x="12" y="62"/>
                  <a:pt x="12" y="59"/>
                </a:cubicBezTo>
                <a:cubicBezTo>
                  <a:pt x="12" y="56"/>
                  <a:pt x="13" y="53"/>
                  <a:pt x="13" y="51"/>
                </a:cubicBezTo>
                <a:cubicBezTo>
                  <a:pt x="14" y="48"/>
                  <a:pt x="12" y="44"/>
                  <a:pt x="9" y="43"/>
                </a:cubicBezTo>
                <a:cubicBezTo>
                  <a:pt x="8" y="43"/>
                  <a:pt x="8" y="43"/>
                  <a:pt x="7" y="43"/>
                </a:cubicBezTo>
                <a:cubicBezTo>
                  <a:pt x="4" y="43"/>
                  <a:pt x="2" y="45"/>
                  <a:pt x="1" y="48"/>
                </a:cubicBezTo>
                <a:cubicBezTo>
                  <a:pt x="0" y="51"/>
                  <a:pt x="0" y="55"/>
                  <a:pt x="0" y="59"/>
                </a:cubicBezTo>
                <a:cubicBezTo>
                  <a:pt x="0" y="63"/>
                  <a:pt x="1" y="69"/>
                  <a:pt x="3" y="73"/>
                </a:cubicBezTo>
                <a:cubicBezTo>
                  <a:pt x="9" y="91"/>
                  <a:pt x="26" y="102"/>
                  <a:pt x="43" y="102"/>
                </a:cubicBezTo>
                <a:cubicBezTo>
                  <a:pt x="43" y="102"/>
                  <a:pt x="43" y="102"/>
                  <a:pt x="43" y="102"/>
                </a:cubicBezTo>
                <a:cubicBezTo>
                  <a:pt x="43" y="102"/>
                  <a:pt x="43" y="102"/>
                  <a:pt x="43" y="102"/>
                </a:cubicBezTo>
                <a:cubicBezTo>
                  <a:pt x="48" y="102"/>
                  <a:pt x="53" y="101"/>
                  <a:pt x="58" y="99"/>
                </a:cubicBezTo>
                <a:cubicBezTo>
                  <a:pt x="76" y="93"/>
                  <a:pt x="87" y="76"/>
                  <a:pt x="87" y="58"/>
                </a:cubicBezTo>
                <a:cubicBezTo>
                  <a:pt x="87" y="54"/>
                  <a:pt x="86" y="49"/>
                  <a:pt x="84" y="44"/>
                </a:cubicBezTo>
                <a:cubicBezTo>
                  <a:pt x="78" y="26"/>
                  <a:pt x="61" y="15"/>
                  <a:pt x="44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42" y="15"/>
                  <a:pt x="40" y="15"/>
                  <a:pt x="39" y="15"/>
                </a:cubicBezTo>
                <a:cubicBezTo>
                  <a:pt x="43" y="10"/>
                  <a:pt x="43" y="10"/>
                  <a:pt x="43" y="10"/>
                </a:cubicBezTo>
                <a:cubicBezTo>
                  <a:pt x="46" y="7"/>
                  <a:pt x="45" y="3"/>
                  <a:pt x="43" y="1"/>
                </a:cubicBezTo>
                <a:cubicBezTo>
                  <a:pt x="42" y="0"/>
                  <a:pt x="40" y="0"/>
                  <a:pt x="39" y="0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</a:ln>
        </p:spPr>
        <p:txBody>
          <a:bodyPr/>
          <a:lstStyle/>
          <a:p>
            <a:pPr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980" name="Freeform 493"/>
          <p:cNvSpPr/>
          <p:nvPr/>
        </p:nvSpPr>
        <p:spPr>
          <a:xfrm>
            <a:off x="5685155" y="3726180"/>
            <a:ext cx="321945" cy="321945"/>
          </a:xfrm>
          <a:custGeom>
            <a:avLst/>
            <a:gdLst/>
            <a:ahLst/>
            <a:cxnLst>
              <a:cxn ang="0">
                <a:pos x="66121" y="161720"/>
              </a:cxn>
              <a:cxn ang="0">
                <a:pos x="98702" y="129185"/>
              </a:cxn>
              <a:cxn ang="0">
                <a:pos x="118826" y="149280"/>
              </a:cxn>
              <a:cxn ang="0">
                <a:pos x="118826" y="214351"/>
              </a:cxn>
              <a:cxn ang="0">
                <a:pos x="118826" y="215308"/>
              </a:cxn>
              <a:cxn ang="0">
                <a:pos x="112118" y="244972"/>
              </a:cxn>
              <a:cxn ang="0">
                <a:pos x="98702" y="249757"/>
              </a:cxn>
              <a:cxn ang="0">
                <a:pos x="83370" y="244015"/>
              </a:cxn>
              <a:cxn ang="0">
                <a:pos x="78578" y="226791"/>
              </a:cxn>
              <a:cxn ang="0">
                <a:pos x="68037" y="212437"/>
              </a:cxn>
              <a:cxn ang="0">
                <a:pos x="53663" y="223920"/>
              </a:cxn>
              <a:cxn ang="0">
                <a:pos x="64204" y="261240"/>
              </a:cxn>
              <a:cxn ang="0">
                <a:pos x="98702" y="274637"/>
              </a:cxn>
              <a:cxn ang="0">
                <a:pos x="130325" y="262197"/>
              </a:cxn>
              <a:cxn ang="0">
                <a:pos x="144699" y="214351"/>
              </a:cxn>
              <a:cxn ang="0">
                <a:pos x="144699" y="149280"/>
              </a:cxn>
              <a:cxn ang="0">
                <a:pos x="164823" y="129185"/>
              </a:cxn>
              <a:cxn ang="0">
                <a:pos x="197404" y="161720"/>
              </a:cxn>
              <a:cxn ang="0">
                <a:pos x="230944" y="129185"/>
              </a:cxn>
              <a:cxn ang="0">
                <a:pos x="261608" y="159806"/>
              </a:cxn>
              <a:cxn ang="0">
                <a:pos x="263525" y="135883"/>
              </a:cxn>
              <a:cxn ang="0">
                <a:pos x="140866" y="22966"/>
              </a:cxn>
              <a:cxn ang="0">
                <a:pos x="140866" y="8612"/>
              </a:cxn>
              <a:cxn ang="0">
                <a:pos x="132242" y="0"/>
              </a:cxn>
              <a:cxn ang="0">
                <a:pos x="122659" y="8612"/>
              </a:cxn>
              <a:cxn ang="0">
                <a:pos x="122659" y="22966"/>
              </a:cxn>
              <a:cxn ang="0">
                <a:pos x="0" y="135883"/>
              </a:cxn>
              <a:cxn ang="0">
                <a:pos x="2875" y="159806"/>
              </a:cxn>
              <a:cxn ang="0">
                <a:pos x="33540" y="129185"/>
              </a:cxn>
              <a:cxn ang="0">
                <a:pos x="66121" y="161720"/>
              </a:cxn>
            </a:cxnLst>
            <a:rect l="0" t="0" r="0" b="0"/>
            <a:pathLst>
              <a:path w="275" h="287">
                <a:moveTo>
                  <a:pt x="69" y="169"/>
                </a:moveTo>
                <a:cubicBezTo>
                  <a:pt x="103" y="135"/>
                  <a:pt x="103" y="135"/>
                  <a:pt x="103" y="135"/>
                </a:cubicBezTo>
                <a:cubicBezTo>
                  <a:pt x="124" y="156"/>
                  <a:pt x="124" y="156"/>
                  <a:pt x="124" y="156"/>
                </a:cubicBezTo>
                <a:cubicBezTo>
                  <a:pt x="124" y="224"/>
                  <a:pt x="124" y="224"/>
                  <a:pt x="124" y="224"/>
                </a:cubicBezTo>
                <a:cubicBezTo>
                  <a:pt x="124" y="225"/>
                  <a:pt x="124" y="225"/>
                  <a:pt x="124" y="225"/>
                </a:cubicBezTo>
                <a:cubicBezTo>
                  <a:pt x="125" y="231"/>
                  <a:pt x="124" y="247"/>
                  <a:pt x="117" y="256"/>
                </a:cubicBezTo>
                <a:cubicBezTo>
                  <a:pt x="115" y="258"/>
                  <a:pt x="111" y="261"/>
                  <a:pt x="103" y="261"/>
                </a:cubicBezTo>
                <a:cubicBezTo>
                  <a:pt x="96" y="261"/>
                  <a:pt x="91" y="259"/>
                  <a:pt x="87" y="255"/>
                </a:cubicBezTo>
                <a:cubicBezTo>
                  <a:pt x="82" y="250"/>
                  <a:pt x="82" y="240"/>
                  <a:pt x="82" y="237"/>
                </a:cubicBezTo>
                <a:cubicBezTo>
                  <a:pt x="83" y="230"/>
                  <a:pt x="78" y="223"/>
                  <a:pt x="71" y="222"/>
                </a:cubicBezTo>
                <a:cubicBezTo>
                  <a:pt x="63" y="222"/>
                  <a:pt x="57" y="227"/>
                  <a:pt x="56" y="234"/>
                </a:cubicBezTo>
                <a:cubicBezTo>
                  <a:pt x="56" y="237"/>
                  <a:pt x="54" y="258"/>
                  <a:pt x="67" y="273"/>
                </a:cubicBezTo>
                <a:cubicBezTo>
                  <a:pt x="73" y="279"/>
                  <a:pt x="84" y="287"/>
                  <a:pt x="103" y="287"/>
                </a:cubicBezTo>
                <a:cubicBezTo>
                  <a:pt x="117" y="287"/>
                  <a:pt x="128" y="283"/>
                  <a:pt x="136" y="274"/>
                </a:cubicBezTo>
                <a:cubicBezTo>
                  <a:pt x="152" y="256"/>
                  <a:pt x="151" y="229"/>
                  <a:pt x="151" y="224"/>
                </a:cubicBezTo>
                <a:cubicBezTo>
                  <a:pt x="151" y="156"/>
                  <a:pt x="151" y="156"/>
                  <a:pt x="151" y="156"/>
                </a:cubicBezTo>
                <a:cubicBezTo>
                  <a:pt x="172" y="135"/>
                  <a:pt x="172" y="135"/>
                  <a:pt x="172" y="135"/>
                </a:cubicBezTo>
                <a:cubicBezTo>
                  <a:pt x="206" y="169"/>
                  <a:pt x="206" y="169"/>
                  <a:pt x="206" y="169"/>
                </a:cubicBezTo>
                <a:cubicBezTo>
                  <a:pt x="241" y="135"/>
                  <a:pt x="241" y="135"/>
                  <a:pt x="241" y="135"/>
                </a:cubicBezTo>
                <a:cubicBezTo>
                  <a:pt x="273" y="167"/>
                  <a:pt x="273" y="167"/>
                  <a:pt x="273" y="167"/>
                </a:cubicBezTo>
                <a:cubicBezTo>
                  <a:pt x="274" y="159"/>
                  <a:pt x="275" y="151"/>
                  <a:pt x="275" y="142"/>
                </a:cubicBezTo>
                <a:cubicBezTo>
                  <a:pt x="275" y="109"/>
                  <a:pt x="243" y="29"/>
                  <a:pt x="147" y="24"/>
                </a:cubicBezTo>
                <a:cubicBezTo>
                  <a:pt x="147" y="9"/>
                  <a:pt x="147" y="9"/>
                  <a:pt x="147" y="9"/>
                </a:cubicBezTo>
                <a:cubicBezTo>
                  <a:pt x="147" y="4"/>
                  <a:pt x="143" y="0"/>
                  <a:pt x="138" y="0"/>
                </a:cubicBezTo>
                <a:cubicBezTo>
                  <a:pt x="133" y="0"/>
                  <a:pt x="128" y="4"/>
                  <a:pt x="128" y="9"/>
                </a:cubicBezTo>
                <a:cubicBezTo>
                  <a:pt x="128" y="24"/>
                  <a:pt x="128" y="24"/>
                  <a:pt x="128" y="24"/>
                </a:cubicBezTo>
                <a:cubicBezTo>
                  <a:pt x="33" y="29"/>
                  <a:pt x="0" y="109"/>
                  <a:pt x="0" y="142"/>
                </a:cubicBezTo>
                <a:cubicBezTo>
                  <a:pt x="0" y="150"/>
                  <a:pt x="1" y="159"/>
                  <a:pt x="3" y="167"/>
                </a:cubicBezTo>
                <a:cubicBezTo>
                  <a:pt x="35" y="135"/>
                  <a:pt x="35" y="135"/>
                  <a:pt x="35" y="135"/>
                </a:cubicBezTo>
                <a:lnTo>
                  <a:pt x="69" y="16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</a:ln>
        </p:spPr>
        <p:txBody>
          <a:bodyPr/>
          <a:lstStyle/>
          <a:p>
            <a:pPr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981" name="文本框 20"/>
          <p:cNvSpPr txBox="1"/>
          <p:nvPr/>
        </p:nvSpPr>
        <p:spPr>
          <a:xfrm flipH="1">
            <a:off x="5193030" y="3006725"/>
            <a:ext cx="1307465" cy="31940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4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40982" name="文本框 20"/>
          <p:cNvSpPr txBox="1"/>
          <p:nvPr/>
        </p:nvSpPr>
        <p:spPr>
          <a:xfrm flipH="1">
            <a:off x="5470525" y="4072890"/>
            <a:ext cx="791210" cy="5327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4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40983" name="文本框 20"/>
          <p:cNvSpPr txBox="1"/>
          <p:nvPr/>
        </p:nvSpPr>
        <p:spPr>
          <a:xfrm flipH="1">
            <a:off x="4229100" y="4784725"/>
            <a:ext cx="1304925" cy="31940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4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40984" name="文本框 20"/>
          <p:cNvSpPr txBox="1"/>
          <p:nvPr/>
        </p:nvSpPr>
        <p:spPr>
          <a:xfrm flipH="1">
            <a:off x="6139815" y="4784725"/>
            <a:ext cx="1304925" cy="31940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4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40985" name="文本框 22"/>
          <p:cNvSpPr txBox="1"/>
          <p:nvPr/>
        </p:nvSpPr>
        <p:spPr>
          <a:xfrm flipH="1">
            <a:off x="414020" y="908050"/>
            <a:ext cx="10996295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</a:t>
            </a:r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内容</a:t>
            </a:r>
            <a:r>
              <a:rPr lang="zh-CN" altLang="en-US" sz="1600" strike="noStrike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</a:t>
            </a:r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内容</a:t>
            </a:r>
            <a:r>
              <a:rPr lang="zh-CN" altLang="en-US" sz="1600" strike="noStrike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。单击此处添加本章节的简要内容。</a:t>
            </a:r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</a:t>
            </a:r>
            <a:r>
              <a: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内容</a:t>
            </a:r>
            <a:r>
              <a:rPr lang="zh-CN" altLang="en-US" sz="1600" strike="noStrike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585845" y="1483360"/>
            <a:ext cx="5196840" cy="4349115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74" name="矩形 5"/>
          <p:cNvSpPr/>
          <p:nvPr/>
        </p:nvSpPr>
        <p:spPr>
          <a:xfrm>
            <a:off x="3890328" y="2840990"/>
            <a:ext cx="4411345" cy="2540000"/>
          </a:xfrm>
          <a:prstGeom prst="rect">
            <a:avLst/>
          </a:prstGeom>
          <a:noFill/>
          <a:ln w="9525">
            <a:noFill/>
          </a:ln>
          <a:effectLst>
            <a:outerShdw blurRad="139700" dist="177800" dir="18900000" algn="bl" rotWithShape="0">
              <a:srgbClr val="5953AB">
                <a:alpha val="40000"/>
              </a:srgbClr>
            </a:outerShdw>
          </a:effectLst>
        </p:spPr>
        <p:txBody>
          <a:bodyPr wrap="square" anchor="t">
            <a:spAutoFit/>
          </a:bodyPr>
          <a:lstStyle/>
          <a:p>
            <a:pPr lvl="0" indent="0" algn="ctr"/>
            <a:r>
              <a:rPr lang="en-US" altLang="zh-CN" sz="8000" dirty="0">
                <a:solidFill>
                  <a:srgbClr val="E26146"/>
                </a:solidFill>
                <a:latin typeface="Impact" panose="020B0806030902050204" pitchFamily="2" charset="0"/>
                <a:ea typeface="微软雅黑" panose="020B0503020204020204" charset="-122"/>
              </a:rPr>
              <a:t>THANK YOU!</a:t>
            </a:r>
          </a:p>
        </p:txBody>
      </p:sp>
      <p:sp>
        <p:nvSpPr>
          <p:cNvPr id="6" name="椭圆 5"/>
          <p:cNvSpPr/>
          <p:nvPr/>
        </p:nvSpPr>
        <p:spPr>
          <a:xfrm>
            <a:off x="3705225" y="1605915"/>
            <a:ext cx="4958080" cy="4104005"/>
          </a:xfrm>
          <a:prstGeom prst="ellipse">
            <a:avLst/>
          </a:prstGeom>
          <a:noFill/>
          <a:ln w="28575">
            <a:solidFill>
              <a:srgbClr val="E2614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5180330" y="1918335"/>
            <a:ext cx="1831340" cy="991870"/>
            <a:chOff x="12566" y="4101"/>
            <a:chExt cx="2884" cy="1562"/>
          </a:xfrm>
          <a:solidFill>
            <a:srgbClr val="84C8DF"/>
          </a:solidFill>
        </p:grpSpPr>
        <p:sp>
          <p:nvSpPr>
            <p:cNvPr id="31" name="花纹"/>
            <p:cNvSpPr/>
            <p:nvPr/>
          </p:nvSpPr>
          <p:spPr bwMode="auto">
            <a:xfrm rot="2700000">
              <a:off x="13888" y="4101"/>
              <a:ext cx="1562" cy="1562"/>
            </a:xfrm>
            <a:custGeom>
              <a:avLst/>
              <a:gdLst/>
              <a:ahLst/>
              <a:cxnLst/>
              <a:rect l="0" t="0" r="r" b="b"/>
              <a:pathLst>
                <a:path w="4975937" h="6796053">
                  <a:moveTo>
                    <a:pt x="2798948" y="4473725"/>
                  </a:moveTo>
                  <a:cubicBezTo>
                    <a:pt x="2720170" y="4518813"/>
                    <a:pt x="2723920" y="4687894"/>
                    <a:pt x="2716418" y="4763041"/>
                  </a:cubicBezTo>
                  <a:cubicBezTo>
                    <a:pt x="2701412" y="4894548"/>
                    <a:pt x="2675154" y="5007268"/>
                    <a:pt x="2633890" y="5135018"/>
                  </a:cubicBezTo>
                  <a:cubicBezTo>
                    <a:pt x="2588874" y="5270283"/>
                    <a:pt x="2547608" y="5416819"/>
                    <a:pt x="2483836" y="5544569"/>
                  </a:cubicBezTo>
                  <a:cubicBezTo>
                    <a:pt x="2450076" y="5608444"/>
                    <a:pt x="2405060" y="5668562"/>
                    <a:pt x="2375048" y="5736194"/>
                  </a:cubicBezTo>
                  <a:cubicBezTo>
                    <a:pt x="2390054" y="5698620"/>
                    <a:pt x="2457578" y="5661047"/>
                    <a:pt x="2483836" y="5627231"/>
                  </a:cubicBezTo>
                  <a:cubicBezTo>
                    <a:pt x="2521350" y="5582143"/>
                    <a:pt x="2551360" y="5533297"/>
                    <a:pt x="2577620" y="5484452"/>
                  </a:cubicBezTo>
                  <a:cubicBezTo>
                    <a:pt x="2633890" y="5375488"/>
                    <a:pt x="2675154" y="5259011"/>
                    <a:pt x="2705164" y="5142533"/>
                  </a:cubicBezTo>
                  <a:cubicBezTo>
                    <a:pt x="2746428" y="5003511"/>
                    <a:pt x="2855216" y="4770555"/>
                    <a:pt x="2836460" y="4593960"/>
                  </a:cubicBezTo>
                  <a:cubicBezTo>
                    <a:pt x="2832708" y="4548872"/>
                    <a:pt x="2821456" y="4507541"/>
                    <a:pt x="2798948" y="4473725"/>
                  </a:cubicBezTo>
                  <a:close/>
                  <a:moveTo>
                    <a:pt x="2003668" y="4221982"/>
                  </a:moveTo>
                  <a:cubicBezTo>
                    <a:pt x="1973658" y="4221982"/>
                    <a:pt x="1969906" y="4263313"/>
                    <a:pt x="1977410" y="4319673"/>
                  </a:cubicBezTo>
                  <a:cubicBezTo>
                    <a:pt x="1988664" y="4391063"/>
                    <a:pt x="2037430" y="4458695"/>
                    <a:pt x="2056188" y="4530085"/>
                  </a:cubicBezTo>
                  <a:cubicBezTo>
                    <a:pt x="2078694" y="4624019"/>
                    <a:pt x="2108706" y="4717952"/>
                    <a:pt x="2119960" y="4815643"/>
                  </a:cubicBezTo>
                  <a:cubicBezTo>
                    <a:pt x="2142468" y="5007268"/>
                    <a:pt x="2097452" y="5213922"/>
                    <a:pt x="2044932" y="5398033"/>
                  </a:cubicBezTo>
                  <a:cubicBezTo>
                    <a:pt x="2018674" y="5476937"/>
                    <a:pt x="1973658" y="5563356"/>
                    <a:pt x="1973658" y="5649775"/>
                  </a:cubicBezTo>
                  <a:cubicBezTo>
                    <a:pt x="2123710" y="5514510"/>
                    <a:pt x="2157472" y="5247739"/>
                    <a:pt x="2176228" y="5056114"/>
                  </a:cubicBezTo>
                  <a:cubicBezTo>
                    <a:pt x="2198736" y="4864489"/>
                    <a:pt x="2194986" y="4669107"/>
                    <a:pt x="2146218" y="4481239"/>
                  </a:cubicBezTo>
                  <a:cubicBezTo>
                    <a:pt x="2131214" y="4413607"/>
                    <a:pt x="2101202" y="4293372"/>
                    <a:pt x="2048684" y="4248284"/>
                  </a:cubicBezTo>
                  <a:cubicBezTo>
                    <a:pt x="2026176" y="4233254"/>
                    <a:pt x="2014922" y="4225740"/>
                    <a:pt x="2003668" y="4221982"/>
                  </a:cubicBezTo>
                  <a:close/>
                  <a:moveTo>
                    <a:pt x="1955356" y="4039978"/>
                  </a:moveTo>
                  <a:cubicBezTo>
                    <a:pt x="2016858" y="4044447"/>
                    <a:pt x="2090886" y="4093763"/>
                    <a:pt x="2161224" y="4210710"/>
                  </a:cubicBezTo>
                  <a:cubicBezTo>
                    <a:pt x="2348790" y="4522570"/>
                    <a:pt x="2307524" y="4905820"/>
                    <a:pt x="2236250" y="5352944"/>
                  </a:cubicBezTo>
                  <a:cubicBezTo>
                    <a:pt x="2164976" y="5796312"/>
                    <a:pt x="1722320" y="6296039"/>
                    <a:pt x="1568516" y="6378701"/>
                  </a:cubicBezTo>
                  <a:cubicBezTo>
                    <a:pt x="1414712" y="6461362"/>
                    <a:pt x="1174628" y="6720619"/>
                    <a:pt x="1617284" y="6461362"/>
                  </a:cubicBezTo>
                  <a:cubicBezTo>
                    <a:pt x="2059938" y="6202105"/>
                    <a:pt x="2285018" y="5698620"/>
                    <a:pt x="2408810" y="5401790"/>
                  </a:cubicBezTo>
                  <a:cubicBezTo>
                    <a:pt x="2532604" y="5104959"/>
                    <a:pt x="2521350" y="4808129"/>
                    <a:pt x="2570116" y="4526328"/>
                  </a:cubicBezTo>
                  <a:cubicBezTo>
                    <a:pt x="2618884" y="4240769"/>
                    <a:pt x="2952752" y="4379791"/>
                    <a:pt x="2949000" y="4548872"/>
                  </a:cubicBezTo>
                  <a:cubicBezTo>
                    <a:pt x="2945248" y="4714195"/>
                    <a:pt x="2881476" y="5059871"/>
                    <a:pt x="2768936" y="5277797"/>
                  </a:cubicBezTo>
                  <a:cubicBezTo>
                    <a:pt x="2660148" y="5495724"/>
                    <a:pt x="2337536" y="6123201"/>
                    <a:pt x="1737326" y="6506451"/>
                  </a:cubicBezTo>
                  <a:cubicBezTo>
                    <a:pt x="1133364" y="6889700"/>
                    <a:pt x="656946" y="6859641"/>
                    <a:pt x="416862" y="6607899"/>
                  </a:cubicBezTo>
                  <a:cubicBezTo>
                    <a:pt x="173028" y="6359914"/>
                    <a:pt x="255556" y="6021752"/>
                    <a:pt x="293070" y="5961635"/>
                  </a:cubicBezTo>
                  <a:cubicBezTo>
                    <a:pt x="330582" y="5905275"/>
                    <a:pt x="341836" y="5848914"/>
                    <a:pt x="270562" y="5946606"/>
                  </a:cubicBezTo>
                  <a:cubicBezTo>
                    <a:pt x="195536" y="6048054"/>
                    <a:pt x="131764" y="5999208"/>
                    <a:pt x="188032" y="5871459"/>
                  </a:cubicBezTo>
                  <a:cubicBezTo>
                    <a:pt x="248054" y="5743709"/>
                    <a:pt x="458128" y="5567113"/>
                    <a:pt x="653196" y="5503238"/>
                  </a:cubicBezTo>
                  <a:cubicBezTo>
                    <a:pt x="848264" y="5439363"/>
                    <a:pt x="990814" y="5555841"/>
                    <a:pt x="1028328" y="5661047"/>
                  </a:cubicBezTo>
                  <a:cubicBezTo>
                    <a:pt x="1065840" y="5762495"/>
                    <a:pt x="1107104" y="5976664"/>
                    <a:pt x="870772" y="6029267"/>
                  </a:cubicBezTo>
                  <a:cubicBezTo>
                    <a:pt x="634440" y="6081870"/>
                    <a:pt x="623186" y="5852672"/>
                    <a:pt x="660698" y="5773767"/>
                  </a:cubicBezTo>
                  <a:cubicBezTo>
                    <a:pt x="698212" y="5694863"/>
                    <a:pt x="656946" y="5694863"/>
                    <a:pt x="596926" y="5721165"/>
                  </a:cubicBezTo>
                  <a:cubicBezTo>
                    <a:pt x="596926" y="5721165"/>
                    <a:pt x="416862" y="5811341"/>
                    <a:pt x="368096" y="6036782"/>
                  </a:cubicBezTo>
                  <a:cubicBezTo>
                    <a:pt x="293070" y="6367429"/>
                    <a:pt x="514396" y="6547781"/>
                    <a:pt x="810750" y="6570325"/>
                  </a:cubicBezTo>
                  <a:cubicBezTo>
                    <a:pt x="1107104" y="6592870"/>
                    <a:pt x="1309676" y="6453848"/>
                    <a:pt x="1512246" y="6224649"/>
                  </a:cubicBezTo>
                  <a:cubicBezTo>
                    <a:pt x="1714818" y="5995451"/>
                    <a:pt x="1887378" y="5683591"/>
                    <a:pt x="1973658" y="5274040"/>
                  </a:cubicBezTo>
                  <a:cubicBezTo>
                    <a:pt x="2056188" y="4864489"/>
                    <a:pt x="1891130" y="4503783"/>
                    <a:pt x="1827356" y="4285857"/>
                  </a:cubicBezTo>
                  <a:cubicBezTo>
                    <a:pt x="1785154" y="4149653"/>
                    <a:pt x="1852854" y="4032530"/>
                    <a:pt x="1955356" y="4039978"/>
                  </a:cubicBezTo>
                  <a:close/>
                  <a:moveTo>
                    <a:pt x="1589858" y="3905783"/>
                  </a:moveTo>
                  <a:cubicBezTo>
                    <a:pt x="1675242" y="3903501"/>
                    <a:pt x="1749030" y="3919650"/>
                    <a:pt x="1782764" y="3933694"/>
                  </a:cubicBezTo>
                  <a:cubicBezTo>
                    <a:pt x="1756526" y="3926204"/>
                    <a:pt x="1719046" y="3926204"/>
                    <a:pt x="1674070" y="3933694"/>
                  </a:cubicBezTo>
                  <a:cubicBezTo>
                    <a:pt x="1599110" y="3948673"/>
                    <a:pt x="1509158" y="3986122"/>
                    <a:pt x="1437946" y="4038550"/>
                  </a:cubicBezTo>
                  <a:cubicBezTo>
                    <a:pt x="1336750" y="4098468"/>
                    <a:pt x="1291774" y="4173366"/>
                    <a:pt x="1239302" y="4184600"/>
                  </a:cubicBezTo>
                  <a:cubicBezTo>
                    <a:pt x="1228058" y="4184600"/>
                    <a:pt x="1220562" y="4184600"/>
                    <a:pt x="1209318" y="4180855"/>
                  </a:cubicBezTo>
                  <a:cubicBezTo>
                    <a:pt x="1149350" y="4162131"/>
                    <a:pt x="1231806" y="4001101"/>
                    <a:pt x="1392970" y="3948673"/>
                  </a:cubicBezTo>
                  <a:cubicBezTo>
                    <a:pt x="1426702" y="3929949"/>
                    <a:pt x="1464182" y="3918714"/>
                    <a:pt x="1501662" y="3914969"/>
                  </a:cubicBezTo>
                  <a:cubicBezTo>
                    <a:pt x="1531646" y="3909352"/>
                    <a:pt x="1561396" y="3906543"/>
                    <a:pt x="1589858" y="3905783"/>
                  </a:cubicBezTo>
                  <a:close/>
                  <a:moveTo>
                    <a:pt x="3300080" y="3898538"/>
                  </a:moveTo>
                  <a:cubicBezTo>
                    <a:pt x="3376220" y="3902743"/>
                    <a:pt x="3448076" y="3924581"/>
                    <a:pt x="3497270" y="3978120"/>
                  </a:cubicBezTo>
                  <a:cubicBezTo>
                    <a:pt x="3632200" y="4120889"/>
                    <a:pt x="3579728" y="4139674"/>
                    <a:pt x="3549742" y="4158460"/>
                  </a:cubicBezTo>
                  <a:cubicBezTo>
                    <a:pt x="3516010" y="4173488"/>
                    <a:pt x="3433554" y="4128403"/>
                    <a:pt x="3369836" y="4049504"/>
                  </a:cubicBezTo>
                  <a:cubicBezTo>
                    <a:pt x="3309868" y="3966848"/>
                    <a:pt x="3081236" y="3933034"/>
                    <a:pt x="2972544" y="3993148"/>
                  </a:cubicBezTo>
                  <a:cubicBezTo>
                    <a:pt x="2931314" y="4015690"/>
                    <a:pt x="2863850" y="4000662"/>
                    <a:pt x="2968796" y="3959334"/>
                  </a:cubicBezTo>
                  <a:cubicBezTo>
                    <a:pt x="3034386" y="3933504"/>
                    <a:pt x="3173180" y="3891530"/>
                    <a:pt x="3300080" y="3898538"/>
                  </a:cubicBezTo>
                  <a:close/>
                  <a:moveTo>
                    <a:pt x="254284" y="3821224"/>
                  </a:moveTo>
                  <a:cubicBezTo>
                    <a:pt x="275436" y="3818430"/>
                    <a:pt x="294746" y="3829695"/>
                    <a:pt x="300364" y="3866307"/>
                  </a:cubicBezTo>
                  <a:cubicBezTo>
                    <a:pt x="319088" y="3963938"/>
                    <a:pt x="202996" y="3960183"/>
                    <a:pt x="188018" y="3900102"/>
                  </a:cubicBezTo>
                  <a:cubicBezTo>
                    <a:pt x="178656" y="3869592"/>
                    <a:pt x="219030" y="3825881"/>
                    <a:pt x="254284" y="3821224"/>
                  </a:cubicBezTo>
                  <a:close/>
                  <a:moveTo>
                    <a:pt x="2126298" y="3750910"/>
                  </a:moveTo>
                  <a:cubicBezTo>
                    <a:pt x="2160426" y="3758250"/>
                    <a:pt x="2186710" y="3815868"/>
                    <a:pt x="2157954" y="3836018"/>
                  </a:cubicBezTo>
                  <a:cubicBezTo>
                    <a:pt x="2116642" y="3862337"/>
                    <a:pt x="2041524" y="3809699"/>
                    <a:pt x="2094106" y="3760821"/>
                  </a:cubicBezTo>
                  <a:cubicBezTo>
                    <a:pt x="2099740" y="3755651"/>
                    <a:pt x="2105550" y="3752537"/>
                    <a:pt x="2111330" y="3751098"/>
                  </a:cubicBezTo>
                  <a:cubicBezTo>
                    <a:pt x="2116388" y="3749838"/>
                    <a:pt x="2121424" y="3749861"/>
                    <a:pt x="2126298" y="3750910"/>
                  </a:cubicBezTo>
                  <a:close/>
                  <a:moveTo>
                    <a:pt x="2859040" y="3750688"/>
                  </a:moveTo>
                  <a:cubicBezTo>
                    <a:pt x="2885212" y="3752091"/>
                    <a:pt x="2908244" y="3782963"/>
                    <a:pt x="2874744" y="3805414"/>
                  </a:cubicBezTo>
                  <a:cubicBezTo>
                    <a:pt x="2830076" y="3835350"/>
                    <a:pt x="2811464" y="3786705"/>
                    <a:pt x="2833798" y="3760511"/>
                  </a:cubicBezTo>
                  <a:cubicBezTo>
                    <a:pt x="2841242" y="3753027"/>
                    <a:pt x="2850316" y="3750220"/>
                    <a:pt x="2859040" y="3750688"/>
                  </a:cubicBezTo>
                  <a:close/>
                  <a:moveTo>
                    <a:pt x="1324806" y="3733414"/>
                  </a:moveTo>
                  <a:cubicBezTo>
                    <a:pt x="1488418" y="3730421"/>
                    <a:pt x="1630416" y="3762822"/>
                    <a:pt x="1692276" y="3790997"/>
                  </a:cubicBezTo>
                  <a:cubicBezTo>
                    <a:pt x="1647286" y="3779727"/>
                    <a:pt x="1579804" y="3779727"/>
                    <a:pt x="1501072" y="3794754"/>
                  </a:cubicBezTo>
                  <a:cubicBezTo>
                    <a:pt x="1362356" y="3821051"/>
                    <a:pt x="1193646" y="3888671"/>
                    <a:pt x="1058678" y="3986344"/>
                  </a:cubicBezTo>
                  <a:cubicBezTo>
                    <a:pt x="916212" y="4080261"/>
                    <a:pt x="777496" y="4170422"/>
                    <a:pt x="680020" y="4189205"/>
                  </a:cubicBezTo>
                  <a:cubicBezTo>
                    <a:pt x="627532" y="4200475"/>
                    <a:pt x="586292" y="4189205"/>
                    <a:pt x="560048" y="4147882"/>
                  </a:cubicBezTo>
                  <a:cubicBezTo>
                    <a:pt x="500064" y="4053965"/>
                    <a:pt x="698766" y="3911211"/>
                    <a:pt x="972450" y="3806024"/>
                  </a:cubicBezTo>
                  <a:cubicBezTo>
                    <a:pt x="1032434" y="3779727"/>
                    <a:pt x="1092420" y="3760944"/>
                    <a:pt x="1156156" y="3749674"/>
                  </a:cubicBezTo>
                  <a:cubicBezTo>
                    <a:pt x="1213330" y="3739343"/>
                    <a:pt x="1270268" y="3734412"/>
                    <a:pt x="1324806" y="3733414"/>
                  </a:cubicBezTo>
                  <a:close/>
                  <a:moveTo>
                    <a:pt x="3414732" y="3666127"/>
                  </a:moveTo>
                  <a:cubicBezTo>
                    <a:pt x="3432360" y="3666347"/>
                    <a:pt x="3448896" y="3667757"/>
                    <a:pt x="3463908" y="3670575"/>
                  </a:cubicBezTo>
                  <a:cubicBezTo>
                    <a:pt x="3587752" y="3693125"/>
                    <a:pt x="3557728" y="3787085"/>
                    <a:pt x="3467660" y="3775809"/>
                  </a:cubicBezTo>
                  <a:cubicBezTo>
                    <a:pt x="3381346" y="3760776"/>
                    <a:pt x="3272514" y="3779568"/>
                    <a:pt x="3058602" y="3828426"/>
                  </a:cubicBezTo>
                  <a:cubicBezTo>
                    <a:pt x="2844692" y="3881044"/>
                    <a:pt x="2702084" y="4102787"/>
                    <a:pt x="2657050" y="4185471"/>
                  </a:cubicBezTo>
                  <a:cubicBezTo>
                    <a:pt x="2612016" y="4271913"/>
                    <a:pt x="2608264" y="4245605"/>
                    <a:pt x="2630780" y="4185471"/>
                  </a:cubicBezTo>
                  <a:cubicBezTo>
                    <a:pt x="2683320" y="4035136"/>
                    <a:pt x="2942264" y="3805876"/>
                    <a:pt x="3032332" y="3760776"/>
                  </a:cubicBezTo>
                  <a:cubicBezTo>
                    <a:pt x="3114426" y="3721313"/>
                    <a:pt x="3291338" y="3664585"/>
                    <a:pt x="3414732" y="3666127"/>
                  </a:cubicBezTo>
                  <a:close/>
                  <a:moveTo>
                    <a:pt x="2585766" y="3644361"/>
                  </a:moveTo>
                  <a:cubicBezTo>
                    <a:pt x="2634116" y="3636912"/>
                    <a:pt x="2652712" y="3715127"/>
                    <a:pt x="2596924" y="3726301"/>
                  </a:cubicBezTo>
                  <a:cubicBezTo>
                    <a:pt x="2541134" y="3733750"/>
                    <a:pt x="2522538" y="3651810"/>
                    <a:pt x="2585766" y="3644361"/>
                  </a:cubicBezTo>
                  <a:close/>
                  <a:moveTo>
                    <a:pt x="3057948" y="3581355"/>
                  </a:moveTo>
                  <a:cubicBezTo>
                    <a:pt x="3113190" y="3572172"/>
                    <a:pt x="3178492" y="3648097"/>
                    <a:pt x="3102922" y="3680930"/>
                  </a:cubicBezTo>
                  <a:cubicBezTo>
                    <a:pt x="3016556" y="3714700"/>
                    <a:pt x="2994024" y="3617141"/>
                    <a:pt x="3035330" y="3590875"/>
                  </a:cubicBezTo>
                  <a:cubicBezTo>
                    <a:pt x="3042370" y="3585716"/>
                    <a:pt x="3050056" y="3582667"/>
                    <a:pt x="3057948" y="3581355"/>
                  </a:cubicBezTo>
                  <a:close/>
                  <a:moveTo>
                    <a:pt x="3948042" y="3535312"/>
                  </a:moveTo>
                  <a:cubicBezTo>
                    <a:pt x="4011612" y="3535312"/>
                    <a:pt x="3989176" y="3662312"/>
                    <a:pt x="3914388" y="3643636"/>
                  </a:cubicBezTo>
                  <a:cubicBezTo>
                    <a:pt x="3843338" y="3624959"/>
                    <a:pt x="3869514" y="3539047"/>
                    <a:pt x="3948042" y="3535312"/>
                  </a:cubicBezTo>
                  <a:close/>
                  <a:moveTo>
                    <a:pt x="1377866" y="3516262"/>
                  </a:moveTo>
                  <a:cubicBezTo>
                    <a:pt x="1580584" y="3516262"/>
                    <a:pt x="1820840" y="3565067"/>
                    <a:pt x="1948476" y="3711482"/>
                  </a:cubicBezTo>
                  <a:cubicBezTo>
                    <a:pt x="2076114" y="3854142"/>
                    <a:pt x="2132424" y="4000557"/>
                    <a:pt x="2181226" y="4071887"/>
                  </a:cubicBezTo>
                  <a:cubicBezTo>
                    <a:pt x="2128670" y="3996803"/>
                    <a:pt x="2049836" y="3854142"/>
                    <a:pt x="1914690" y="3737761"/>
                  </a:cubicBezTo>
                  <a:cubicBezTo>
                    <a:pt x="1779546" y="3617626"/>
                    <a:pt x="1565568" y="3602609"/>
                    <a:pt x="1377866" y="3617626"/>
                  </a:cubicBezTo>
                  <a:cubicBezTo>
                    <a:pt x="1310294" y="3621380"/>
                    <a:pt x="1246476" y="3628889"/>
                    <a:pt x="1186412" y="3640151"/>
                  </a:cubicBezTo>
                  <a:cubicBezTo>
                    <a:pt x="1077546" y="3658923"/>
                    <a:pt x="983694" y="3688956"/>
                    <a:pt x="904860" y="3715236"/>
                  </a:cubicBezTo>
                  <a:cubicBezTo>
                    <a:pt x="826026" y="3741516"/>
                    <a:pt x="762208" y="3764041"/>
                    <a:pt x="717160" y="3771549"/>
                  </a:cubicBezTo>
                  <a:cubicBezTo>
                    <a:pt x="683374" y="3779058"/>
                    <a:pt x="660850" y="3775304"/>
                    <a:pt x="653342" y="3760287"/>
                  </a:cubicBezTo>
                  <a:cubicBezTo>
                    <a:pt x="627064" y="3730253"/>
                    <a:pt x="829780" y="3591347"/>
                    <a:pt x="1118840" y="3538787"/>
                  </a:cubicBezTo>
                  <a:cubicBezTo>
                    <a:pt x="1197674" y="3523771"/>
                    <a:pt x="1287770" y="3516262"/>
                    <a:pt x="1377866" y="3516262"/>
                  </a:cubicBezTo>
                  <a:close/>
                  <a:moveTo>
                    <a:pt x="1975962" y="3514471"/>
                  </a:moveTo>
                  <a:cubicBezTo>
                    <a:pt x="2022996" y="3515526"/>
                    <a:pt x="2063714" y="3572467"/>
                    <a:pt x="2015976" y="3606210"/>
                  </a:cubicBezTo>
                  <a:cubicBezTo>
                    <a:pt x="1952326" y="3651200"/>
                    <a:pt x="1881188" y="3591213"/>
                    <a:pt x="1929862" y="3534975"/>
                  </a:cubicBezTo>
                  <a:cubicBezTo>
                    <a:pt x="1943902" y="3519978"/>
                    <a:pt x="1960284" y="3514120"/>
                    <a:pt x="1975962" y="3514471"/>
                  </a:cubicBezTo>
                  <a:close/>
                  <a:moveTo>
                    <a:pt x="498272" y="3498079"/>
                  </a:moveTo>
                  <a:cubicBezTo>
                    <a:pt x="549346" y="3494155"/>
                    <a:pt x="595664" y="3520260"/>
                    <a:pt x="605526" y="3595049"/>
                  </a:cubicBezTo>
                  <a:cubicBezTo>
                    <a:pt x="631826" y="3798249"/>
                    <a:pt x="402644" y="3802012"/>
                    <a:pt x="350044" y="3681597"/>
                  </a:cubicBezTo>
                  <a:cubicBezTo>
                    <a:pt x="314822" y="3594579"/>
                    <a:pt x="413152" y="3504620"/>
                    <a:pt x="498272" y="3498079"/>
                  </a:cubicBezTo>
                  <a:close/>
                  <a:moveTo>
                    <a:pt x="2713258" y="3438884"/>
                  </a:moveTo>
                  <a:cubicBezTo>
                    <a:pt x="2755990" y="3436455"/>
                    <a:pt x="2791868" y="3509629"/>
                    <a:pt x="2732486" y="3539394"/>
                  </a:cubicBezTo>
                  <a:cubicBezTo>
                    <a:pt x="2668390" y="3573412"/>
                    <a:pt x="2649538" y="3475138"/>
                    <a:pt x="2694782" y="3444900"/>
                  </a:cubicBezTo>
                  <a:cubicBezTo>
                    <a:pt x="2700908" y="3441120"/>
                    <a:pt x="2707154" y="3439231"/>
                    <a:pt x="2713258" y="3438884"/>
                  </a:cubicBezTo>
                  <a:close/>
                  <a:moveTo>
                    <a:pt x="3353260" y="3422599"/>
                  </a:moveTo>
                  <a:cubicBezTo>
                    <a:pt x="3428094" y="3433035"/>
                    <a:pt x="3498984" y="3556817"/>
                    <a:pt x="3377692" y="3579846"/>
                  </a:cubicBezTo>
                  <a:cubicBezTo>
                    <a:pt x="3242818" y="3609925"/>
                    <a:pt x="3235324" y="3459530"/>
                    <a:pt x="3321494" y="3425691"/>
                  </a:cubicBezTo>
                  <a:cubicBezTo>
                    <a:pt x="3331798" y="3421931"/>
                    <a:pt x="3342568" y="3421109"/>
                    <a:pt x="3353260" y="3422599"/>
                  </a:cubicBezTo>
                  <a:close/>
                  <a:moveTo>
                    <a:pt x="3642862" y="3387992"/>
                  </a:moveTo>
                  <a:cubicBezTo>
                    <a:pt x="3653082" y="3385305"/>
                    <a:pt x="3663596" y="3385246"/>
                    <a:pt x="3673932" y="3388526"/>
                  </a:cubicBezTo>
                  <a:cubicBezTo>
                    <a:pt x="3824288" y="3429779"/>
                    <a:pt x="3767904" y="3621038"/>
                    <a:pt x="3632584" y="3587286"/>
                  </a:cubicBezTo>
                  <a:cubicBezTo>
                    <a:pt x="3514180" y="3554472"/>
                    <a:pt x="3571326" y="3406809"/>
                    <a:pt x="3642862" y="3387992"/>
                  </a:cubicBezTo>
                  <a:close/>
                  <a:moveTo>
                    <a:pt x="1782332" y="3363049"/>
                  </a:moveTo>
                  <a:cubicBezTo>
                    <a:pt x="1826102" y="3364300"/>
                    <a:pt x="1870240" y="3403476"/>
                    <a:pt x="1846698" y="3452961"/>
                  </a:cubicBezTo>
                  <a:cubicBezTo>
                    <a:pt x="1809034" y="3532138"/>
                    <a:pt x="1692276" y="3475583"/>
                    <a:pt x="1718640" y="3407718"/>
                  </a:cubicBezTo>
                  <a:cubicBezTo>
                    <a:pt x="1729940" y="3375199"/>
                    <a:pt x="1756070" y="3362297"/>
                    <a:pt x="1782332" y="3363049"/>
                  </a:cubicBezTo>
                  <a:close/>
                  <a:moveTo>
                    <a:pt x="2348284" y="3354988"/>
                  </a:moveTo>
                  <a:cubicBezTo>
                    <a:pt x="2369642" y="3348588"/>
                    <a:pt x="2388394" y="3384855"/>
                    <a:pt x="2371724" y="3418984"/>
                  </a:cubicBezTo>
                  <a:cubicBezTo>
                    <a:pt x="2353204" y="3460700"/>
                    <a:pt x="2305050" y="3426569"/>
                    <a:pt x="2327276" y="3377270"/>
                  </a:cubicBezTo>
                  <a:cubicBezTo>
                    <a:pt x="2333758" y="3363996"/>
                    <a:pt x="2341166" y="3357122"/>
                    <a:pt x="2348284" y="3354988"/>
                  </a:cubicBezTo>
                  <a:close/>
                  <a:moveTo>
                    <a:pt x="830530" y="3333668"/>
                  </a:moveTo>
                  <a:cubicBezTo>
                    <a:pt x="863022" y="3337441"/>
                    <a:pt x="894526" y="3357270"/>
                    <a:pt x="908606" y="3392368"/>
                  </a:cubicBezTo>
                  <a:cubicBezTo>
                    <a:pt x="946152" y="3485958"/>
                    <a:pt x="754668" y="3549600"/>
                    <a:pt x="735896" y="3452265"/>
                  </a:cubicBezTo>
                  <a:cubicBezTo>
                    <a:pt x="719468" y="3365694"/>
                    <a:pt x="776374" y="3327380"/>
                    <a:pt x="830530" y="3333668"/>
                  </a:cubicBezTo>
                  <a:close/>
                  <a:moveTo>
                    <a:pt x="1503182" y="3290295"/>
                  </a:moveTo>
                  <a:cubicBezTo>
                    <a:pt x="1543050" y="3293586"/>
                    <a:pt x="1582448" y="3324616"/>
                    <a:pt x="1580572" y="3384795"/>
                  </a:cubicBezTo>
                  <a:cubicBezTo>
                    <a:pt x="1573068" y="3505150"/>
                    <a:pt x="1419224" y="3463777"/>
                    <a:pt x="1422978" y="3362228"/>
                  </a:cubicBezTo>
                  <a:cubicBezTo>
                    <a:pt x="1422978" y="3311451"/>
                    <a:pt x="1463314" y="3287004"/>
                    <a:pt x="1503182" y="3290295"/>
                  </a:cubicBezTo>
                  <a:close/>
                  <a:moveTo>
                    <a:pt x="2181338" y="3284850"/>
                  </a:moveTo>
                  <a:cubicBezTo>
                    <a:pt x="2227932" y="3282268"/>
                    <a:pt x="2269120" y="3354124"/>
                    <a:pt x="2206514" y="3373947"/>
                  </a:cubicBezTo>
                  <a:cubicBezTo>
                    <a:pt x="2134966" y="3400375"/>
                    <a:pt x="2116138" y="3321087"/>
                    <a:pt x="2161326" y="3290881"/>
                  </a:cubicBezTo>
                  <a:cubicBezTo>
                    <a:pt x="2167916" y="3287106"/>
                    <a:pt x="2174682" y="3285218"/>
                    <a:pt x="2181338" y="3284850"/>
                  </a:cubicBezTo>
                  <a:close/>
                  <a:moveTo>
                    <a:pt x="1203016" y="3271386"/>
                  </a:moveTo>
                  <a:cubicBezTo>
                    <a:pt x="1245632" y="3268113"/>
                    <a:pt x="1289654" y="3291490"/>
                    <a:pt x="1295274" y="3358818"/>
                  </a:cubicBezTo>
                  <a:cubicBezTo>
                    <a:pt x="1306512" y="3497212"/>
                    <a:pt x="1122934" y="3433625"/>
                    <a:pt x="1119188" y="3343856"/>
                  </a:cubicBezTo>
                  <a:cubicBezTo>
                    <a:pt x="1119188" y="3304582"/>
                    <a:pt x="1160400" y="3274658"/>
                    <a:pt x="1203016" y="3271386"/>
                  </a:cubicBezTo>
                  <a:close/>
                  <a:moveTo>
                    <a:pt x="2881420" y="3171228"/>
                  </a:moveTo>
                  <a:cubicBezTo>
                    <a:pt x="2946260" y="3179070"/>
                    <a:pt x="2979118" y="3281998"/>
                    <a:pt x="2896974" y="3301680"/>
                  </a:cubicBezTo>
                  <a:cubicBezTo>
                    <a:pt x="2806854" y="3324175"/>
                    <a:pt x="2795588" y="3192954"/>
                    <a:pt x="2851914" y="3174208"/>
                  </a:cubicBezTo>
                  <a:cubicBezTo>
                    <a:pt x="2862240" y="3170928"/>
                    <a:pt x="2872156" y="3170107"/>
                    <a:pt x="2881420" y="3171228"/>
                  </a:cubicBezTo>
                  <a:close/>
                  <a:moveTo>
                    <a:pt x="2384388" y="3120836"/>
                  </a:moveTo>
                  <a:cubicBezTo>
                    <a:pt x="2416516" y="3117545"/>
                    <a:pt x="2443920" y="3133529"/>
                    <a:pt x="2428800" y="3193708"/>
                  </a:cubicBezTo>
                  <a:cubicBezTo>
                    <a:pt x="2398562" y="3317826"/>
                    <a:pt x="2300288" y="3216275"/>
                    <a:pt x="2311628" y="3163619"/>
                  </a:cubicBezTo>
                  <a:cubicBezTo>
                    <a:pt x="2315406" y="3146694"/>
                    <a:pt x="2352260" y="3124127"/>
                    <a:pt x="2384388" y="3120836"/>
                  </a:cubicBezTo>
                  <a:close/>
                  <a:moveTo>
                    <a:pt x="2046378" y="3072077"/>
                  </a:moveTo>
                  <a:cubicBezTo>
                    <a:pt x="2096838" y="3064227"/>
                    <a:pt x="2125468" y="3145076"/>
                    <a:pt x="2079660" y="3171343"/>
                  </a:cubicBezTo>
                  <a:cubicBezTo>
                    <a:pt x="2027308" y="3205113"/>
                    <a:pt x="1963738" y="3118811"/>
                    <a:pt x="2023570" y="3081288"/>
                  </a:cubicBezTo>
                  <a:cubicBezTo>
                    <a:pt x="2031516" y="3076128"/>
                    <a:pt x="2039170" y="3073198"/>
                    <a:pt x="2046378" y="3072077"/>
                  </a:cubicBezTo>
                  <a:close/>
                  <a:moveTo>
                    <a:pt x="3053896" y="2891697"/>
                  </a:moveTo>
                  <a:cubicBezTo>
                    <a:pt x="3127514" y="2905061"/>
                    <a:pt x="3175742" y="3020642"/>
                    <a:pt x="3080922" y="3043758"/>
                  </a:cubicBezTo>
                  <a:cubicBezTo>
                    <a:pt x="2976294" y="3070176"/>
                    <a:pt x="2946400" y="2911666"/>
                    <a:pt x="3021134" y="2892795"/>
                  </a:cubicBezTo>
                  <a:cubicBezTo>
                    <a:pt x="3032344" y="2889965"/>
                    <a:pt x="3043380" y="2889788"/>
                    <a:pt x="3053896" y="2891697"/>
                  </a:cubicBezTo>
                  <a:close/>
                  <a:moveTo>
                    <a:pt x="2457994" y="2811541"/>
                  </a:moveTo>
                  <a:cubicBezTo>
                    <a:pt x="2494360" y="2814346"/>
                    <a:pt x="2524586" y="2842397"/>
                    <a:pt x="2507584" y="2896627"/>
                  </a:cubicBezTo>
                  <a:cubicBezTo>
                    <a:pt x="2477358" y="3005089"/>
                    <a:pt x="2352676" y="2975169"/>
                    <a:pt x="2371566" y="2877927"/>
                  </a:cubicBezTo>
                  <a:cubicBezTo>
                    <a:pt x="2379124" y="2831177"/>
                    <a:pt x="2421628" y="2808736"/>
                    <a:pt x="2457994" y="2811541"/>
                  </a:cubicBezTo>
                  <a:close/>
                  <a:moveTo>
                    <a:pt x="1931082" y="2803024"/>
                  </a:moveTo>
                  <a:cubicBezTo>
                    <a:pt x="1985698" y="2792388"/>
                    <a:pt x="2029928" y="2882819"/>
                    <a:pt x="1970956" y="2915703"/>
                  </a:cubicBezTo>
                  <a:cubicBezTo>
                    <a:pt x="1899818" y="2949526"/>
                    <a:pt x="1839912" y="2866847"/>
                    <a:pt x="1907308" y="2814232"/>
                  </a:cubicBezTo>
                  <a:cubicBezTo>
                    <a:pt x="1915264" y="2808125"/>
                    <a:pt x="1923278" y="2804543"/>
                    <a:pt x="1931082" y="2803024"/>
                  </a:cubicBezTo>
                  <a:close/>
                  <a:moveTo>
                    <a:pt x="4693182" y="2651524"/>
                  </a:moveTo>
                  <a:cubicBezTo>
                    <a:pt x="4765774" y="2653112"/>
                    <a:pt x="4831450" y="2663221"/>
                    <a:pt x="4882112" y="2685790"/>
                  </a:cubicBezTo>
                  <a:cubicBezTo>
                    <a:pt x="5084764" y="2779828"/>
                    <a:pt x="4912134" y="2930291"/>
                    <a:pt x="4803302" y="2877629"/>
                  </a:cubicBezTo>
                  <a:cubicBezTo>
                    <a:pt x="4694472" y="2824967"/>
                    <a:pt x="4578134" y="2798636"/>
                    <a:pt x="4090270" y="2892675"/>
                  </a:cubicBezTo>
                  <a:cubicBezTo>
                    <a:pt x="3598652" y="2990475"/>
                    <a:pt x="3204608" y="3362868"/>
                    <a:pt x="3140810" y="3445622"/>
                  </a:cubicBezTo>
                  <a:cubicBezTo>
                    <a:pt x="3080766" y="3532137"/>
                    <a:pt x="3043238" y="3483237"/>
                    <a:pt x="3088272" y="3426814"/>
                  </a:cubicBezTo>
                  <a:cubicBezTo>
                    <a:pt x="3332204" y="3110846"/>
                    <a:pt x="3906382" y="2821206"/>
                    <a:pt x="4071506" y="2761021"/>
                  </a:cubicBezTo>
                  <a:cubicBezTo>
                    <a:pt x="4195350" y="2718704"/>
                    <a:pt x="4475402" y="2646764"/>
                    <a:pt x="4693182" y="2651524"/>
                  </a:cubicBezTo>
                  <a:close/>
                  <a:moveTo>
                    <a:pt x="3310914" y="2623601"/>
                  </a:moveTo>
                  <a:cubicBezTo>
                    <a:pt x="3418090" y="2621709"/>
                    <a:pt x="3456802" y="2766941"/>
                    <a:pt x="3351376" y="2806217"/>
                  </a:cubicBezTo>
                  <a:cubicBezTo>
                    <a:pt x="3227124" y="2851101"/>
                    <a:pt x="3178176" y="2664080"/>
                    <a:pt x="3261010" y="2634157"/>
                  </a:cubicBezTo>
                  <a:cubicBezTo>
                    <a:pt x="3278894" y="2627144"/>
                    <a:pt x="3295602" y="2623871"/>
                    <a:pt x="3310914" y="2623601"/>
                  </a:cubicBezTo>
                  <a:close/>
                  <a:moveTo>
                    <a:pt x="1797376" y="2571574"/>
                  </a:moveTo>
                  <a:cubicBezTo>
                    <a:pt x="1854416" y="2578620"/>
                    <a:pt x="1904570" y="2649065"/>
                    <a:pt x="1850884" y="2694150"/>
                  </a:cubicBezTo>
                  <a:cubicBezTo>
                    <a:pt x="1783070" y="2754263"/>
                    <a:pt x="1670050" y="2656579"/>
                    <a:pt x="1741630" y="2588951"/>
                  </a:cubicBezTo>
                  <a:cubicBezTo>
                    <a:pt x="1758582" y="2573923"/>
                    <a:pt x="1778362" y="2569227"/>
                    <a:pt x="1797376" y="2571574"/>
                  </a:cubicBezTo>
                  <a:close/>
                  <a:moveTo>
                    <a:pt x="3895096" y="2528560"/>
                  </a:moveTo>
                  <a:cubicBezTo>
                    <a:pt x="3966342" y="2547331"/>
                    <a:pt x="4033838" y="2648698"/>
                    <a:pt x="3771352" y="2738801"/>
                  </a:cubicBezTo>
                  <a:cubicBezTo>
                    <a:pt x="3505118" y="2832659"/>
                    <a:pt x="3107640" y="3211844"/>
                    <a:pt x="2908902" y="3478399"/>
                  </a:cubicBezTo>
                  <a:cubicBezTo>
                    <a:pt x="2710164" y="3744955"/>
                    <a:pt x="2578922" y="4187964"/>
                    <a:pt x="2571422" y="4278067"/>
                  </a:cubicBezTo>
                  <a:cubicBezTo>
                    <a:pt x="2563922" y="4368171"/>
                    <a:pt x="2511424" y="4371925"/>
                    <a:pt x="2526424" y="4285576"/>
                  </a:cubicBezTo>
                  <a:cubicBezTo>
                    <a:pt x="2668916" y="3508434"/>
                    <a:pt x="3272632" y="2960305"/>
                    <a:pt x="3403874" y="2828904"/>
                  </a:cubicBezTo>
                  <a:cubicBezTo>
                    <a:pt x="3538866" y="2701258"/>
                    <a:pt x="3823850" y="2509788"/>
                    <a:pt x="3895096" y="2528560"/>
                  </a:cubicBezTo>
                  <a:close/>
                  <a:moveTo>
                    <a:pt x="2541242" y="2457488"/>
                  </a:moveTo>
                  <a:cubicBezTo>
                    <a:pt x="2583980" y="2465269"/>
                    <a:pt x="2623960" y="2516364"/>
                    <a:pt x="2605146" y="2570393"/>
                  </a:cubicBezTo>
                  <a:cubicBezTo>
                    <a:pt x="2571280" y="2660601"/>
                    <a:pt x="2432050" y="2604221"/>
                    <a:pt x="2473442" y="2498979"/>
                  </a:cubicBezTo>
                  <a:cubicBezTo>
                    <a:pt x="2488964" y="2463742"/>
                    <a:pt x="2515600" y="2452818"/>
                    <a:pt x="2541242" y="2457488"/>
                  </a:cubicBezTo>
                  <a:close/>
                  <a:moveTo>
                    <a:pt x="278592" y="2425670"/>
                  </a:moveTo>
                  <a:cubicBezTo>
                    <a:pt x="447294" y="2423910"/>
                    <a:pt x="674578" y="2456998"/>
                    <a:pt x="908192" y="2547111"/>
                  </a:cubicBezTo>
                  <a:cubicBezTo>
                    <a:pt x="1392312" y="2704807"/>
                    <a:pt x="1733822" y="3144103"/>
                    <a:pt x="1835150" y="3313062"/>
                  </a:cubicBezTo>
                  <a:cubicBezTo>
                    <a:pt x="1707552" y="3136593"/>
                    <a:pt x="1287232" y="2817447"/>
                    <a:pt x="840642" y="2738598"/>
                  </a:cubicBezTo>
                  <a:cubicBezTo>
                    <a:pt x="409062" y="2629713"/>
                    <a:pt x="7506" y="2663505"/>
                    <a:pt x="0" y="2517073"/>
                  </a:cubicBezTo>
                  <a:cubicBezTo>
                    <a:pt x="0" y="2479526"/>
                    <a:pt x="48788" y="2453244"/>
                    <a:pt x="131350" y="2438225"/>
                  </a:cubicBezTo>
                  <a:cubicBezTo>
                    <a:pt x="172632" y="2430716"/>
                    <a:pt x="222358" y="2426257"/>
                    <a:pt x="278592" y="2425670"/>
                  </a:cubicBezTo>
                  <a:close/>
                  <a:moveTo>
                    <a:pt x="3622480" y="2332020"/>
                  </a:moveTo>
                  <a:cubicBezTo>
                    <a:pt x="3734646" y="2344976"/>
                    <a:pt x="3811546" y="2520325"/>
                    <a:pt x="3666792" y="2569489"/>
                  </a:cubicBezTo>
                  <a:cubicBezTo>
                    <a:pt x="3505116" y="2625676"/>
                    <a:pt x="3475038" y="2370962"/>
                    <a:pt x="3572794" y="2337251"/>
                  </a:cubicBezTo>
                  <a:cubicBezTo>
                    <a:pt x="3589714" y="2331631"/>
                    <a:pt x="3606456" y="2330169"/>
                    <a:pt x="3622480" y="2332020"/>
                  </a:cubicBezTo>
                  <a:close/>
                  <a:moveTo>
                    <a:pt x="1587194" y="2315359"/>
                  </a:moveTo>
                  <a:cubicBezTo>
                    <a:pt x="1643996" y="2311485"/>
                    <a:pt x="1667138" y="2393185"/>
                    <a:pt x="1625062" y="2449530"/>
                  </a:cubicBezTo>
                  <a:cubicBezTo>
                    <a:pt x="1565222" y="2520901"/>
                    <a:pt x="1460500" y="2408211"/>
                    <a:pt x="1520340" y="2351866"/>
                  </a:cubicBezTo>
                  <a:cubicBezTo>
                    <a:pt x="1545586" y="2327450"/>
                    <a:pt x="1568260" y="2316650"/>
                    <a:pt x="1587194" y="2315359"/>
                  </a:cubicBezTo>
                  <a:close/>
                  <a:moveTo>
                    <a:pt x="2134312" y="2185612"/>
                  </a:moveTo>
                  <a:cubicBezTo>
                    <a:pt x="2186388" y="2195036"/>
                    <a:pt x="2191694" y="2333861"/>
                    <a:pt x="2142728" y="2337156"/>
                  </a:cubicBezTo>
                  <a:cubicBezTo>
                    <a:pt x="2086770" y="2344689"/>
                    <a:pt x="2049464" y="2220401"/>
                    <a:pt x="2109152" y="2190269"/>
                  </a:cubicBezTo>
                  <a:cubicBezTo>
                    <a:pt x="2118478" y="2185561"/>
                    <a:pt x="2126872" y="2184266"/>
                    <a:pt x="2134312" y="2185612"/>
                  </a:cubicBezTo>
                  <a:close/>
                  <a:moveTo>
                    <a:pt x="3971696" y="2144554"/>
                  </a:moveTo>
                  <a:cubicBezTo>
                    <a:pt x="4082416" y="2145528"/>
                    <a:pt x="4191694" y="2342848"/>
                    <a:pt x="4007644" y="2382231"/>
                  </a:cubicBezTo>
                  <a:cubicBezTo>
                    <a:pt x="3797300" y="2427238"/>
                    <a:pt x="3842374" y="2209700"/>
                    <a:pt x="3925008" y="2157190"/>
                  </a:cubicBezTo>
                  <a:cubicBezTo>
                    <a:pt x="3940032" y="2148283"/>
                    <a:pt x="3955880" y="2144415"/>
                    <a:pt x="3971696" y="2144554"/>
                  </a:cubicBezTo>
                  <a:close/>
                  <a:moveTo>
                    <a:pt x="1336620" y="2100427"/>
                  </a:moveTo>
                  <a:cubicBezTo>
                    <a:pt x="1405966" y="2108502"/>
                    <a:pt x="1468908" y="2170479"/>
                    <a:pt x="1422068" y="2261689"/>
                  </a:cubicBezTo>
                  <a:cubicBezTo>
                    <a:pt x="1347124" y="2411364"/>
                    <a:pt x="1174750" y="2242980"/>
                    <a:pt x="1227212" y="2149431"/>
                  </a:cubicBezTo>
                  <a:cubicBezTo>
                    <a:pt x="1251100" y="2110140"/>
                    <a:pt x="1295012" y="2095582"/>
                    <a:pt x="1336620" y="2100427"/>
                  </a:cubicBezTo>
                  <a:close/>
                  <a:moveTo>
                    <a:pt x="273798" y="2087464"/>
                  </a:moveTo>
                  <a:cubicBezTo>
                    <a:pt x="346902" y="2088389"/>
                    <a:pt x="512294" y="2115924"/>
                    <a:pt x="732270" y="2175105"/>
                  </a:cubicBezTo>
                  <a:cubicBezTo>
                    <a:pt x="1036204" y="2242740"/>
                    <a:pt x="1418936" y="2475701"/>
                    <a:pt x="1715366" y="2806363"/>
                  </a:cubicBezTo>
                  <a:cubicBezTo>
                    <a:pt x="2394528" y="3448896"/>
                    <a:pt x="2432050" y="4519787"/>
                    <a:pt x="2409536" y="4876750"/>
                  </a:cubicBezTo>
                  <a:cubicBezTo>
                    <a:pt x="2428298" y="4493484"/>
                    <a:pt x="2308224" y="3448896"/>
                    <a:pt x="1632816" y="2866483"/>
                  </a:cubicBezTo>
                  <a:cubicBezTo>
                    <a:pt x="1036204" y="2216437"/>
                    <a:pt x="203200" y="2197650"/>
                    <a:pt x="233218" y="2099955"/>
                  </a:cubicBezTo>
                  <a:cubicBezTo>
                    <a:pt x="233218" y="2096198"/>
                    <a:pt x="240722" y="2092440"/>
                    <a:pt x="248228" y="2088682"/>
                  </a:cubicBezTo>
                  <a:cubicBezTo>
                    <a:pt x="254794" y="2087743"/>
                    <a:pt x="263354" y="2087332"/>
                    <a:pt x="273798" y="2087464"/>
                  </a:cubicBezTo>
                  <a:close/>
                  <a:moveTo>
                    <a:pt x="4585402" y="2069655"/>
                  </a:moveTo>
                  <a:cubicBezTo>
                    <a:pt x="4672012" y="2077195"/>
                    <a:pt x="4668248" y="2163913"/>
                    <a:pt x="4589168" y="2175223"/>
                  </a:cubicBezTo>
                  <a:cubicBezTo>
                    <a:pt x="4510088" y="2182764"/>
                    <a:pt x="4525150" y="2062114"/>
                    <a:pt x="4585402" y="2069655"/>
                  </a:cubicBezTo>
                  <a:close/>
                  <a:moveTo>
                    <a:pt x="2642622" y="2049120"/>
                  </a:moveTo>
                  <a:cubicBezTo>
                    <a:pt x="2703282" y="2051730"/>
                    <a:pt x="2759186" y="2114074"/>
                    <a:pt x="2717038" y="2205826"/>
                  </a:cubicBezTo>
                  <a:cubicBezTo>
                    <a:pt x="2653348" y="2352626"/>
                    <a:pt x="2503488" y="2220882"/>
                    <a:pt x="2548446" y="2115486"/>
                  </a:cubicBezTo>
                  <a:cubicBezTo>
                    <a:pt x="2568116" y="2067492"/>
                    <a:pt x="2606224" y="2047554"/>
                    <a:pt x="2642622" y="2049120"/>
                  </a:cubicBezTo>
                  <a:close/>
                  <a:moveTo>
                    <a:pt x="4350368" y="1979517"/>
                  </a:moveTo>
                  <a:cubicBezTo>
                    <a:pt x="4444710" y="2003763"/>
                    <a:pt x="4551592" y="2183317"/>
                    <a:pt x="4397616" y="2212968"/>
                  </a:cubicBezTo>
                  <a:cubicBezTo>
                    <a:pt x="4221642" y="2243090"/>
                    <a:pt x="4176712" y="2020942"/>
                    <a:pt x="4311500" y="1979524"/>
                  </a:cubicBezTo>
                  <a:cubicBezTo>
                    <a:pt x="4323668" y="1975759"/>
                    <a:pt x="4336890" y="1976053"/>
                    <a:pt x="4350368" y="1979517"/>
                  </a:cubicBezTo>
                  <a:close/>
                  <a:moveTo>
                    <a:pt x="1031296" y="1940510"/>
                  </a:moveTo>
                  <a:cubicBezTo>
                    <a:pt x="1097114" y="1947967"/>
                    <a:pt x="1150268" y="2017323"/>
                    <a:pt x="1096234" y="2092557"/>
                  </a:cubicBezTo>
                  <a:cubicBezTo>
                    <a:pt x="1013538" y="2212930"/>
                    <a:pt x="855664" y="2122650"/>
                    <a:pt x="919564" y="2006038"/>
                  </a:cubicBezTo>
                  <a:cubicBezTo>
                    <a:pt x="947756" y="1953845"/>
                    <a:pt x="991806" y="1936035"/>
                    <a:pt x="1031296" y="1940510"/>
                  </a:cubicBezTo>
                  <a:close/>
                  <a:moveTo>
                    <a:pt x="2093994" y="1921145"/>
                  </a:moveTo>
                  <a:cubicBezTo>
                    <a:pt x="2148614" y="1932459"/>
                    <a:pt x="2160190" y="2048895"/>
                    <a:pt x="2090738" y="2058770"/>
                  </a:cubicBezTo>
                  <a:cubicBezTo>
                    <a:pt x="2011364" y="2070055"/>
                    <a:pt x="2018922" y="1942157"/>
                    <a:pt x="2068060" y="1923349"/>
                  </a:cubicBezTo>
                  <a:cubicBezTo>
                    <a:pt x="2077510" y="1920057"/>
                    <a:pt x="2086190" y="1919528"/>
                    <a:pt x="2093994" y="1921145"/>
                  </a:cubicBezTo>
                  <a:close/>
                  <a:moveTo>
                    <a:pt x="1821358" y="1893739"/>
                  </a:moveTo>
                  <a:cubicBezTo>
                    <a:pt x="1829706" y="1893194"/>
                    <a:pt x="1838486" y="1894342"/>
                    <a:pt x="1847250" y="1896873"/>
                  </a:cubicBezTo>
                  <a:cubicBezTo>
                    <a:pt x="1899840" y="1912059"/>
                    <a:pt x="1951904" y="1977038"/>
                    <a:pt x="1906876" y="2025067"/>
                  </a:cubicBezTo>
                  <a:cubicBezTo>
                    <a:pt x="1846840" y="2089105"/>
                    <a:pt x="1719264" y="1949728"/>
                    <a:pt x="1798060" y="1900758"/>
                  </a:cubicBezTo>
                  <a:cubicBezTo>
                    <a:pt x="1805096" y="1896520"/>
                    <a:pt x="1813012" y="1894283"/>
                    <a:pt x="1821358" y="1893739"/>
                  </a:cubicBezTo>
                  <a:close/>
                  <a:moveTo>
                    <a:pt x="737488" y="1752371"/>
                  </a:moveTo>
                  <a:cubicBezTo>
                    <a:pt x="814086" y="1754568"/>
                    <a:pt x="880412" y="1826336"/>
                    <a:pt x="826412" y="1920075"/>
                  </a:cubicBezTo>
                  <a:cubicBezTo>
                    <a:pt x="740012" y="2070055"/>
                    <a:pt x="533400" y="1995065"/>
                    <a:pt x="612288" y="1833836"/>
                  </a:cubicBezTo>
                  <a:cubicBezTo>
                    <a:pt x="641872" y="1774780"/>
                    <a:pt x="691528" y="1751053"/>
                    <a:pt x="737488" y="1752371"/>
                  </a:cubicBezTo>
                  <a:close/>
                  <a:moveTo>
                    <a:pt x="2292856" y="1691757"/>
                  </a:moveTo>
                  <a:cubicBezTo>
                    <a:pt x="2364092" y="1684291"/>
                    <a:pt x="2382838" y="1814939"/>
                    <a:pt x="2307854" y="1818672"/>
                  </a:cubicBezTo>
                  <a:cubicBezTo>
                    <a:pt x="2206624" y="1822405"/>
                    <a:pt x="2221622" y="1699223"/>
                    <a:pt x="2292856" y="1691757"/>
                  </a:cubicBezTo>
                  <a:close/>
                  <a:moveTo>
                    <a:pt x="2011816" y="1668616"/>
                  </a:moveTo>
                  <a:cubicBezTo>
                    <a:pt x="2090058" y="1657305"/>
                    <a:pt x="2116138" y="1815658"/>
                    <a:pt x="2034170" y="1826969"/>
                  </a:cubicBezTo>
                  <a:cubicBezTo>
                    <a:pt x="1941026" y="1838280"/>
                    <a:pt x="1933576" y="1683697"/>
                    <a:pt x="2011816" y="1668616"/>
                  </a:cubicBezTo>
                  <a:close/>
                  <a:moveTo>
                    <a:pt x="2749864" y="1650973"/>
                  </a:moveTo>
                  <a:cubicBezTo>
                    <a:pt x="2817426" y="1645514"/>
                    <a:pt x="2896540" y="1767368"/>
                    <a:pt x="2851732" y="1840621"/>
                  </a:cubicBezTo>
                  <a:cubicBezTo>
                    <a:pt x="2795722" y="1938292"/>
                    <a:pt x="2646364" y="1806812"/>
                    <a:pt x="2691170" y="1705385"/>
                  </a:cubicBezTo>
                  <a:cubicBezTo>
                    <a:pt x="2706106" y="1668758"/>
                    <a:pt x="2727344" y="1652793"/>
                    <a:pt x="2749864" y="1650973"/>
                  </a:cubicBezTo>
                  <a:close/>
                  <a:moveTo>
                    <a:pt x="1615402" y="1646689"/>
                  </a:moveTo>
                  <a:cubicBezTo>
                    <a:pt x="1677492" y="1629001"/>
                    <a:pt x="1780856" y="1763923"/>
                    <a:pt x="1711948" y="1829738"/>
                  </a:cubicBezTo>
                  <a:cubicBezTo>
                    <a:pt x="1636944" y="1904955"/>
                    <a:pt x="1531938" y="1754520"/>
                    <a:pt x="1591942" y="1664259"/>
                  </a:cubicBezTo>
                  <a:cubicBezTo>
                    <a:pt x="1598504" y="1654858"/>
                    <a:pt x="1606532" y="1649216"/>
                    <a:pt x="1615402" y="1646689"/>
                  </a:cubicBezTo>
                  <a:close/>
                  <a:moveTo>
                    <a:pt x="66188" y="1641821"/>
                  </a:moveTo>
                  <a:cubicBezTo>
                    <a:pt x="72642" y="1641542"/>
                    <a:pt x="79076" y="1642538"/>
                    <a:pt x="85068" y="1644647"/>
                  </a:cubicBezTo>
                  <a:cubicBezTo>
                    <a:pt x="109036" y="1653083"/>
                    <a:pt x="125956" y="1679327"/>
                    <a:pt x="109036" y="1713071"/>
                  </a:cubicBezTo>
                  <a:cubicBezTo>
                    <a:pt x="78958" y="1784305"/>
                    <a:pt x="0" y="1743064"/>
                    <a:pt x="18800" y="1683076"/>
                  </a:cubicBezTo>
                  <a:cubicBezTo>
                    <a:pt x="27260" y="1654957"/>
                    <a:pt x="46822" y="1642655"/>
                    <a:pt x="66188" y="1641821"/>
                  </a:cubicBezTo>
                  <a:close/>
                  <a:moveTo>
                    <a:pt x="367162" y="1590068"/>
                  </a:moveTo>
                  <a:cubicBezTo>
                    <a:pt x="448700" y="1584114"/>
                    <a:pt x="529318" y="1659384"/>
                    <a:pt x="477534" y="1769936"/>
                  </a:cubicBezTo>
                  <a:cubicBezTo>
                    <a:pt x="394680" y="1943055"/>
                    <a:pt x="206376" y="1837678"/>
                    <a:pt x="247802" y="1698430"/>
                  </a:cubicBezTo>
                  <a:cubicBezTo>
                    <a:pt x="268986" y="1626454"/>
                    <a:pt x="318240" y="1593641"/>
                    <a:pt x="367162" y="1590068"/>
                  </a:cubicBezTo>
                  <a:close/>
                  <a:moveTo>
                    <a:pt x="2352676" y="1412974"/>
                  </a:moveTo>
                  <a:cubicBezTo>
                    <a:pt x="2465388" y="1427982"/>
                    <a:pt x="2416546" y="1566817"/>
                    <a:pt x="2341404" y="1555560"/>
                  </a:cubicBezTo>
                  <a:cubicBezTo>
                    <a:pt x="2247478" y="1544303"/>
                    <a:pt x="2239964" y="1401717"/>
                    <a:pt x="2352676" y="1412974"/>
                  </a:cubicBezTo>
                  <a:close/>
                  <a:moveTo>
                    <a:pt x="1937038" y="1391335"/>
                  </a:moveTo>
                  <a:cubicBezTo>
                    <a:pt x="2038350" y="1376317"/>
                    <a:pt x="2038350" y="1567800"/>
                    <a:pt x="1974562" y="1579064"/>
                  </a:cubicBezTo>
                  <a:cubicBezTo>
                    <a:pt x="1831976" y="1612855"/>
                    <a:pt x="1831976" y="1406353"/>
                    <a:pt x="1937038" y="1391335"/>
                  </a:cubicBezTo>
                  <a:close/>
                  <a:moveTo>
                    <a:pt x="1357422" y="1383498"/>
                  </a:moveTo>
                  <a:cubicBezTo>
                    <a:pt x="1430632" y="1390541"/>
                    <a:pt x="1519606" y="1494787"/>
                    <a:pt x="1463560" y="1582127"/>
                  </a:cubicBezTo>
                  <a:cubicBezTo>
                    <a:pt x="1388830" y="1698580"/>
                    <a:pt x="1231900" y="1506996"/>
                    <a:pt x="1295420" y="1413081"/>
                  </a:cubicBezTo>
                  <a:cubicBezTo>
                    <a:pt x="1310366" y="1389602"/>
                    <a:pt x="1333018" y="1381151"/>
                    <a:pt x="1357422" y="1383498"/>
                  </a:cubicBezTo>
                  <a:close/>
                  <a:moveTo>
                    <a:pt x="364598" y="1340594"/>
                  </a:moveTo>
                  <a:cubicBezTo>
                    <a:pt x="542524" y="1341159"/>
                    <a:pt x="860432" y="1426151"/>
                    <a:pt x="1152496" y="1623234"/>
                  </a:cubicBezTo>
                  <a:cubicBezTo>
                    <a:pt x="1598796" y="1901028"/>
                    <a:pt x="1891328" y="2404060"/>
                    <a:pt x="1970088" y="2595513"/>
                  </a:cubicBezTo>
                  <a:cubicBezTo>
                    <a:pt x="1865076" y="2392798"/>
                    <a:pt x="1478782" y="1991123"/>
                    <a:pt x="1047484" y="1795917"/>
                  </a:cubicBezTo>
                  <a:cubicBezTo>
                    <a:pt x="623684" y="1578186"/>
                    <a:pt x="211138" y="1536893"/>
                    <a:pt x="222390" y="1401750"/>
                  </a:cubicBezTo>
                  <a:cubicBezTo>
                    <a:pt x="222390" y="1371718"/>
                    <a:pt x="252392" y="1352948"/>
                    <a:pt x="297398" y="1345440"/>
                  </a:cubicBezTo>
                  <a:cubicBezTo>
                    <a:pt x="316620" y="1342156"/>
                    <a:pt x="339180" y="1340513"/>
                    <a:pt x="364598" y="1340594"/>
                  </a:cubicBezTo>
                  <a:close/>
                  <a:moveTo>
                    <a:pt x="2970968" y="1222516"/>
                  </a:moveTo>
                  <a:cubicBezTo>
                    <a:pt x="2991938" y="1227063"/>
                    <a:pt x="3014906" y="1237740"/>
                    <a:pt x="3039750" y="1256043"/>
                  </a:cubicBezTo>
                  <a:cubicBezTo>
                    <a:pt x="3238500" y="1402472"/>
                    <a:pt x="2979750" y="1582691"/>
                    <a:pt x="2867250" y="1515109"/>
                  </a:cubicBezTo>
                  <a:cubicBezTo>
                    <a:pt x="2775374" y="1459260"/>
                    <a:pt x="2824184" y="1190690"/>
                    <a:pt x="2970968" y="1222516"/>
                  </a:cubicBezTo>
                  <a:close/>
                  <a:moveTo>
                    <a:pt x="1041310" y="1197711"/>
                  </a:moveTo>
                  <a:cubicBezTo>
                    <a:pt x="1106036" y="1185724"/>
                    <a:pt x="1206644" y="1275280"/>
                    <a:pt x="1178502" y="1345797"/>
                  </a:cubicBezTo>
                  <a:cubicBezTo>
                    <a:pt x="1137228" y="1439818"/>
                    <a:pt x="968376" y="1368362"/>
                    <a:pt x="994640" y="1248013"/>
                  </a:cubicBezTo>
                  <a:cubicBezTo>
                    <a:pt x="1002146" y="1216986"/>
                    <a:pt x="1019734" y="1201707"/>
                    <a:pt x="1041310" y="1197711"/>
                  </a:cubicBezTo>
                  <a:close/>
                  <a:moveTo>
                    <a:pt x="1869726" y="1037481"/>
                  </a:moveTo>
                  <a:cubicBezTo>
                    <a:pt x="2023362" y="1011190"/>
                    <a:pt x="2038352" y="1274097"/>
                    <a:pt x="1907198" y="1292876"/>
                  </a:cubicBezTo>
                  <a:cubicBezTo>
                    <a:pt x="1749814" y="1319167"/>
                    <a:pt x="1716088" y="1060016"/>
                    <a:pt x="1869726" y="1037481"/>
                  </a:cubicBezTo>
                  <a:close/>
                  <a:moveTo>
                    <a:pt x="743534" y="1034020"/>
                  </a:moveTo>
                  <a:cubicBezTo>
                    <a:pt x="750764" y="1033084"/>
                    <a:pt x="758314" y="1033346"/>
                    <a:pt x="765906" y="1034661"/>
                  </a:cubicBezTo>
                  <a:cubicBezTo>
                    <a:pt x="816514" y="1043428"/>
                    <a:pt x="868952" y="1098950"/>
                    <a:pt x="840828" y="1157394"/>
                  </a:cubicBezTo>
                  <a:cubicBezTo>
                    <a:pt x="795830" y="1250905"/>
                    <a:pt x="668338" y="1168615"/>
                    <a:pt x="694586" y="1078845"/>
                  </a:cubicBezTo>
                  <a:cubicBezTo>
                    <a:pt x="703024" y="1050442"/>
                    <a:pt x="721842" y="1036831"/>
                    <a:pt x="743534" y="1034020"/>
                  </a:cubicBezTo>
                  <a:close/>
                  <a:moveTo>
                    <a:pt x="472486" y="971821"/>
                  </a:moveTo>
                  <a:cubicBezTo>
                    <a:pt x="515962" y="961775"/>
                    <a:pt x="588070" y="1010418"/>
                    <a:pt x="571104" y="1052717"/>
                  </a:cubicBezTo>
                  <a:cubicBezTo>
                    <a:pt x="548482" y="1109116"/>
                    <a:pt x="412750" y="1142955"/>
                    <a:pt x="442912" y="1003839"/>
                  </a:cubicBezTo>
                  <a:cubicBezTo>
                    <a:pt x="446682" y="985039"/>
                    <a:pt x="457994" y="975169"/>
                    <a:pt x="472486" y="971821"/>
                  </a:cubicBezTo>
                  <a:close/>
                  <a:moveTo>
                    <a:pt x="3738254" y="898475"/>
                  </a:moveTo>
                  <a:cubicBezTo>
                    <a:pt x="3749514" y="898475"/>
                    <a:pt x="3757020" y="898475"/>
                    <a:pt x="3757020" y="902231"/>
                  </a:cubicBezTo>
                  <a:cubicBezTo>
                    <a:pt x="3802064" y="943547"/>
                    <a:pt x="3254052" y="1379241"/>
                    <a:pt x="2935006" y="2074098"/>
                  </a:cubicBezTo>
                  <a:cubicBezTo>
                    <a:pt x="2612204" y="2768955"/>
                    <a:pt x="2510860" y="3636587"/>
                    <a:pt x="2473324" y="3967113"/>
                  </a:cubicBezTo>
                  <a:cubicBezTo>
                    <a:pt x="2503352" y="3617807"/>
                    <a:pt x="2544642" y="2750175"/>
                    <a:pt x="2844922" y="2025270"/>
                  </a:cubicBezTo>
                  <a:cubicBezTo>
                    <a:pt x="3126434" y="1352949"/>
                    <a:pt x="3633156" y="917255"/>
                    <a:pt x="3738254" y="898475"/>
                  </a:cubicBezTo>
                  <a:close/>
                  <a:moveTo>
                    <a:pt x="3208316" y="772828"/>
                  </a:moveTo>
                  <a:cubicBezTo>
                    <a:pt x="3245194" y="769715"/>
                    <a:pt x="3286704" y="786162"/>
                    <a:pt x="3327978" y="831273"/>
                  </a:cubicBezTo>
                  <a:cubicBezTo>
                    <a:pt x="3489324" y="1015479"/>
                    <a:pt x="3226666" y="1192166"/>
                    <a:pt x="3132860" y="1083146"/>
                  </a:cubicBezTo>
                  <a:cubicBezTo>
                    <a:pt x="3028734" y="967548"/>
                    <a:pt x="3097682" y="782168"/>
                    <a:pt x="3208316" y="772828"/>
                  </a:cubicBezTo>
                  <a:close/>
                  <a:moveTo>
                    <a:pt x="1820516" y="763648"/>
                  </a:moveTo>
                  <a:cubicBezTo>
                    <a:pt x="1932880" y="752428"/>
                    <a:pt x="1947864" y="935691"/>
                    <a:pt x="1846734" y="954391"/>
                  </a:cubicBezTo>
                  <a:cubicBezTo>
                    <a:pt x="1738114" y="973091"/>
                    <a:pt x="1708150" y="774869"/>
                    <a:pt x="1820516" y="763648"/>
                  </a:cubicBezTo>
                  <a:close/>
                  <a:moveTo>
                    <a:pt x="2566650" y="755359"/>
                  </a:moveTo>
                  <a:cubicBezTo>
                    <a:pt x="2682876" y="770403"/>
                    <a:pt x="2630386" y="981028"/>
                    <a:pt x="2514160" y="965983"/>
                  </a:cubicBezTo>
                  <a:cubicBezTo>
                    <a:pt x="2330450" y="943416"/>
                    <a:pt x="2454174" y="736553"/>
                    <a:pt x="2566650" y="755359"/>
                  </a:cubicBezTo>
                  <a:close/>
                  <a:moveTo>
                    <a:pt x="4701842" y="728256"/>
                  </a:moveTo>
                  <a:cubicBezTo>
                    <a:pt x="4714506" y="730134"/>
                    <a:pt x="4724828" y="734831"/>
                    <a:pt x="4732332" y="744224"/>
                  </a:cubicBezTo>
                  <a:cubicBezTo>
                    <a:pt x="4773612" y="781795"/>
                    <a:pt x="4642266" y="932082"/>
                    <a:pt x="4413346" y="1067340"/>
                  </a:cubicBezTo>
                  <a:cubicBezTo>
                    <a:pt x="4199438" y="1191326"/>
                    <a:pt x="3932992" y="1420513"/>
                    <a:pt x="3655286" y="1679757"/>
                  </a:cubicBezTo>
                  <a:cubicBezTo>
                    <a:pt x="3381334" y="1939001"/>
                    <a:pt x="3114888" y="2235817"/>
                    <a:pt x="2931002" y="2528876"/>
                  </a:cubicBezTo>
                  <a:cubicBezTo>
                    <a:pt x="2743362" y="2818177"/>
                    <a:pt x="2657050" y="3111236"/>
                    <a:pt x="2660802" y="3276551"/>
                  </a:cubicBezTo>
                  <a:cubicBezTo>
                    <a:pt x="2608264" y="2915864"/>
                    <a:pt x="2976034" y="2085531"/>
                    <a:pt x="3520186" y="1529471"/>
                  </a:cubicBezTo>
                  <a:cubicBezTo>
                    <a:pt x="3779128" y="1247683"/>
                    <a:pt x="4053080" y="992196"/>
                    <a:pt x="4308270" y="875724"/>
                  </a:cubicBezTo>
                  <a:cubicBezTo>
                    <a:pt x="4469638" y="800581"/>
                    <a:pt x="4582222" y="744224"/>
                    <a:pt x="4657276" y="729195"/>
                  </a:cubicBezTo>
                  <a:cubicBezTo>
                    <a:pt x="4674164" y="727316"/>
                    <a:pt x="4689176" y="726377"/>
                    <a:pt x="4701842" y="728256"/>
                  </a:cubicBezTo>
                  <a:close/>
                  <a:moveTo>
                    <a:pt x="1072572" y="592639"/>
                  </a:moveTo>
                  <a:cubicBezTo>
                    <a:pt x="1196864" y="605834"/>
                    <a:pt x="1409528" y="731514"/>
                    <a:pt x="1524480" y="931945"/>
                  </a:cubicBezTo>
                  <a:cubicBezTo>
                    <a:pt x="1719664" y="1206071"/>
                    <a:pt x="1805996" y="1566565"/>
                    <a:pt x="1809750" y="1701751"/>
                  </a:cubicBezTo>
                  <a:cubicBezTo>
                    <a:pt x="1787228" y="1555300"/>
                    <a:pt x="1584536" y="1262398"/>
                    <a:pt x="1370584" y="1055865"/>
                  </a:cubicBezTo>
                  <a:cubicBezTo>
                    <a:pt x="1152878" y="834311"/>
                    <a:pt x="965200" y="774229"/>
                    <a:pt x="968954" y="646554"/>
                  </a:cubicBezTo>
                  <a:cubicBezTo>
                    <a:pt x="972708" y="616512"/>
                    <a:pt x="991474" y="597737"/>
                    <a:pt x="1025256" y="593982"/>
                  </a:cubicBezTo>
                  <a:cubicBezTo>
                    <a:pt x="1038862" y="591165"/>
                    <a:pt x="1054816" y="590754"/>
                    <a:pt x="1072572" y="592639"/>
                  </a:cubicBezTo>
                  <a:close/>
                  <a:moveTo>
                    <a:pt x="1777728" y="514812"/>
                  </a:moveTo>
                  <a:cubicBezTo>
                    <a:pt x="1821964" y="526702"/>
                    <a:pt x="1834662" y="624688"/>
                    <a:pt x="1775680" y="631220"/>
                  </a:cubicBezTo>
                  <a:cubicBezTo>
                    <a:pt x="1715762" y="634953"/>
                    <a:pt x="1697038" y="530435"/>
                    <a:pt x="1756956" y="515504"/>
                  </a:cubicBezTo>
                  <a:cubicBezTo>
                    <a:pt x="1764446" y="513171"/>
                    <a:pt x="1771408" y="513113"/>
                    <a:pt x="1777728" y="514812"/>
                  </a:cubicBezTo>
                  <a:close/>
                  <a:moveTo>
                    <a:pt x="3642430" y="447811"/>
                  </a:moveTo>
                  <a:cubicBezTo>
                    <a:pt x="3681784" y="444404"/>
                    <a:pt x="3721136" y="458971"/>
                    <a:pt x="3752994" y="500324"/>
                  </a:cubicBezTo>
                  <a:cubicBezTo>
                    <a:pt x="3876676" y="661973"/>
                    <a:pt x="3629312" y="876253"/>
                    <a:pt x="3490638" y="725881"/>
                  </a:cubicBezTo>
                  <a:cubicBezTo>
                    <a:pt x="3406310" y="630019"/>
                    <a:pt x="3524370" y="458032"/>
                    <a:pt x="3642430" y="447811"/>
                  </a:cubicBezTo>
                  <a:close/>
                  <a:moveTo>
                    <a:pt x="2702758" y="387303"/>
                  </a:moveTo>
                  <a:cubicBezTo>
                    <a:pt x="2852738" y="391061"/>
                    <a:pt x="2781498" y="684166"/>
                    <a:pt x="2635266" y="646588"/>
                  </a:cubicBezTo>
                  <a:cubicBezTo>
                    <a:pt x="2459038" y="601495"/>
                    <a:pt x="2556526" y="387303"/>
                    <a:pt x="2702758" y="387303"/>
                  </a:cubicBezTo>
                  <a:close/>
                  <a:moveTo>
                    <a:pt x="3874998" y="336963"/>
                  </a:moveTo>
                  <a:cubicBezTo>
                    <a:pt x="3904402" y="335448"/>
                    <a:pt x="3935860" y="347563"/>
                    <a:pt x="3955654" y="377059"/>
                  </a:cubicBezTo>
                  <a:cubicBezTo>
                    <a:pt x="4008438" y="451969"/>
                    <a:pt x="3850084" y="538116"/>
                    <a:pt x="3808612" y="440732"/>
                  </a:cubicBezTo>
                  <a:cubicBezTo>
                    <a:pt x="3782690" y="379868"/>
                    <a:pt x="3825990" y="339487"/>
                    <a:pt x="3874998" y="336963"/>
                  </a:cubicBezTo>
                  <a:close/>
                  <a:moveTo>
                    <a:pt x="3365772" y="230717"/>
                  </a:moveTo>
                  <a:cubicBezTo>
                    <a:pt x="3384536" y="226963"/>
                    <a:pt x="3399546" y="230717"/>
                    <a:pt x="3410804" y="241980"/>
                  </a:cubicBezTo>
                  <a:cubicBezTo>
                    <a:pt x="3508376" y="320819"/>
                    <a:pt x="3144362" y="715016"/>
                    <a:pt x="2859154" y="1244366"/>
                  </a:cubicBezTo>
                  <a:cubicBezTo>
                    <a:pt x="2555182" y="1762454"/>
                    <a:pt x="2363794" y="2423203"/>
                    <a:pt x="2322512" y="2686001"/>
                  </a:cubicBezTo>
                  <a:cubicBezTo>
                    <a:pt x="2348782" y="2408186"/>
                    <a:pt x="2420084" y="1717403"/>
                    <a:pt x="2682776" y="1146756"/>
                  </a:cubicBezTo>
                  <a:cubicBezTo>
                    <a:pt x="2896680" y="636177"/>
                    <a:pt x="3223168" y="256997"/>
                    <a:pt x="3365772" y="230717"/>
                  </a:cubicBezTo>
                  <a:close/>
                  <a:moveTo>
                    <a:pt x="2368338" y="214265"/>
                  </a:moveTo>
                  <a:cubicBezTo>
                    <a:pt x="2375850" y="214265"/>
                    <a:pt x="2383362" y="214265"/>
                    <a:pt x="2387118" y="214265"/>
                  </a:cubicBezTo>
                  <a:cubicBezTo>
                    <a:pt x="2567414" y="229292"/>
                    <a:pt x="2439704" y="725169"/>
                    <a:pt x="2319508" y="1123374"/>
                  </a:cubicBezTo>
                  <a:cubicBezTo>
                    <a:pt x="2338288" y="1104591"/>
                    <a:pt x="2364582" y="1089564"/>
                    <a:pt x="2402144" y="1085807"/>
                  </a:cubicBezTo>
                  <a:cubicBezTo>
                    <a:pt x="2574926" y="1074538"/>
                    <a:pt x="2514828" y="1299938"/>
                    <a:pt x="2413412" y="1307450"/>
                  </a:cubicBezTo>
                  <a:cubicBezTo>
                    <a:pt x="2353314" y="1311207"/>
                    <a:pt x="2304484" y="1247344"/>
                    <a:pt x="2300728" y="1187237"/>
                  </a:cubicBezTo>
                  <a:cubicBezTo>
                    <a:pt x="2251898" y="1356287"/>
                    <a:pt x="2206824" y="1502797"/>
                    <a:pt x="2195556" y="1577930"/>
                  </a:cubicBezTo>
                  <a:cubicBezTo>
                    <a:pt x="2210580" y="1288667"/>
                    <a:pt x="2154238" y="255588"/>
                    <a:pt x="2368338" y="214265"/>
                  </a:cubicBezTo>
                  <a:close/>
                  <a:moveTo>
                    <a:pt x="2903050" y="1921"/>
                  </a:moveTo>
                  <a:cubicBezTo>
                    <a:pt x="2921672" y="5064"/>
                    <a:pt x="2939906" y="12155"/>
                    <a:pt x="2956790" y="23877"/>
                  </a:cubicBezTo>
                  <a:cubicBezTo>
                    <a:pt x="3095624" y="117652"/>
                    <a:pt x="2874240" y="353965"/>
                    <a:pt x="2784186" y="282696"/>
                  </a:cubicBezTo>
                  <a:cubicBezTo>
                    <a:pt x="2623306" y="151411"/>
                    <a:pt x="2772696" y="-20080"/>
                    <a:pt x="2903050" y="19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花纹"/>
            <p:cNvSpPr/>
            <p:nvPr/>
          </p:nvSpPr>
          <p:spPr bwMode="auto">
            <a:xfrm rot="18900000" flipH="1">
              <a:off x="12566" y="4101"/>
              <a:ext cx="1562" cy="1562"/>
            </a:xfrm>
            <a:custGeom>
              <a:avLst/>
              <a:gdLst/>
              <a:ahLst/>
              <a:cxnLst/>
              <a:rect l="0" t="0" r="r" b="b"/>
              <a:pathLst>
                <a:path w="4975937" h="6796053">
                  <a:moveTo>
                    <a:pt x="2798948" y="4473725"/>
                  </a:moveTo>
                  <a:cubicBezTo>
                    <a:pt x="2720170" y="4518813"/>
                    <a:pt x="2723920" y="4687894"/>
                    <a:pt x="2716418" y="4763041"/>
                  </a:cubicBezTo>
                  <a:cubicBezTo>
                    <a:pt x="2701412" y="4894548"/>
                    <a:pt x="2675154" y="5007268"/>
                    <a:pt x="2633890" y="5135018"/>
                  </a:cubicBezTo>
                  <a:cubicBezTo>
                    <a:pt x="2588874" y="5270283"/>
                    <a:pt x="2547608" y="5416819"/>
                    <a:pt x="2483836" y="5544569"/>
                  </a:cubicBezTo>
                  <a:cubicBezTo>
                    <a:pt x="2450076" y="5608444"/>
                    <a:pt x="2405060" y="5668562"/>
                    <a:pt x="2375048" y="5736194"/>
                  </a:cubicBezTo>
                  <a:cubicBezTo>
                    <a:pt x="2390054" y="5698620"/>
                    <a:pt x="2457578" y="5661047"/>
                    <a:pt x="2483836" y="5627231"/>
                  </a:cubicBezTo>
                  <a:cubicBezTo>
                    <a:pt x="2521350" y="5582143"/>
                    <a:pt x="2551360" y="5533297"/>
                    <a:pt x="2577620" y="5484452"/>
                  </a:cubicBezTo>
                  <a:cubicBezTo>
                    <a:pt x="2633890" y="5375488"/>
                    <a:pt x="2675154" y="5259011"/>
                    <a:pt x="2705164" y="5142533"/>
                  </a:cubicBezTo>
                  <a:cubicBezTo>
                    <a:pt x="2746428" y="5003511"/>
                    <a:pt x="2855216" y="4770555"/>
                    <a:pt x="2836460" y="4593960"/>
                  </a:cubicBezTo>
                  <a:cubicBezTo>
                    <a:pt x="2832708" y="4548872"/>
                    <a:pt x="2821456" y="4507541"/>
                    <a:pt x="2798948" y="4473725"/>
                  </a:cubicBezTo>
                  <a:close/>
                  <a:moveTo>
                    <a:pt x="2003668" y="4221982"/>
                  </a:moveTo>
                  <a:cubicBezTo>
                    <a:pt x="1973658" y="4221982"/>
                    <a:pt x="1969906" y="4263313"/>
                    <a:pt x="1977410" y="4319673"/>
                  </a:cubicBezTo>
                  <a:cubicBezTo>
                    <a:pt x="1988664" y="4391063"/>
                    <a:pt x="2037430" y="4458695"/>
                    <a:pt x="2056188" y="4530085"/>
                  </a:cubicBezTo>
                  <a:cubicBezTo>
                    <a:pt x="2078694" y="4624019"/>
                    <a:pt x="2108706" y="4717952"/>
                    <a:pt x="2119960" y="4815643"/>
                  </a:cubicBezTo>
                  <a:cubicBezTo>
                    <a:pt x="2142468" y="5007268"/>
                    <a:pt x="2097452" y="5213922"/>
                    <a:pt x="2044932" y="5398033"/>
                  </a:cubicBezTo>
                  <a:cubicBezTo>
                    <a:pt x="2018674" y="5476937"/>
                    <a:pt x="1973658" y="5563356"/>
                    <a:pt x="1973658" y="5649775"/>
                  </a:cubicBezTo>
                  <a:cubicBezTo>
                    <a:pt x="2123710" y="5514510"/>
                    <a:pt x="2157472" y="5247739"/>
                    <a:pt x="2176228" y="5056114"/>
                  </a:cubicBezTo>
                  <a:cubicBezTo>
                    <a:pt x="2198736" y="4864489"/>
                    <a:pt x="2194986" y="4669107"/>
                    <a:pt x="2146218" y="4481239"/>
                  </a:cubicBezTo>
                  <a:cubicBezTo>
                    <a:pt x="2131214" y="4413607"/>
                    <a:pt x="2101202" y="4293372"/>
                    <a:pt x="2048684" y="4248284"/>
                  </a:cubicBezTo>
                  <a:cubicBezTo>
                    <a:pt x="2026176" y="4233254"/>
                    <a:pt x="2014922" y="4225740"/>
                    <a:pt x="2003668" y="4221982"/>
                  </a:cubicBezTo>
                  <a:close/>
                  <a:moveTo>
                    <a:pt x="1955356" y="4039978"/>
                  </a:moveTo>
                  <a:cubicBezTo>
                    <a:pt x="2016858" y="4044447"/>
                    <a:pt x="2090886" y="4093763"/>
                    <a:pt x="2161224" y="4210710"/>
                  </a:cubicBezTo>
                  <a:cubicBezTo>
                    <a:pt x="2348790" y="4522570"/>
                    <a:pt x="2307524" y="4905820"/>
                    <a:pt x="2236250" y="5352944"/>
                  </a:cubicBezTo>
                  <a:cubicBezTo>
                    <a:pt x="2164976" y="5796312"/>
                    <a:pt x="1722320" y="6296039"/>
                    <a:pt x="1568516" y="6378701"/>
                  </a:cubicBezTo>
                  <a:cubicBezTo>
                    <a:pt x="1414712" y="6461362"/>
                    <a:pt x="1174628" y="6720619"/>
                    <a:pt x="1617284" y="6461362"/>
                  </a:cubicBezTo>
                  <a:cubicBezTo>
                    <a:pt x="2059938" y="6202105"/>
                    <a:pt x="2285018" y="5698620"/>
                    <a:pt x="2408810" y="5401790"/>
                  </a:cubicBezTo>
                  <a:cubicBezTo>
                    <a:pt x="2532604" y="5104959"/>
                    <a:pt x="2521350" y="4808129"/>
                    <a:pt x="2570116" y="4526328"/>
                  </a:cubicBezTo>
                  <a:cubicBezTo>
                    <a:pt x="2618884" y="4240769"/>
                    <a:pt x="2952752" y="4379791"/>
                    <a:pt x="2949000" y="4548872"/>
                  </a:cubicBezTo>
                  <a:cubicBezTo>
                    <a:pt x="2945248" y="4714195"/>
                    <a:pt x="2881476" y="5059871"/>
                    <a:pt x="2768936" y="5277797"/>
                  </a:cubicBezTo>
                  <a:cubicBezTo>
                    <a:pt x="2660148" y="5495724"/>
                    <a:pt x="2337536" y="6123201"/>
                    <a:pt x="1737326" y="6506451"/>
                  </a:cubicBezTo>
                  <a:cubicBezTo>
                    <a:pt x="1133364" y="6889700"/>
                    <a:pt x="656946" y="6859641"/>
                    <a:pt x="416862" y="6607899"/>
                  </a:cubicBezTo>
                  <a:cubicBezTo>
                    <a:pt x="173028" y="6359914"/>
                    <a:pt x="255556" y="6021752"/>
                    <a:pt x="293070" y="5961635"/>
                  </a:cubicBezTo>
                  <a:cubicBezTo>
                    <a:pt x="330582" y="5905275"/>
                    <a:pt x="341836" y="5848914"/>
                    <a:pt x="270562" y="5946606"/>
                  </a:cubicBezTo>
                  <a:cubicBezTo>
                    <a:pt x="195536" y="6048054"/>
                    <a:pt x="131764" y="5999208"/>
                    <a:pt x="188032" y="5871459"/>
                  </a:cubicBezTo>
                  <a:cubicBezTo>
                    <a:pt x="248054" y="5743709"/>
                    <a:pt x="458128" y="5567113"/>
                    <a:pt x="653196" y="5503238"/>
                  </a:cubicBezTo>
                  <a:cubicBezTo>
                    <a:pt x="848264" y="5439363"/>
                    <a:pt x="990814" y="5555841"/>
                    <a:pt x="1028328" y="5661047"/>
                  </a:cubicBezTo>
                  <a:cubicBezTo>
                    <a:pt x="1065840" y="5762495"/>
                    <a:pt x="1107104" y="5976664"/>
                    <a:pt x="870772" y="6029267"/>
                  </a:cubicBezTo>
                  <a:cubicBezTo>
                    <a:pt x="634440" y="6081870"/>
                    <a:pt x="623186" y="5852672"/>
                    <a:pt x="660698" y="5773767"/>
                  </a:cubicBezTo>
                  <a:cubicBezTo>
                    <a:pt x="698212" y="5694863"/>
                    <a:pt x="656946" y="5694863"/>
                    <a:pt x="596926" y="5721165"/>
                  </a:cubicBezTo>
                  <a:cubicBezTo>
                    <a:pt x="596926" y="5721165"/>
                    <a:pt x="416862" y="5811341"/>
                    <a:pt x="368096" y="6036782"/>
                  </a:cubicBezTo>
                  <a:cubicBezTo>
                    <a:pt x="293070" y="6367429"/>
                    <a:pt x="514396" y="6547781"/>
                    <a:pt x="810750" y="6570325"/>
                  </a:cubicBezTo>
                  <a:cubicBezTo>
                    <a:pt x="1107104" y="6592870"/>
                    <a:pt x="1309676" y="6453848"/>
                    <a:pt x="1512246" y="6224649"/>
                  </a:cubicBezTo>
                  <a:cubicBezTo>
                    <a:pt x="1714818" y="5995451"/>
                    <a:pt x="1887378" y="5683591"/>
                    <a:pt x="1973658" y="5274040"/>
                  </a:cubicBezTo>
                  <a:cubicBezTo>
                    <a:pt x="2056188" y="4864489"/>
                    <a:pt x="1891130" y="4503783"/>
                    <a:pt x="1827356" y="4285857"/>
                  </a:cubicBezTo>
                  <a:cubicBezTo>
                    <a:pt x="1785154" y="4149653"/>
                    <a:pt x="1852854" y="4032530"/>
                    <a:pt x="1955356" y="4039978"/>
                  </a:cubicBezTo>
                  <a:close/>
                  <a:moveTo>
                    <a:pt x="1589858" y="3905783"/>
                  </a:moveTo>
                  <a:cubicBezTo>
                    <a:pt x="1675242" y="3903501"/>
                    <a:pt x="1749030" y="3919650"/>
                    <a:pt x="1782764" y="3933694"/>
                  </a:cubicBezTo>
                  <a:cubicBezTo>
                    <a:pt x="1756526" y="3926204"/>
                    <a:pt x="1719046" y="3926204"/>
                    <a:pt x="1674070" y="3933694"/>
                  </a:cubicBezTo>
                  <a:cubicBezTo>
                    <a:pt x="1599110" y="3948673"/>
                    <a:pt x="1509158" y="3986122"/>
                    <a:pt x="1437946" y="4038550"/>
                  </a:cubicBezTo>
                  <a:cubicBezTo>
                    <a:pt x="1336750" y="4098468"/>
                    <a:pt x="1291774" y="4173366"/>
                    <a:pt x="1239302" y="4184600"/>
                  </a:cubicBezTo>
                  <a:cubicBezTo>
                    <a:pt x="1228058" y="4184600"/>
                    <a:pt x="1220562" y="4184600"/>
                    <a:pt x="1209318" y="4180855"/>
                  </a:cubicBezTo>
                  <a:cubicBezTo>
                    <a:pt x="1149350" y="4162131"/>
                    <a:pt x="1231806" y="4001101"/>
                    <a:pt x="1392970" y="3948673"/>
                  </a:cubicBezTo>
                  <a:cubicBezTo>
                    <a:pt x="1426702" y="3929949"/>
                    <a:pt x="1464182" y="3918714"/>
                    <a:pt x="1501662" y="3914969"/>
                  </a:cubicBezTo>
                  <a:cubicBezTo>
                    <a:pt x="1531646" y="3909352"/>
                    <a:pt x="1561396" y="3906543"/>
                    <a:pt x="1589858" y="3905783"/>
                  </a:cubicBezTo>
                  <a:close/>
                  <a:moveTo>
                    <a:pt x="3300080" y="3898538"/>
                  </a:moveTo>
                  <a:cubicBezTo>
                    <a:pt x="3376220" y="3902743"/>
                    <a:pt x="3448076" y="3924581"/>
                    <a:pt x="3497270" y="3978120"/>
                  </a:cubicBezTo>
                  <a:cubicBezTo>
                    <a:pt x="3632200" y="4120889"/>
                    <a:pt x="3579728" y="4139674"/>
                    <a:pt x="3549742" y="4158460"/>
                  </a:cubicBezTo>
                  <a:cubicBezTo>
                    <a:pt x="3516010" y="4173488"/>
                    <a:pt x="3433554" y="4128403"/>
                    <a:pt x="3369836" y="4049504"/>
                  </a:cubicBezTo>
                  <a:cubicBezTo>
                    <a:pt x="3309868" y="3966848"/>
                    <a:pt x="3081236" y="3933034"/>
                    <a:pt x="2972544" y="3993148"/>
                  </a:cubicBezTo>
                  <a:cubicBezTo>
                    <a:pt x="2931314" y="4015690"/>
                    <a:pt x="2863850" y="4000662"/>
                    <a:pt x="2968796" y="3959334"/>
                  </a:cubicBezTo>
                  <a:cubicBezTo>
                    <a:pt x="3034386" y="3933504"/>
                    <a:pt x="3173180" y="3891530"/>
                    <a:pt x="3300080" y="3898538"/>
                  </a:cubicBezTo>
                  <a:close/>
                  <a:moveTo>
                    <a:pt x="254284" y="3821224"/>
                  </a:moveTo>
                  <a:cubicBezTo>
                    <a:pt x="275436" y="3818430"/>
                    <a:pt x="294746" y="3829695"/>
                    <a:pt x="300364" y="3866307"/>
                  </a:cubicBezTo>
                  <a:cubicBezTo>
                    <a:pt x="319088" y="3963938"/>
                    <a:pt x="202996" y="3960183"/>
                    <a:pt x="188018" y="3900102"/>
                  </a:cubicBezTo>
                  <a:cubicBezTo>
                    <a:pt x="178656" y="3869592"/>
                    <a:pt x="219030" y="3825881"/>
                    <a:pt x="254284" y="3821224"/>
                  </a:cubicBezTo>
                  <a:close/>
                  <a:moveTo>
                    <a:pt x="2126298" y="3750910"/>
                  </a:moveTo>
                  <a:cubicBezTo>
                    <a:pt x="2160426" y="3758250"/>
                    <a:pt x="2186710" y="3815868"/>
                    <a:pt x="2157954" y="3836018"/>
                  </a:cubicBezTo>
                  <a:cubicBezTo>
                    <a:pt x="2116642" y="3862337"/>
                    <a:pt x="2041524" y="3809699"/>
                    <a:pt x="2094106" y="3760821"/>
                  </a:cubicBezTo>
                  <a:cubicBezTo>
                    <a:pt x="2099740" y="3755651"/>
                    <a:pt x="2105550" y="3752537"/>
                    <a:pt x="2111330" y="3751098"/>
                  </a:cubicBezTo>
                  <a:cubicBezTo>
                    <a:pt x="2116388" y="3749838"/>
                    <a:pt x="2121424" y="3749861"/>
                    <a:pt x="2126298" y="3750910"/>
                  </a:cubicBezTo>
                  <a:close/>
                  <a:moveTo>
                    <a:pt x="2859040" y="3750688"/>
                  </a:moveTo>
                  <a:cubicBezTo>
                    <a:pt x="2885212" y="3752091"/>
                    <a:pt x="2908244" y="3782963"/>
                    <a:pt x="2874744" y="3805414"/>
                  </a:cubicBezTo>
                  <a:cubicBezTo>
                    <a:pt x="2830076" y="3835350"/>
                    <a:pt x="2811464" y="3786705"/>
                    <a:pt x="2833798" y="3760511"/>
                  </a:cubicBezTo>
                  <a:cubicBezTo>
                    <a:pt x="2841242" y="3753027"/>
                    <a:pt x="2850316" y="3750220"/>
                    <a:pt x="2859040" y="3750688"/>
                  </a:cubicBezTo>
                  <a:close/>
                  <a:moveTo>
                    <a:pt x="1324806" y="3733414"/>
                  </a:moveTo>
                  <a:cubicBezTo>
                    <a:pt x="1488418" y="3730421"/>
                    <a:pt x="1630416" y="3762822"/>
                    <a:pt x="1692276" y="3790997"/>
                  </a:cubicBezTo>
                  <a:cubicBezTo>
                    <a:pt x="1647286" y="3779727"/>
                    <a:pt x="1579804" y="3779727"/>
                    <a:pt x="1501072" y="3794754"/>
                  </a:cubicBezTo>
                  <a:cubicBezTo>
                    <a:pt x="1362356" y="3821051"/>
                    <a:pt x="1193646" y="3888671"/>
                    <a:pt x="1058678" y="3986344"/>
                  </a:cubicBezTo>
                  <a:cubicBezTo>
                    <a:pt x="916212" y="4080261"/>
                    <a:pt x="777496" y="4170422"/>
                    <a:pt x="680020" y="4189205"/>
                  </a:cubicBezTo>
                  <a:cubicBezTo>
                    <a:pt x="627532" y="4200475"/>
                    <a:pt x="586292" y="4189205"/>
                    <a:pt x="560048" y="4147882"/>
                  </a:cubicBezTo>
                  <a:cubicBezTo>
                    <a:pt x="500064" y="4053965"/>
                    <a:pt x="698766" y="3911211"/>
                    <a:pt x="972450" y="3806024"/>
                  </a:cubicBezTo>
                  <a:cubicBezTo>
                    <a:pt x="1032434" y="3779727"/>
                    <a:pt x="1092420" y="3760944"/>
                    <a:pt x="1156156" y="3749674"/>
                  </a:cubicBezTo>
                  <a:cubicBezTo>
                    <a:pt x="1213330" y="3739343"/>
                    <a:pt x="1270268" y="3734412"/>
                    <a:pt x="1324806" y="3733414"/>
                  </a:cubicBezTo>
                  <a:close/>
                  <a:moveTo>
                    <a:pt x="3414732" y="3666127"/>
                  </a:moveTo>
                  <a:cubicBezTo>
                    <a:pt x="3432360" y="3666347"/>
                    <a:pt x="3448896" y="3667757"/>
                    <a:pt x="3463908" y="3670575"/>
                  </a:cubicBezTo>
                  <a:cubicBezTo>
                    <a:pt x="3587752" y="3693125"/>
                    <a:pt x="3557728" y="3787085"/>
                    <a:pt x="3467660" y="3775809"/>
                  </a:cubicBezTo>
                  <a:cubicBezTo>
                    <a:pt x="3381346" y="3760776"/>
                    <a:pt x="3272514" y="3779568"/>
                    <a:pt x="3058602" y="3828426"/>
                  </a:cubicBezTo>
                  <a:cubicBezTo>
                    <a:pt x="2844692" y="3881044"/>
                    <a:pt x="2702084" y="4102787"/>
                    <a:pt x="2657050" y="4185471"/>
                  </a:cubicBezTo>
                  <a:cubicBezTo>
                    <a:pt x="2612016" y="4271913"/>
                    <a:pt x="2608264" y="4245605"/>
                    <a:pt x="2630780" y="4185471"/>
                  </a:cubicBezTo>
                  <a:cubicBezTo>
                    <a:pt x="2683320" y="4035136"/>
                    <a:pt x="2942264" y="3805876"/>
                    <a:pt x="3032332" y="3760776"/>
                  </a:cubicBezTo>
                  <a:cubicBezTo>
                    <a:pt x="3114426" y="3721313"/>
                    <a:pt x="3291338" y="3664585"/>
                    <a:pt x="3414732" y="3666127"/>
                  </a:cubicBezTo>
                  <a:close/>
                  <a:moveTo>
                    <a:pt x="2585766" y="3644361"/>
                  </a:moveTo>
                  <a:cubicBezTo>
                    <a:pt x="2634116" y="3636912"/>
                    <a:pt x="2652712" y="3715127"/>
                    <a:pt x="2596924" y="3726301"/>
                  </a:cubicBezTo>
                  <a:cubicBezTo>
                    <a:pt x="2541134" y="3733750"/>
                    <a:pt x="2522538" y="3651810"/>
                    <a:pt x="2585766" y="3644361"/>
                  </a:cubicBezTo>
                  <a:close/>
                  <a:moveTo>
                    <a:pt x="3057948" y="3581355"/>
                  </a:moveTo>
                  <a:cubicBezTo>
                    <a:pt x="3113190" y="3572172"/>
                    <a:pt x="3178492" y="3648097"/>
                    <a:pt x="3102922" y="3680930"/>
                  </a:cubicBezTo>
                  <a:cubicBezTo>
                    <a:pt x="3016556" y="3714700"/>
                    <a:pt x="2994024" y="3617141"/>
                    <a:pt x="3035330" y="3590875"/>
                  </a:cubicBezTo>
                  <a:cubicBezTo>
                    <a:pt x="3042370" y="3585716"/>
                    <a:pt x="3050056" y="3582667"/>
                    <a:pt x="3057948" y="3581355"/>
                  </a:cubicBezTo>
                  <a:close/>
                  <a:moveTo>
                    <a:pt x="3948042" y="3535312"/>
                  </a:moveTo>
                  <a:cubicBezTo>
                    <a:pt x="4011612" y="3535312"/>
                    <a:pt x="3989176" y="3662312"/>
                    <a:pt x="3914388" y="3643636"/>
                  </a:cubicBezTo>
                  <a:cubicBezTo>
                    <a:pt x="3843338" y="3624959"/>
                    <a:pt x="3869514" y="3539047"/>
                    <a:pt x="3948042" y="3535312"/>
                  </a:cubicBezTo>
                  <a:close/>
                  <a:moveTo>
                    <a:pt x="1377866" y="3516262"/>
                  </a:moveTo>
                  <a:cubicBezTo>
                    <a:pt x="1580584" y="3516262"/>
                    <a:pt x="1820840" y="3565067"/>
                    <a:pt x="1948476" y="3711482"/>
                  </a:cubicBezTo>
                  <a:cubicBezTo>
                    <a:pt x="2076114" y="3854142"/>
                    <a:pt x="2132424" y="4000557"/>
                    <a:pt x="2181226" y="4071887"/>
                  </a:cubicBezTo>
                  <a:cubicBezTo>
                    <a:pt x="2128670" y="3996803"/>
                    <a:pt x="2049836" y="3854142"/>
                    <a:pt x="1914690" y="3737761"/>
                  </a:cubicBezTo>
                  <a:cubicBezTo>
                    <a:pt x="1779546" y="3617626"/>
                    <a:pt x="1565568" y="3602609"/>
                    <a:pt x="1377866" y="3617626"/>
                  </a:cubicBezTo>
                  <a:cubicBezTo>
                    <a:pt x="1310294" y="3621380"/>
                    <a:pt x="1246476" y="3628889"/>
                    <a:pt x="1186412" y="3640151"/>
                  </a:cubicBezTo>
                  <a:cubicBezTo>
                    <a:pt x="1077546" y="3658923"/>
                    <a:pt x="983694" y="3688956"/>
                    <a:pt x="904860" y="3715236"/>
                  </a:cubicBezTo>
                  <a:cubicBezTo>
                    <a:pt x="826026" y="3741516"/>
                    <a:pt x="762208" y="3764041"/>
                    <a:pt x="717160" y="3771549"/>
                  </a:cubicBezTo>
                  <a:cubicBezTo>
                    <a:pt x="683374" y="3779058"/>
                    <a:pt x="660850" y="3775304"/>
                    <a:pt x="653342" y="3760287"/>
                  </a:cubicBezTo>
                  <a:cubicBezTo>
                    <a:pt x="627064" y="3730253"/>
                    <a:pt x="829780" y="3591347"/>
                    <a:pt x="1118840" y="3538787"/>
                  </a:cubicBezTo>
                  <a:cubicBezTo>
                    <a:pt x="1197674" y="3523771"/>
                    <a:pt x="1287770" y="3516262"/>
                    <a:pt x="1377866" y="3516262"/>
                  </a:cubicBezTo>
                  <a:close/>
                  <a:moveTo>
                    <a:pt x="1975962" y="3514471"/>
                  </a:moveTo>
                  <a:cubicBezTo>
                    <a:pt x="2022996" y="3515526"/>
                    <a:pt x="2063714" y="3572467"/>
                    <a:pt x="2015976" y="3606210"/>
                  </a:cubicBezTo>
                  <a:cubicBezTo>
                    <a:pt x="1952326" y="3651200"/>
                    <a:pt x="1881188" y="3591213"/>
                    <a:pt x="1929862" y="3534975"/>
                  </a:cubicBezTo>
                  <a:cubicBezTo>
                    <a:pt x="1943902" y="3519978"/>
                    <a:pt x="1960284" y="3514120"/>
                    <a:pt x="1975962" y="3514471"/>
                  </a:cubicBezTo>
                  <a:close/>
                  <a:moveTo>
                    <a:pt x="498272" y="3498079"/>
                  </a:moveTo>
                  <a:cubicBezTo>
                    <a:pt x="549346" y="3494155"/>
                    <a:pt x="595664" y="3520260"/>
                    <a:pt x="605526" y="3595049"/>
                  </a:cubicBezTo>
                  <a:cubicBezTo>
                    <a:pt x="631826" y="3798249"/>
                    <a:pt x="402644" y="3802012"/>
                    <a:pt x="350044" y="3681597"/>
                  </a:cubicBezTo>
                  <a:cubicBezTo>
                    <a:pt x="314822" y="3594579"/>
                    <a:pt x="413152" y="3504620"/>
                    <a:pt x="498272" y="3498079"/>
                  </a:cubicBezTo>
                  <a:close/>
                  <a:moveTo>
                    <a:pt x="2713258" y="3438884"/>
                  </a:moveTo>
                  <a:cubicBezTo>
                    <a:pt x="2755990" y="3436455"/>
                    <a:pt x="2791868" y="3509629"/>
                    <a:pt x="2732486" y="3539394"/>
                  </a:cubicBezTo>
                  <a:cubicBezTo>
                    <a:pt x="2668390" y="3573412"/>
                    <a:pt x="2649538" y="3475138"/>
                    <a:pt x="2694782" y="3444900"/>
                  </a:cubicBezTo>
                  <a:cubicBezTo>
                    <a:pt x="2700908" y="3441120"/>
                    <a:pt x="2707154" y="3439231"/>
                    <a:pt x="2713258" y="3438884"/>
                  </a:cubicBezTo>
                  <a:close/>
                  <a:moveTo>
                    <a:pt x="3353260" y="3422599"/>
                  </a:moveTo>
                  <a:cubicBezTo>
                    <a:pt x="3428094" y="3433035"/>
                    <a:pt x="3498984" y="3556817"/>
                    <a:pt x="3377692" y="3579846"/>
                  </a:cubicBezTo>
                  <a:cubicBezTo>
                    <a:pt x="3242818" y="3609925"/>
                    <a:pt x="3235324" y="3459530"/>
                    <a:pt x="3321494" y="3425691"/>
                  </a:cubicBezTo>
                  <a:cubicBezTo>
                    <a:pt x="3331798" y="3421931"/>
                    <a:pt x="3342568" y="3421109"/>
                    <a:pt x="3353260" y="3422599"/>
                  </a:cubicBezTo>
                  <a:close/>
                  <a:moveTo>
                    <a:pt x="3642862" y="3387992"/>
                  </a:moveTo>
                  <a:cubicBezTo>
                    <a:pt x="3653082" y="3385305"/>
                    <a:pt x="3663596" y="3385246"/>
                    <a:pt x="3673932" y="3388526"/>
                  </a:cubicBezTo>
                  <a:cubicBezTo>
                    <a:pt x="3824288" y="3429779"/>
                    <a:pt x="3767904" y="3621038"/>
                    <a:pt x="3632584" y="3587286"/>
                  </a:cubicBezTo>
                  <a:cubicBezTo>
                    <a:pt x="3514180" y="3554472"/>
                    <a:pt x="3571326" y="3406809"/>
                    <a:pt x="3642862" y="3387992"/>
                  </a:cubicBezTo>
                  <a:close/>
                  <a:moveTo>
                    <a:pt x="1782332" y="3363049"/>
                  </a:moveTo>
                  <a:cubicBezTo>
                    <a:pt x="1826102" y="3364300"/>
                    <a:pt x="1870240" y="3403476"/>
                    <a:pt x="1846698" y="3452961"/>
                  </a:cubicBezTo>
                  <a:cubicBezTo>
                    <a:pt x="1809034" y="3532138"/>
                    <a:pt x="1692276" y="3475583"/>
                    <a:pt x="1718640" y="3407718"/>
                  </a:cubicBezTo>
                  <a:cubicBezTo>
                    <a:pt x="1729940" y="3375199"/>
                    <a:pt x="1756070" y="3362297"/>
                    <a:pt x="1782332" y="3363049"/>
                  </a:cubicBezTo>
                  <a:close/>
                  <a:moveTo>
                    <a:pt x="2348284" y="3354988"/>
                  </a:moveTo>
                  <a:cubicBezTo>
                    <a:pt x="2369642" y="3348588"/>
                    <a:pt x="2388394" y="3384855"/>
                    <a:pt x="2371724" y="3418984"/>
                  </a:cubicBezTo>
                  <a:cubicBezTo>
                    <a:pt x="2353204" y="3460700"/>
                    <a:pt x="2305050" y="3426569"/>
                    <a:pt x="2327276" y="3377270"/>
                  </a:cubicBezTo>
                  <a:cubicBezTo>
                    <a:pt x="2333758" y="3363996"/>
                    <a:pt x="2341166" y="3357122"/>
                    <a:pt x="2348284" y="3354988"/>
                  </a:cubicBezTo>
                  <a:close/>
                  <a:moveTo>
                    <a:pt x="830530" y="3333668"/>
                  </a:moveTo>
                  <a:cubicBezTo>
                    <a:pt x="863022" y="3337441"/>
                    <a:pt x="894526" y="3357270"/>
                    <a:pt x="908606" y="3392368"/>
                  </a:cubicBezTo>
                  <a:cubicBezTo>
                    <a:pt x="946152" y="3485958"/>
                    <a:pt x="754668" y="3549600"/>
                    <a:pt x="735896" y="3452265"/>
                  </a:cubicBezTo>
                  <a:cubicBezTo>
                    <a:pt x="719468" y="3365694"/>
                    <a:pt x="776374" y="3327380"/>
                    <a:pt x="830530" y="3333668"/>
                  </a:cubicBezTo>
                  <a:close/>
                  <a:moveTo>
                    <a:pt x="1503182" y="3290295"/>
                  </a:moveTo>
                  <a:cubicBezTo>
                    <a:pt x="1543050" y="3293586"/>
                    <a:pt x="1582448" y="3324616"/>
                    <a:pt x="1580572" y="3384795"/>
                  </a:cubicBezTo>
                  <a:cubicBezTo>
                    <a:pt x="1573068" y="3505150"/>
                    <a:pt x="1419224" y="3463777"/>
                    <a:pt x="1422978" y="3362228"/>
                  </a:cubicBezTo>
                  <a:cubicBezTo>
                    <a:pt x="1422978" y="3311451"/>
                    <a:pt x="1463314" y="3287004"/>
                    <a:pt x="1503182" y="3290295"/>
                  </a:cubicBezTo>
                  <a:close/>
                  <a:moveTo>
                    <a:pt x="2181338" y="3284850"/>
                  </a:moveTo>
                  <a:cubicBezTo>
                    <a:pt x="2227932" y="3282268"/>
                    <a:pt x="2269120" y="3354124"/>
                    <a:pt x="2206514" y="3373947"/>
                  </a:cubicBezTo>
                  <a:cubicBezTo>
                    <a:pt x="2134966" y="3400375"/>
                    <a:pt x="2116138" y="3321087"/>
                    <a:pt x="2161326" y="3290881"/>
                  </a:cubicBezTo>
                  <a:cubicBezTo>
                    <a:pt x="2167916" y="3287106"/>
                    <a:pt x="2174682" y="3285218"/>
                    <a:pt x="2181338" y="3284850"/>
                  </a:cubicBezTo>
                  <a:close/>
                  <a:moveTo>
                    <a:pt x="1203016" y="3271386"/>
                  </a:moveTo>
                  <a:cubicBezTo>
                    <a:pt x="1245632" y="3268113"/>
                    <a:pt x="1289654" y="3291490"/>
                    <a:pt x="1295274" y="3358818"/>
                  </a:cubicBezTo>
                  <a:cubicBezTo>
                    <a:pt x="1306512" y="3497212"/>
                    <a:pt x="1122934" y="3433625"/>
                    <a:pt x="1119188" y="3343856"/>
                  </a:cubicBezTo>
                  <a:cubicBezTo>
                    <a:pt x="1119188" y="3304582"/>
                    <a:pt x="1160400" y="3274658"/>
                    <a:pt x="1203016" y="3271386"/>
                  </a:cubicBezTo>
                  <a:close/>
                  <a:moveTo>
                    <a:pt x="2881420" y="3171228"/>
                  </a:moveTo>
                  <a:cubicBezTo>
                    <a:pt x="2946260" y="3179070"/>
                    <a:pt x="2979118" y="3281998"/>
                    <a:pt x="2896974" y="3301680"/>
                  </a:cubicBezTo>
                  <a:cubicBezTo>
                    <a:pt x="2806854" y="3324175"/>
                    <a:pt x="2795588" y="3192954"/>
                    <a:pt x="2851914" y="3174208"/>
                  </a:cubicBezTo>
                  <a:cubicBezTo>
                    <a:pt x="2862240" y="3170928"/>
                    <a:pt x="2872156" y="3170107"/>
                    <a:pt x="2881420" y="3171228"/>
                  </a:cubicBezTo>
                  <a:close/>
                  <a:moveTo>
                    <a:pt x="2384388" y="3120836"/>
                  </a:moveTo>
                  <a:cubicBezTo>
                    <a:pt x="2416516" y="3117545"/>
                    <a:pt x="2443920" y="3133529"/>
                    <a:pt x="2428800" y="3193708"/>
                  </a:cubicBezTo>
                  <a:cubicBezTo>
                    <a:pt x="2398562" y="3317826"/>
                    <a:pt x="2300288" y="3216275"/>
                    <a:pt x="2311628" y="3163619"/>
                  </a:cubicBezTo>
                  <a:cubicBezTo>
                    <a:pt x="2315406" y="3146694"/>
                    <a:pt x="2352260" y="3124127"/>
                    <a:pt x="2384388" y="3120836"/>
                  </a:cubicBezTo>
                  <a:close/>
                  <a:moveTo>
                    <a:pt x="2046378" y="3072077"/>
                  </a:moveTo>
                  <a:cubicBezTo>
                    <a:pt x="2096838" y="3064227"/>
                    <a:pt x="2125468" y="3145076"/>
                    <a:pt x="2079660" y="3171343"/>
                  </a:cubicBezTo>
                  <a:cubicBezTo>
                    <a:pt x="2027308" y="3205113"/>
                    <a:pt x="1963738" y="3118811"/>
                    <a:pt x="2023570" y="3081288"/>
                  </a:cubicBezTo>
                  <a:cubicBezTo>
                    <a:pt x="2031516" y="3076128"/>
                    <a:pt x="2039170" y="3073198"/>
                    <a:pt x="2046378" y="3072077"/>
                  </a:cubicBezTo>
                  <a:close/>
                  <a:moveTo>
                    <a:pt x="3053896" y="2891697"/>
                  </a:moveTo>
                  <a:cubicBezTo>
                    <a:pt x="3127514" y="2905061"/>
                    <a:pt x="3175742" y="3020642"/>
                    <a:pt x="3080922" y="3043758"/>
                  </a:cubicBezTo>
                  <a:cubicBezTo>
                    <a:pt x="2976294" y="3070176"/>
                    <a:pt x="2946400" y="2911666"/>
                    <a:pt x="3021134" y="2892795"/>
                  </a:cubicBezTo>
                  <a:cubicBezTo>
                    <a:pt x="3032344" y="2889965"/>
                    <a:pt x="3043380" y="2889788"/>
                    <a:pt x="3053896" y="2891697"/>
                  </a:cubicBezTo>
                  <a:close/>
                  <a:moveTo>
                    <a:pt x="2457994" y="2811541"/>
                  </a:moveTo>
                  <a:cubicBezTo>
                    <a:pt x="2494360" y="2814346"/>
                    <a:pt x="2524586" y="2842397"/>
                    <a:pt x="2507584" y="2896627"/>
                  </a:cubicBezTo>
                  <a:cubicBezTo>
                    <a:pt x="2477358" y="3005089"/>
                    <a:pt x="2352676" y="2975169"/>
                    <a:pt x="2371566" y="2877927"/>
                  </a:cubicBezTo>
                  <a:cubicBezTo>
                    <a:pt x="2379124" y="2831177"/>
                    <a:pt x="2421628" y="2808736"/>
                    <a:pt x="2457994" y="2811541"/>
                  </a:cubicBezTo>
                  <a:close/>
                  <a:moveTo>
                    <a:pt x="1931082" y="2803024"/>
                  </a:moveTo>
                  <a:cubicBezTo>
                    <a:pt x="1985698" y="2792388"/>
                    <a:pt x="2029928" y="2882819"/>
                    <a:pt x="1970956" y="2915703"/>
                  </a:cubicBezTo>
                  <a:cubicBezTo>
                    <a:pt x="1899818" y="2949526"/>
                    <a:pt x="1839912" y="2866847"/>
                    <a:pt x="1907308" y="2814232"/>
                  </a:cubicBezTo>
                  <a:cubicBezTo>
                    <a:pt x="1915264" y="2808125"/>
                    <a:pt x="1923278" y="2804543"/>
                    <a:pt x="1931082" y="2803024"/>
                  </a:cubicBezTo>
                  <a:close/>
                  <a:moveTo>
                    <a:pt x="4693182" y="2651524"/>
                  </a:moveTo>
                  <a:cubicBezTo>
                    <a:pt x="4765774" y="2653112"/>
                    <a:pt x="4831450" y="2663221"/>
                    <a:pt x="4882112" y="2685790"/>
                  </a:cubicBezTo>
                  <a:cubicBezTo>
                    <a:pt x="5084764" y="2779828"/>
                    <a:pt x="4912134" y="2930291"/>
                    <a:pt x="4803302" y="2877629"/>
                  </a:cubicBezTo>
                  <a:cubicBezTo>
                    <a:pt x="4694472" y="2824967"/>
                    <a:pt x="4578134" y="2798636"/>
                    <a:pt x="4090270" y="2892675"/>
                  </a:cubicBezTo>
                  <a:cubicBezTo>
                    <a:pt x="3598652" y="2990475"/>
                    <a:pt x="3204608" y="3362868"/>
                    <a:pt x="3140810" y="3445622"/>
                  </a:cubicBezTo>
                  <a:cubicBezTo>
                    <a:pt x="3080766" y="3532137"/>
                    <a:pt x="3043238" y="3483237"/>
                    <a:pt x="3088272" y="3426814"/>
                  </a:cubicBezTo>
                  <a:cubicBezTo>
                    <a:pt x="3332204" y="3110846"/>
                    <a:pt x="3906382" y="2821206"/>
                    <a:pt x="4071506" y="2761021"/>
                  </a:cubicBezTo>
                  <a:cubicBezTo>
                    <a:pt x="4195350" y="2718704"/>
                    <a:pt x="4475402" y="2646764"/>
                    <a:pt x="4693182" y="2651524"/>
                  </a:cubicBezTo>
                  <a:close/>
                  <a:moveTo>
                    <a:pt x="3310914" y="2623601"/>
                  </a:moveTo>
                  <a:cubicBezTo>
                    <a:pt x="3418090" y="2621709"/>
                    <a:pt x="3456802" y="2766941"/>
                    <a:pt x="3351376" y="2806217"/>
                  </a:cubicBezTo>
                  <a:cubicBezTo>
                    <a:pt x="3227124" y="2851101"/>
                    <a:pt x="3178176" y="2664080"/>
                    <a:pt x="3261010" y="2634157"/>
                  </a:cubicBezTo>
                  <a:cubicBezTo>
                    <a:pt x="3278894" y="2627144"/>
                    <a:pt x="3295602" y="2623871"/>
                    <a:pt x="3310914" y="2623601"/>
                  </a:cubicBezTo>
                  <a:close/>
                  <a:moveTo>
                    <a:pt x="1797376" y="2571574"/>
                  </a:moveTo>
                  <a:cubicBezTo>
                    <a:pt x="1854416" y="2578620"/>
                    <a:pt x="1904570" y="2649065"/>
                    <a:pt x="1850884" y="2694150"/>
                  </a:cubicBezTo>
                  <a:cubicBezTo>
                    <a:pt x="1783070" y="2754263"/>
                    <a:pt x="1670050" y="2656579"/>
                    <a:pt x="1741630" y="2588951"/>
                  </a:cubicBezTo>
                  <a:cubicBezTo>
                    <a:pt x="1758582" y="2573923"/>
                    <a:pt x="1778362" y="2569227"/>
                    <a:pt x="1797376" y="2571574"/>
                  </a:cubicBezTo>
                  <a:close/>
                  <a:moveTo>
                    <a:pt x="3895096" y="2528560"/>
                  </a:moveTo>
                  <a:cubicBezTo>
                    <a:pt x="3966342" y="2547331"/>
                    <a:pt x="4033838" y="2648698"/>
                    <a:pt x="3771352" y="2738801"/>
                  </a:cubicBezTo>
                  <a:cubicBezTo>
                    <a:pt x="3505118" y="2832659"/>
                    <a:pt x="3107640" y="3211844"/>
                    <a:pt x="2908902" y="3478399"/>
                  </a:cubicBezTo>
                  <a:cubicBezTo>
                    <a:pt x="2710164" y="3744955"/>
                    <a:pt x="2578922" y="4187964"/>
                    <a:pt x="2571422" y="4278067"/>
                  </a:cubicBezTo>
                  <a:cubicBezTo>
                    <a:pt x="2563922" y="4368171"/>
                    <a:pt x="2511424" y="4371925"/>
                    <a:pt x="2526424" y="4285576"/>
                  </a:cubicBezTo>
                  <a:cubicBezTo>
                    <a:pt x="2668916" y="3508434"/>
                    <a:pt x="3272632" y="2960305"/>
                    <a:pt x="3403874" y="2828904"/>
                  </a:cubicBezTo>
                  <a:cubicBezTo>
                    <a:pt x="3538866" y="2701258"/>
                    <a:pt x="3823850" y="2509788"/>
                    <a:pt x="3895096" y="2528560"/>
                  </a:cubicBezTo>
                  <a:close/>
                  <a:moveTo>
                    <a:pt x="2541242" y="2457488"/>
                  </a:moveTo>
                  <a:cubicBezTo>
                    <a:pt x="2583980" y="2465269"/>
                    <a:pt x="2623960" y="2516364"/>
                    <a:pt x="2605146" y="2570393"/>
                  </a:cubicBezTo>
                  <a:cubicBezTo>
                    <a:pt x="2571280" y="2660601"/>
                    <a:pt x="2432050" y="2604221"/>
                    <a:pt x="2473442" y="2498979"/>
                  </a:cubicBezTo>
                  <a:cubicBezTo>
                    <a:pt x="2488964" y="2463742"/>
                    <a:pt x="2515600" y="2452818"/>
                    <a:pt x="2541242" y="2457488"/>
                  </a:cubicBezTo>
                  <a:close/>
                  <a:moveTo>
                    <a:pt x="278592" y="2425670"/>
                  </a:moveTo>
                  <a:cubicBezTo>
                    <a:pt x="447294" y="2423910"/>
                    <a:pt x="674578" y="2456998"/>
                    <a:pt x="908192" y="2547111"/>
                  </a:cubicBezTo>
                  <a:cubicBezTo>
                    <a:pt x="1392312" y="2704807"/>
                    <a:pt x="1733822" y="3144103"/>
                    <a:pt x="1835150" y="3313062"/>
                  </a:cubicBezTo>
                  <a:cubicBezTo>
                    <a:pt x="1707552" y="3136593"/>
                    <a:pt x="1287232" y="2817447"/>
                    <a:pt x="840642" y="2738598"/>
                  </a:cubicBezTo>
                  <a:cubicBezTo>
                    <a:pt x="409062" y="2629713"/>
                    <a:pt x="7506" y="2663505"/>
                    <a:pt x="0" y="2517073"/>
                  </a:cubicBezTo>
                  <a:cubicBezTo>
                    <a:pt x="0" y="2479526"/>
                    <a:pt x="48788" y="2453244"/>
                    <a:pt x="131350" y="2438225"/>
                  </a:cubicBezTo>
                  <a:cubicBezTo>
                    <a:pt x="172632" y="2430716"/>
                    <a:pt x="222358" y="2426257"/>
                    <a:pt x="278592" y="2425670"/>
                  </a:cubicBezTo>
                  <a:close/>
                  <a:moveTo>
                    <a:pt x="3622480" y="2332020"/>
                  </a:moveTo>
                  <a:cubicBezTo>
                    <a:pt x="3734646" y="2344976"/>
                    <a:pt x="3811546" y="2520325"/>
                    <a:pt x="3666792" y="2569489"/>
                  </a:cubicBezTo>
                  <a:cubicBezTo>
                    <a:pt x="3505116" y="2625676"/>
                    <a:pt x="3475038" y="2370962"/>
                    <a:pt x="3572794" y="2337251"/>
                  </a:cubicBezTo>
                  <a:cubicBezTo>
                    <a:pt x="3589714" y="2331631"/>
                    <a:pt x="3606456" y="2330169"/>
                    <a:pt x="3622480" y="2332020"/>
                  </a:cubicBezTo>
                  <a:close/>
                  <a:moveTo>
                    <a:pt x="1587194" y="2315359"/>
                  </a:moveTo>
                  <a:cubicBezTo>
                    <a:pt x="1643996" y="2311485"/>
                    <a:pt x="1667138" y="2393185"/>
                    <a:pt x="1625062" y="2449530"/>
                  </a:cubicBezTo>
                  <a:cubicBezTo>
                    <a:pt x="1565222" y="2520901"/>
                    <a:pt x="1460500" y="2408211"/>
                    <a:pt x="1520340" y="2351866"/>
                  </a:cubicBezTo>
                  <a:cubicBezTo>
                    <a:pt x="1545586" y="2327450"/>
                    <a:pt x="1568260" y="2316650"/>
                    <a:pt x="1587194" y="2315359"/>
                  </a:cubicBezTo>
                  <a:close/>
                  <a:moveTo>
                    <a:pt x="2134312" y="2185612"/>
                  </a:moveTo>
                  <a:cubicBezTo>
                    <a:pt x="2186388" y="2195036"/>
                    <a:pt x="2191694" y="2333861"/>
                    <a:pt x="2142728" y="2337156"/>
                  </a:cubicBezTo>
                  <a:cubicBezTo>
                    <a:pt x="2086770" y="2344689"/>
                    <a:pt x="2049464" y="2220401"/>
                    <a:pt x="2109152" y="2190269"/>
                  </a:cubicBezTo>
                  <a:cubicBezTo>
                    <a:pt x="2118478" y="2185561"/>
                    <a:pt x="2126872" y="2184266"/>
                    <a:pt x="2134312" y="2185612"/>
                  </a:cubicBezTo>
                  <a:close/>
                  <a:moveTo>
                    <a:pt x="3971696" y="2144554"/>
                  </a:moveTo>
                  <a:cubicBezTo>
                    <a:pt x="4082416" y="2145528"/>
                    <a:pt x="4191694" y="2342848"/>
                    <a:pt x="4007644" y="2382231"/>
                  </a:cubicBezTo>
                  <a:cubicBezTo>
                    <a:pt x="3797300" y="2427238"/>
                    <a:pt x="3842374" y="2209700"/>
                    <a:pt x="3925008" y="2157190"/>
                  </a:cubicBezTo>
                  <a:cubicBezTo>
                    <a:pt x="3940032" y="2148283"/>
                    <a:pt x="3955880" y="2144415"/>
                    <a:pt x="3971696" y="2144554"/>
                  </a:cubicBezTo>
                  <a:close/>
                  <a:moveTo>
                    <a:pt x="1336620" y="2100427"/>
                  </a:moveTo>
                  <a:cubicBezTo>
                    <a:pt x="1405966" y="2108502"/>
                    <a:pt x="1468908" y="2170479"/>
                    <a:pt x="1422068" y="2261689"/>
                  </a:cubicBezTo>
                  <a:cubicBezTo>
                    <a:pt x="1347124" y="2411364"/>
                    <a:pt x="1174750" y="2242980"/>
                    <a:pt x="1227212" y="2149431"/>
                  </a:cubicBezTo>
                  <a:cubicBezTo>
                    <a:pt x="1251100" y="2110140"/>
                    <a:pt x="1295012" y="2095582"/>
                    <a:pt x="1336620" y="2100427"/>
                  </a:cubicBezTo>
                  <a:close/>
                  <a:moveTo>
                    <a:pt x="273798" y="2087464"/>
                  </a:moveTo>
                  <a:cubicBezTo>
                    <a:pt x="346902" y="2088389"/>
                    <a:pt x="512294" y="2115924"/>
                    <a:pt x="732270" y="2175105"/>
                  </a:cubicBezTo>
                  <a:cubicBezTo>
                    <a:pt x="1036204" y="2242740"/>
                    <a:pt x="1418936" y="2475701"/>
                    <a:pt x="1715366" y="2806363"/>
                  </a:cubicBezTo>
                  <a:cubicBezTo>
                    <a:pt x="2394528" y="3448896"/>
                    <a:pt x="2432050" y="4519787"/>
                    <a:pt x="2409536" y="4876750"/>
                  </a:cubicBezTo>
                  <a:cubicBezTo>
                    <a:pt x="2428298" y="4493484"/>
                    <a:pt x="2308224" y="3448896"/>
                    <a:pt x="1632816" y="2866483"/>
                  </a:cubicBezTo>
                  <a:cubicBezTo>
                    <a:pt x="1036204" y="2216437"/>
                    <a:pt x="203200" y="2197650"/>
                    <a:pt x="233218" y="2099955"/>
                  </a:cubicBezTo>
                  <a:cubicBezTo>
                    <a:pt x="233218" y="2096198"/>
                    <a:pt x="240722" y="2092440"/>
                    <a:pt x="248228" y="2088682"/>
                  </a:cubicBezTo>
                  <a:cubicBezTo>
                    <a:pt x="254794" y="2087743"/>
                    <a:pt x="263354" y="2087332"/>
                    <a:pt x="273798" y="2087464"/>
                  </a:cubicBezTo>
                  <a:close/>
                  <a:moveTo>
                    <a:pt x="4585402" y="2069655"/>
                  </a:moveTo>
                  <a:cubicBezTo>
                    <a:pt x="4672012" y="2077195"/>
                    <a:pt x="4668248" y="2163913"/>
                    <a:pt x="4589168" y="2175223"/>
                  </a:cubicBezTo>
                  <a:cubicBezTo>
                    <a:pt x="4510088" y="2182764"/>
                    <a:pt x="4525150" y="2062114"/>
                    <a:pt x="4585402" y="2069655"/>
                  </a:cubicBezTo>
                  <a:close/>
                  <a:moveTo>
                    <a:pt x="2642622" y="2049120"/>
                  </a:moveTo>
                  <a:cubicBezTo>
                    <a:pt x="2703282" y="2051730"/>
                    <a:pt x="2759186" y="2114074"/>
                    <a:pt x="2717038" y="2205826"/>
                  </a:cubicBezTo>
                  <a:cubicBezTo>
                    <a:pt x="2653348" y="2352626"/>
                    <a:pt x="2503488" y="2220882"/>
                    <a:pt x="2548446" y="2115486"/>
                  </a:cubicBezTo>
                  <a:cubicBezTo>
                    <a:pt x="2568116" y="2067492"/>
                    <a:pt x="2606224" y="2047554"/>
                    <a:pt x="2642622" y="2049120"/>
                  </a:cubicBezTo>
                  <a:close/>
                  <a:moveTo>
                    <a:pt x="4350368" y="1979517"/>
                  </a:moveTo>
                  <a:cubicBezTo>
                    <a:pt x="4444710" y="2003763"/>
                    <a:pt x="4551592" y="2183317"/>
                    <a:pt x="4397616" y="2212968"/>
                  </a:cubicBezTo>
                  <a:cubicBezTo>
                    <a:pt x="4221642" y="2243090"/>
                    <a:pt x="4176712" y="2020942"/>
                    <a:pt x="4311500" y="1979524"/>
                  </a:cubicBezTo>
                  <a:cubicBezTo>
                    <a:pt x="4323668" y="1975759"/>
                    <a:pt x="4336890" y="1976053"/>
                    <a:pt x="4350368" y="1979517"/>
                  </a:cubicBezTo>
                  <a:close/>
                  <a:moveTo>
                    <a:pt x="1031296" y="1940510"/>
                  </a:moveTo>
                  <a:cubicBezTo>
                    <a:pt x="1097114" y="1947967"/>
                    <a:pt x="1150268" y="2017323"/>
                    <a:pt x="1096234" y="2092557"/>
                  </a:cubicBezTo>
                  <a:cubicBezTo>
                    <a:pt x="1013538" y="2212930"/>
                    <a:pt x="855664" y="2122650"/>
                    <a:pt x="919564" y="2006038"/>
                  </a:cubicBezTo>
                  <a:cubicBezTo>
                    <a:pt x="947756" y="1953845"/>
                    <a:pt x="991806" y="1936035"/>
                    <a:pt x="1031296" y="1940510"/>
                  </a:cubicBezTo>
                  <a:close/>
                  <a:moveTo>
                    <a:pt x="2093994" y="1921145"/>
                  </a:moveTo>
                  <a:cubicBezTo>
                    <a:pt x="2148614" y="1932459"/>
                    <a:pt x="2160190" y="2048895"/>
                    <a:pt x="2090738" y="2058770"/>
                  </a:cubicBezTo>
                  <a:cubicBezTo>
                    <a:pt x="2011364" y="2070055"/>
                    <a:pt x="2018922" y="1942157"/>
                    <a:pt x="2068060" y="1923349"/>
                  </a:cubicBezTo>
                  <a:cubicBezTo>
                    <a:pt x="2077510" y="1920057"/>
                    <a:pt x="2086190" y="1919528"/>
                    <a:pt x="2093994" y="1921145"/>
                  </a:cubicBezTo>
                  <a:close/>
                  <a:moveTo>
                    <a:pt x="1821358" y="1893739"/>
                  </a:moveTo>
                  <a:cubicBezTo>
                    <a:pt x="1829706" y="1893194"/>
                    <a:pt x="1838486" y="1894342"/>
                    <a:pt x="1847250" y="1896873"/>
                  </a:cubicBezTo>
                  <a:cubicBezTo>
                    <a:pt x="1899840" y="1912059"/>
                    <a:pt x="1951904" y="1977038"/>
                    <a:pt x="1906876" y="2025067"/>
                  </a:cubicBezTo>
                  <a:cubicBezTo>
                    <a:pt x="1846840" y="2089105"/>
                    <a:pt x="1719264" y="1949728"/>
                    <a:pt x="1798060" y="1900758"/>
                  </a:cubicBezTo>
                  <a:cubicBezTo>
                    <a:pt x="1805096" y="1896520"/>
                    <a:pt x="1813012" y="1894283"/>
                    <a:pt x="1821358" y="1893739"/>
                  </a:cubicBezTo>
                  <a:close/>
                  <a:moveTo>
                    <a:pt x="737488" y="1752371"/>
                  </a:moveTo>
                  <a:cubicBezTo>
                    <a:pt x="814086" y="1754568"/>
                    <a:pt x="880412" y="1826336"/>
                    <a:pt x="826412" y="1920075"/>
                  </a:cubicBezTo>
                  <a:cubicBezTo>
                    <a:pt x="740012" y="2070055"/>
                    <a:pt x="533400" y="1995065"/>
                    <a:pt x="612288" y="1833836"/>
                  </a:cubicBezTo>
                  <a:cubicBezTo>
                    <a:pt x="641872" y="1774780"/>
                    <a:pt x="691528" y="1751053"/>
                    <a:pt x="737488" y="1752371"/>
                  </a:cubicBezTo>
                  <a:close/>
                  <a:moveTo>
                    <a:pt x="2292856" y="1691757"/>
                  </a:moveTo>
                  <a:cubicBezTo>
                    <a:pt x="2364092" y="1684291"/>
                    <a:pt x="2382838" y="1814939"/>
                    <a:pt x="2307854" y="1818672"/>
                  </a:cubicBezTo>
                  <a:cubicBezTo>
                    <a:pt x="2206624" y="1822405"/>
                    <a:pt x="2221622" y="1699223"/>
                    <a:pt x="2292856" y="1691757"/>
                  </a:cubicBezTo>
                  <a:close/>
                  <a:moveTo>
                    <a:pt x="2011816" y="1668616"/>
                  </a:moveTo>
                  <a:cubicBezTo>
                    <a:pt x="2090058" y="1657305"/>
                    <a:pt x="2116138" y="1815658"/>
                    <a:pt x="2034170" y="1826969"/>
                  </a:cubicBezTo>
                  <a:cubicBezTo>
                    <a:pt x="1941026" y="1838280"/>
                    <a:pt x="1933576" y="1683697"/>
                    <a:pt x="2011816" y="1668616"/>
                  </a:cubicBezTo>
                  <a:close/>
                  <a:moveTo>
                    <a:pt x="2749864" y="1650973"/>
                  </a:moveTo>
                  <a:cubicBezTo>
                    <a:pt x="2817426" y="1645514"/>
                    <a:pt x="2896540" y="1767368"/>
                    <a:pt x="2851732" y="1840621"/>
                  </a:cubicBezTo>
                  <a:cubicBezTo>
                    <a:pt x="2795722" y="1938292"/>
                    <a:pt x="2646364" y="1806812"/>
                    <a:pt x="2691170" y="1705385"/>
                  </a:cubicBezTo>
                  <a:cubicBezTo>
                    <a:pt x="2706106" y="1668758"/>
                    <a:pt x="2727344" y="1652793"/>
                    <a:pt x="2749864" y="1650973"/>
                  </a:cubicBezTo>
                  <a:close/>
                  <a:moveTo>
                    <a:pt x="1615402" y="1646689"/>
                  </a:moveTo>
                  <a:cubicBezTo>
                    <a:pt x="1677492" y="1629001"/>
                    <a:pt x="1780856" y="1763923"/>
                    <a:pt x="1711948" y="1829738"/>
                  </a:cubicBezTo>
                  <a:cubicBezTo>
                    <a:pt x="1636944" y="1904955"/>
                    <a:pt x="1531938" y="1754520"/>
                    <a:pt x="1591942" y="1664259"/>
                  </a:cubicBezTo>
                  <a:cubicBezTo>
                    <a:pt x="1598504" y="1654858"/>
                    <a:pt x="1606532" y="1649216"/>
                    <a:pt x="1615402" y="1646689"/>
                  </a:cubicBezTo>
                  <a:close/>
                  <a:moveTo>
                    <a:pt x="66188" y="1641821"/>
                  </a:moveTo>
                  <a:cubicBezTo>
                    <a:pt x="72642" y="1641542"/>
                    <a:pt x="79076" y="1642538"/>
                    <a:pt x="85068" y="1644647"/>
                  </a:cubicBezTo>
                  <a:cubicBezTo>
                    <a:pt x="109036" y="1653083"/>
                    <a:pt x="125956" y="1679327"/>
                    <a:pt x="109036" y="1713071"/>
                  </a:cubicBezTo>
                  <a:cubicBezTo>
                    <a:pt x="78958" y="1784305"/>
                    <a:pt x="0" y="1743064"/>
                    <a:pt x="18800" y="1683076"/>
                  </a:cubicBezTo>
                  <a:cubicBezTo>
                    <a:pt x="27260" y="1654957"/>
                    <a:pt x="46822" y="1642655"/>
                    <a:pt x="66188" y="1641821"/>
                  </a:cubicBezTo>
                  <a:close/>
                  <a:moveTo>
                    <a:pt x="367162" y="1590068"/>
                  </a:moveTo>
                  <a:cubicBezTo>
                    <a:pt x="448700" y="1584114"/>
                    <a:pt x="529318" y="1659384"/>
                    <a:pt x="477534" y="1769936"/>
                  </a:cubicBezTo>
                  <a:cubicBezTo>
                    <a:pt x="394680" y="1943055"/>
                    <a:pt x="206376" y="1837678"/>
                    <a:pt x="247802" y="1698430"/>
                  </a:cubicBezTo>
                  <a:cubicBezTo>
                    <a:pt x="268986" y="1626454"/>
                    <a:pt x="318240" y="1593641"/>
                    <a:pt x="367162" y="1590068"/>
                  </a:cubicBezTo>
                  <a:close/>
                  <a:moveTo>
                    <a:pt x="2352676" y="1412974"/>
                  </a:moveTo>
                  <a:cubicBezTo>
                    <a:pt x="2465388" y="1427982"/>
                    <a:pt x="2416546" y="1566817"/>
                    <a:pt x="2341404" y="1555560"/>
                  </a:cubicBezTo>
                  <a:cubicBezTo>
                    <a:pt x="2247478" y="1544303"/>
                    <a:pt x="2239964" y="1401717"/>
                    <a:pt x="2352676" y="1412974"/>
                  </a:cubicBezTo>
                  <a:close/>
                  <a:moveTo>
                    <a:pt x="1937038" y="1391335"/>
                  </a:moveTo>
                  <a:cubicBezTo>
                    <a:pt x="2038350" y="1376317"/>
                    <a:pt x="2038350" y="1567800"/>
                    <a:pt x="1974562" y="1579064"/>
                  </a:cubicBezTo>
                  <a:cubicBezTo>
                    <a:pt x="1831976" y="1612855"/>
                    <a:pt x="1831976" y="1406353"/>
                    <a:pt x="1937038" y="1391335"/>
                  </a:cubicBezTo>
                  <a:close/>
                  <a:moveTo>
                    <a:pt x="1357422" y="1383498"/>
                  </a:moveTo>
                  <a:cubicBezTo>
                    <a:pt x="1430632" y="1390541"/>
                    <a:pt x="1519606" y="1494787"/>
                    <a:pt x="1463560" y="1582127"/>
                  </a:cubicBezTo>
                  <a:cubicBezTo>
                    <a:pt x="1388830" y="1698580"/>
                    <a:pt x="1231900" y="1506996"/>
                    <a:pt x="1295420" y="1413081"/>
                  </a:cubicBezTo>
                  <a:cubicBezTo>
                    <a:pt x="1310366" y="1389602"/>
                    <a:pt x="1333018" y="1381151"/>
                    <a:pt x="1357422" y="1383498"/>
                  </a:cubicBezTo>
                  <a:close/>
                  <a:moveTo>
                    <a:pt x="364598" y="1340594"/>
                  </a:moveTo>
                  <a:cubicBezTo>
                    <a:pt x="542524" y="1341159"/>
                    <a:pt x="860432" y="1426151"/>
                    <a:pt x="1152496" y="1623234"/>
                  </a:cubicBezTo>
                  <a:cubicBezTo>
                    <a:pt x="1598796" y="1901028"/>
                    <a:pt x="1891328" y="2404060"/>
                    <a:pt x="1970088" y="2595513"/>
                  </a:cubicBezTo>
                  <a:cubicBezTo>
                    <a:pt x="1865076" y="2392798"/>
                    <a:pt x="1478782" y="1991123"/>
                    <a:pt x="1047484" y="1795917"/>
                  </a:cubicBezTo>
                  <a:cubicBezTo>
                    <a:pt x="623684" y="1578186"/>
                    <a:pt x="211138" y="1536893"/>
                    <a:pt x="222390" y="1401750"/>
                  </a:cubicBezTo>
                  <a:cubicBezTo>
                    <a:pt x="222390" y="1371718"/>
                    <a:pt x="252392" y="1352948"/>
                    <a:pt x="297398" y="1345440"/>
                  </a:cubicBezTo>
                  <a:cubicBezTo>
                    <a:pt x="316620" y="1342156"/>
                    <a:pt x="339180" y="1340513"/>
                    <a:pt x="364598" y="1340594"/>
                  </a:cubicBezTo>
                  <a:close/>
                  <a:moveTo>
                    <a:pt x="2970968" y="1222516"/>
                  </a:moveTo>
                  <a:cubicBezTo>
                    <a:pt x="2991938" y="1227063"/>
                    <a:pt x="3014906" y="1237740"/>
                    <a:pt x="3039750" y="1256043"/>
                  </a:cubicBezTo>
                  <a:cubicBezTo>
                    <a:pt x="3238500" y="1402472"/>
                    <a:pt x="2979750" y="1582691"/>
                    <a:pt x="2867250" y="1515109"/>
                  </a:cubicBezTo>
                  <a:cubicBezTo>
                    <a:pt x="2775374" y="1459260"/>
                    <a:pt x="2824184" y="1190690"/>
                    <a:pt x="2970968" y="1222516"/>
                  </a:cubicBezTo>
                  <a:close/>
                  <a:moveTo>
                    <a:pt x="1041310" y="1197711"/>
                  </a:moveTo>
                  <a:cubicBezTo>
                    <a:pt x="1106036" y="1185724"/>
                    <a:pt x="1206644" y="1275280"/>
                    <a:pt x="1178502" y="1345797"/>
                  </a:cubicBezTo>
                  <a:cubicBezTo>
                    <a:pt x="1137228" y="1439818"/>
                    <a:pt x="968376" y="1368362"/>
                    <a:pt x="994640" y="1248013"/>
                  </a:cubicBezTo>
                  <a:cubicBezTo>
                    <a:pt x="1002146" y="1216986"/>
                    <a:pt x="1019734" y="1201707"/>
                    <a:pt x="1041310" y="1197711"/>
                  </a:cubicBezTo>
                  <a:close/>
                  <a:moveTo>
                    <a:pt x="1869726" y="1037481"/>
                  </a:moveTo>
                  <a:cubicBezTo>
                    <a:pt x="2023362" y="1011190"/>
                    <a:pt x="2038352" y="1274097"/>
                    <a:pt x="1907198" y="1292876"/>
                  </a:cubicBezTo>
                  <a:cubicBezTo>
                    <a:pt x="1749814" y="1319167"/>
                    <a:pt x="1716088" y="1060016"/>
                    <a:pt x="1869726" y="1037481"/>
                  </a:cubicBezTo>
                  <a:close/>
                  <a:moveTo>
                    <a:pt x="743534" y="1034020"/>
                  </a:moveTo>
                  <a:cubicBezTo>
                    <a:pt x="750764" y="1033084"/>
                    <a:pt x="758314" y="1033346"/>
                    <a:pt x="765906" y="1034661"/>
                  </a:cubicBezTo>
                  <a:cubicBezTo>
                    <a:pt x="816514" y="1043428"/>
                    <a:pt x="868952" y="1098950"/>
                    <a:pt x="840828" y="1157394"/>
                  </a:cubicBezTo>
                  <a:cubicBezTo>
                    <a:pt x="795830" y="1250905"/>
                    <a:pt x="668338" y="1168615"/>
                    <a:pt x="694586" y="1078845"/>
                  </a:cubicBezTo>
                  <a:cubicBezTo>
                    <a:pt x="703024" y="1050442"/>
                    <a:pt x="721842" y="1036831"/>
                    <a:pt x="743534" y="1034020"/>
                  </a:cubicBezTo>
                  <a:close/>
                  <a:moveTo>
                    <a:pt x="472486" y="971821"/>
                  </a:moveTo>
                  <a:cubicBezTo>
                    <a:pt x="515962" y="961775"/>
                    <a:pt x="588070" y="1010418"/>
                    <a:pt x="571104" y="1052717"/>
                  </a:cubicBezTo>
                  <a:cubicBezTo>
                    <a:pt x="548482" y="1109116"/>
                    <a:pt x="412750" y="1142955"/>
                    <a:pt x="442912" y="1003839"/>
                  </a:cubicBezTo>
                  <a:cubicBezTo>
                    <a:pt x="446682" y="985039"/>
                    <a:pt x="457994" y="975169"/>
                    <a:pt x="472486" y="971821"/>
                  </a:cubicBezTo>
                  <a:close/>
                  <a:moveTo>
                    <a:pt x="3738254" y="898475"/>
                  </a:moveTo>
                  <a:cubicBezTo>
                    <a:pt x="3749514" y="898475"/>
                    <a:pt x="3757020" y="898475"/>
                    <a:pt x="3757020" y="902231"/>
                  </a:cubicBezTo>
                  <a:cubicBezTo>
                    <a:pt x="3802064" y="943547"/>
                    <a:pt x="3254052" y="1379241"/>
                    <a:pt x="2935006" y="2074098"/>
                  </a:cubicBezTo>
                  <a:cubicBezTo>
                    <a:pt x="2612204" y="2768955"/>
                    <a:pt x="2510860" y="3636587"/>
                    <a:pt x="2473324" y="3967113"/>
                  </a:cubicBezTo>
                  <a:cubicBezTo>
                    <a:pt x="2503352" y="3617807"/>
                    <a:pt x="2544642" y="2750175"/>
                    <a:pt x="2844922" y="2025270"/>
                  </a:cubicBezTo>
                  <a:cubicBezTo>
                    <a:pt x="3126434" y="1352949"/>
                    <a:pt x="3633156" y="917255"/>
                    <a:pt x="3738254" y="898475"/>
                  </a:cubicBezTo>
                  <a:close/>
                  <a:moveTo>
                    <a:pt x="3208316" y="772828"/>
                  </a:moveTo>
                  <a:cubicBezTo>
                    <a:pt x="3245194" y="769715"/>
                    <a:pt x="3286704" y="786162"/>
                    <a:pt x="3327978" y="831273"/>
                  </a:cubicBezTo>
                  <a:cubicBezTo>
                    <a:pt x="3489324" y="1015479"/>
                    <a:pt x="3226666" y="1192166"/>
                    <a:pt x="3132860" y="1083146"/>
                  </a:cubicBezTo>
                  <a:cubicBezTo>
                    <a:pt x="3028734" y="967548"/>
                    <a:pt x="3097682" y="782168"/>
                    <a:pt x="3208316" y="772828"/>
                  </a:cubicBezTo>
                  <a:close/>
                  <a:moveTo>
                    <a:pt x="1820516" y="763648"/>
                  </a:moveTo>
                  <a:cubicBezTo>
                    <a:pt x="1932880" y="752428"/>
                    <a:pt x="1947864" y="935691"/>
                    <a:pt x="1846734" y="954391"/>
                  </a:cubicBezTo>
                  <a:cubicBezTo>
                    <a:pt x="1738114" y="973091"/>
                    <a:pt x="1708150" y="774869"/>
                    <a:pt x="1820516" y="763648"/>
                  </a:cubicBezTo>
                  <a:close/>
                  <a:moveTo>
                    <a:pt x="2566650" y="755359"/>
                  </a:moveTo>
                  <a:cubicBezTo>
                    <a:pt x="2682876" y="770403"/>
                    <a:pt x="2630386" y="981028"/>
                    <a:pt x="2514160" y="965983"/>
                  </a:cubicBezTo>
                  <a:cubicBezTo>
                    <a:pt x="2330450" y="943416"/>
                    <a:pt x="2454174" y="736553"/>
                    <a:pt x="2566650" y="755359"/>
                  </a:cubicBezTo>
                  <a:close/>
                  <a:moveTo>
                    <a:pt x="4701842" y="728256"/>
                  </a:moveTo>
                  <a:cubicBezTo>
                    <a:pt x="4714506" y="730134"/>
                    <a:pt x="4724828" y="734831"/>
                    <a:pt x="4732332" y="744224"/>
                  </a:cubicBezTo>
                  <a:cubicBezTo>
                    <a:pt x="4773612" y="781795"/>
                    <a:pt x="4642266" y="932082"/>
                    <a:pt x="4413346" y="1067340"/>
                  </a:cubicBezTo>
                  <a:cubicBezTo>
                    <a:pt x="4199438" y="1191326"/>
                    <a:pt x="3932992" y="1420513"/>
                    <a:pt x="3655286" y="1679757"/>
                  </a:cubicBezTo>
                  <a:cubicBezTo>
                    <a:pt x="3381334" y="1939001"/>
                    <a:pt x="3114888" y="2235817"/>
                    <a:pt x="2931002" y="2528876"/>
                  </a:cubicBezTo>
                  <a:cubicBezTo>
                    <a:pt x="2743362" y="2818177"/>
                    <a:pt x="2657050" y="3111236"/>
                    <a:pt x="2660802" y="3276551"/>
                  </a:cubicBezTo>
                  <a:cubicBezTo>
                    <a:pt x="2608264" y="2915864"/>
                    <a:pt x="2976034" y="2085531"/>
                    <a:pt x="3520186" y="1529471"/>
                  </a:cubicBezTo>
                  <a:cubicBezTo>
                    <a:pt x="3779128" y="1247683"/>
                    <a:pt x="4053080" y="992196"/>
                    <a:pt x="4308270" y="875724"/>
                  </a:cubicBezTo>
                  <a:cubicBezTo>
                    <a:pt x="4469638" y="800581"/>
                    <a:pt x="4582222" y="744224"/>
                    <a:pt x="4657276" y="729195"/>
                  </a:cubicBezTo>
                  <a:cubicBezTo>
                    <a:pt x="4674164" y="727316"/>
                    <a:pt x="4689176" y="726377"/>
                    <a:pt x="4701842" y="728256"/>
                  </a:cubicBezTo>
                  <a:close/>
                  <a:moveTo>
                    <a:pt x="1072572" y="592639"/>
                  </a:moveTo>
                  <a:cubicBezTo>
                    <a:pt x="1196864" y="605834"/>
                    <a:pt x="1409528" y="731514"/>
                    <a:pt x="1524480" y="931945"/>
                  </a:cubicBezTo>
                  <a:cubicBezTo>
                    <a:pt x="1719664" y="1206071"/>
                    <a:pt x="1805996" y="1566565"/>
                    <a:pt x="1809750" y="1701751"/>
                  </a:cubicBezTo>
                  <a:cubicBezTo>
                    <a:pt x="1787228" y="1555300"/>
                    <a:pt x="1584536" y="1262398"/>
                    <a:pt x="1370584" y="1055865"/>
                  </a:cubicBezTo>
                  <a:cubicBezTo>
                    <a:pt x="1152878" y="834311"/>
                    <a:pt x="965200" y="774229"/>
                    <a:pt x="968954" y="646554"/>
                  </a:cubicBezTo>
                  <a:cubicBezTo>
                    <a:pt x="972708" y="616512"/>
                    <a:pt x="991474" y="597737"/>
                    <a:pt x="1025256" y="593982"/>
                  </a:cubicBezTo>
                  <a:cubicBezTo>
                    <a:pt x="1038862" y="591165"/>
                    <a:pt x="1054816" y="590754"/>
                    <a:pt x="1072572" y="592639"/>
                  </a:cubicBezTo>
                  <a:close/>
                  <a:moveTo>
                    <a:pt x="1777728" y="514812"/>
                  </a:moveTo>
                  <a:cubicBezTo>
                    <a:pt x="1821964" y="526702"/>
                    <a:pt x="1834662" y="624688"/>
                    <a:pt x="1775680" y="631220"/>
                  </a:cubicBezTo>
                  <a:cubicBezTo>
                    <a:pt x="1715762" y="634953"/>
                    <a:pt x="1697038" y="530435"/>
                    <a:pt x="1756956" y="515504"/>
                  </a:cubicBezTo>
                  <a:cubicBezTo>
                    <a:pt x="1764446" y="513171"/>
                    <a:pt x="1771408" y="513113"/>
                    <a:pt x="1777728" y="514812"/>
                  </a:cubicBezTo>
                  <a:close/>
                  <a:moveTo>
                    <a:pt x="3642430" y="447811"/>
                  </a:moveTo>
                  <a:cubicBezTo>
                    <a:pt x="3681784" y="444404"/>
                    <a:pt x="3721136" y="458971"/>
                    <a:pt x="3752994" y="500324"/>
                  </a:cubicBezTo>
                  <a:cubicBezTo>
                    <a:pt x="3876676" y="661973"/>
                    <a:pt x="3629312" y="876253"/>
                    <a:pt x="3490638" y="725881"/>
                  </a:cubicBezTo>
                  <a:cubicBezTo>
                    <a:pt x="3406310" y="630019"/>
                    <a:pt x="3524370" y="458032"/>
                    <a:pt x="3642430" y="447811"/>
                  </a:cubicBezTo>
                  <a:close/>
                  <a:moveTo>
                    <a:pt x="2702758" y="387303"/>
                  </a:moveTo>
                  <a:cubicBezTo>
                    <a:pt x="2852738" y="391061"/>
                    <a:pt x="2781498" y="684166"/>
                    <a:pt x="2635266" y="646588"/>
                  </a:cubicBezTo>
                  <a:cubicBezTo>
                    <a:pt x="2459038" y="601495"/>
                    <a:pt x="2556526" y="387303"/>
                    <a:pt x="2702758" y="387303"/>
                  </a:cubicBezTo>
                  <a:close/>
                  <a:moveTo>
                    <a:pt x="3874998" y="336963"/>
                  </a:moveTo>
                  <a:cubicBezTo>
                    <a:pt x="3904402" y="335448"/>
                    <a:pt x="3935860" y="347563"/>
                    <a:pt x="3955654" y="377059"/>
                  </a:cubicBezTo>
                  <a:cubicBezTo>
                    <a:pt x="4008438" y="451969"/>
                    <a:pt x="3850084" y="538116"/>
                    <a:pt x="3808612" y="440732"/>
                  </a:cubicBezTo>
                  <a:cubicBezTo>
                    <a:pt x="3782690" y="379868"/>
                    <a:pt x="3825990" y="339487"/>
                    <a:pt x="3874998" y="336963"/>
                  </a:cubicBezTo>
                  <a:close/>
                  <a:moveTo>
                    <a:pt x="3365772" y="230717"/>
                  </a:moveTo>
                  <a:cubicBezTo>
                    <a:pt x="3384536" y="226963"/>
                    <a:pt x="3399546" y="230717"/>
                    <a:pt x="3410804" y="241980"/>
                  </a:cubicBezTo>
                  <a:cubicBezTo>
                    <a:pt x="3508376" y="320819"/>
                    <a:pt x="3144362" y="715016"/>
                    <a:pt x="2859154" y="1244366"/>
                  </a:cubicBezTo>
                  <a:cubicBezTo>
                    <a:pt x="2555182" y="1762454"/>
                    <a:pt x="2363794" y="2423203"/>
                    <a:pt x="2322512" y="2686001"/>
                  </a:cubicBezTo>
                  <a:cubicBezTo>
                    <a:pt x="2348782" y="2408186"/>
                    <a:pt x="2420084" y="1717403"/>
                    <a:pt x="2682776" y="1146756"/>
                  </a:cubicBezTo>
                  <a:cubicBezTo>
                    <a:pt x="2896680" y="636177"/>
                    <a:pt x="3223168" y="256997"/>
                    <a:pt x="3365772" y="230717"/>
                  </a:cubicBezTo>
                  <a:close/>
                  <a:moveTo>
                    <a:pt x="2368338" y="214265"/>
                  </a:moveTo>
                  <a:cubicBezTo>
                    <a:pt x="2375850" y="214265"/>
                    <a:pt x="2383362" y="214265"/>
                    <a:pt x="2387118" y="214265"/>
                  </a:cubicBezTo>
                  <a:cubicBezTo>
                    <a:pt x="2567414" y="229292"/>
                    <a:pt x="2439704" y="725169"/>
                    <a:pt x="2319508" y="1123374"/>
                  </a:cubicBezTo>
                  <a:cubicBezTo>
                    <a:pt x="2338288" y="1104591"/>
                    <a:pt x="2364582" y="1089564"/>
                    <a:pt x="2402144" y="1085807"/>
                  </a:cubicBezTo>
                  <a:cubicBezTo>
                    <a:pt x="2574926" y="1074538"/>
                    <a:pt x="2514828" y="1299938"/>
                    <a:pt x="2413412" y="1307450"/>
                  </a:cubicBezTo>
                  <a:cubicBezTo>
                    <a:pt x="2353314" y="1311207"/>
                    <a:pt x="2304484" y="1247344"/>
                    <a:pt x="2300728" y="1187237"/>
                  </a:cubicBezTo>
                  <a:cubicBezTo>
                    <a:pt x="2251898" y="1356287"/>
                    <a:pt x="2206824" y="1502797"/>
                    <a:pt x="2195556" y="1577930"/>
                  </a:cubicBezTo>
                  <a:cubicBezTo>
                    <a:pt x="2210580" y="1288667"/>
                    <a:pt x="2154238" y="255588"/>
                    <a:pt x="2368338" y="214265"/>
                  </a:cubicBezTo>
                  <a:close/>
                  <a:moveTo>
                    <a:pt x="2903050" y="1921"/>
                  </a:moveTo>
                  <a:cubicBezTo>
                    <a:pt x="2921672" y="5064"/>
                    <a:pt x="2939906" y="12155"/>
                    <a:pt x="2956790" y="23877"/>
                  </a:cubicBezTo>
                  <a:cubicBezTo>
                    <a:pt x="3095624" y="117652"/>
                    <a:pt x="2874240" y="353965"/>
                    <a:pt x="2784186" y="282696"/>
                  </a:cubicBezTo>
                  <a:cubicBezTo>
                    <a:pt x="2623306" y="151411"/>
                    <a:pt x="2772696" y="-20080"/>
                    <a:pt x="2903050" y="19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3003</Words>
  <Application>Microsoft Office PowerPoint</Application>
  <PresentationFormat>自定义</PresentationFormat>
  <Paragraphs>214</Paragraphs>
  <Slides>33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34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Sky123.Org</cp:lastModifiedBy>
  <cp:revision>16</cp:revision>
  <dcterms:created xsi:type="dcterms:W3CDTF">2016-09-14T02:33:00Z</dcterms:created>
  <dcterms:modified xsi:type="dcterms:W3CDTF">2018-01-16T01:36:32Z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2052-10.1.0.5975</vt:lpwstr>
  </property>
</Properties>
</file>