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6" r:id="rId2"/>
    <p:sldId id="288" r:id="rId3"/>
    <p:sldId id="289" r:id="rId4"/>
    <p:sldId id="307" r:id="rId5"/>
    <p:sldId id="306" r:id="rId6"/>
    <p:sldId id="295" r:id="rId7"/>
    <p:sldId id="296" r:id="rId8"/>
    <p:sldId id="290" r:id="rId9"/>
    <p:sldId id="301" r:id="rId10"/>
    <p:sldId id="299" r:id="rId11"/>
    <p:sldId id="297" r:id="rId12"/>
    <p:sldId id="298" r:id="rId13"/>
    <p:sldId id="300" r:id="rId14"/>
    <p:sldId id="291" r:id="rId15"/>
    <p:sldId id="302" r:id="rId16"/>
    <p:sldId id="303" r:id="rId17"/>
    <p:sldId id="304" r:id="rId18"/>
    <p:sldId id="305" r:id="rId19"/>
    <p:sldId id="292" r:id="rId20"/>
    <p:sldId id="293" r:id="rId21"/>
    <p:sldId id="294" r:id="rId22"/>
    <p:sldId id="308" r:id="rId23"/>
    <p:sldId id="309" r:id="rId24"/>
    <p:sldId id="310" r:id="rId2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53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9" d="100"/>
          <a:sy n="89" d="100"/>
        </p:scale>
        <p:origin x="-210" y="-108"/>
      </p:cViewPr>
      <p:guideLst>
        <p:guide orient="horz" pos="2153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81353B-8BC0-4918-B61D-A3530B97A296}" type="datetimeFigureOut">
              <a:rPr lang="zh-CN" altLang="en-US" smtClean="0"/>
              <a:t>2018/3/9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711C1C-DC44-4B07-A079-D64F5ECF13F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0371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C792D-F7A4-49BB-8844-58E78477F424}" type="datetimeFigureOut">
              <a:rPr lang="zh-CN" altLang="en-US" smtClean="0"/>
              <a:t>2018/3/9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A6C53-16B6-4C3B-9A32-F524A613ED9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C792D-F7A4-49BB-8844-58E78477F424}" type="datetimeFigureOut">
              <a:rPr lang="zh-CN" altLang="en-US" smtClean="0"/>
              <a:t>2018/3/9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A6C53-16B6-4C3B-9A32-F524A613ED9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C792D-F7A4-49BB-8844-58E78477F424}" type="datetimeFigureOut">
              <a:rPr lang="zh-CN" altLang="en-US" smtClean="0"/>
              <a:t>2018/3/9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A6C53-16B6-4C3B-9A32-F524A613ED9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C792D-F7A4-49BB-8844-58E78477F424}" type="datetimeFigureOut">
              <a:rPr lang="zh-CN" altLang="en-US" smtClean="0"/>
              <a:t>2018/3/9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A6C53-16B6-4C3B-9A32-F524A613ED9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C792D-F7A4-49BB-8844-58E78477F424}" type="datetimeFigureOut">
              <a:rPr lang="zh-CN" altLang="en-US" smtClean="0"/>
              <a:t>2018/3/9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A6C53-16B6-4C3B-9A32-F524A613ED9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C792D-F7A4-49BB-8844-58E78477F424}" type="datetimeFigureOut">
              <a:rPr lang="zh-CN" altLang="en-US" smtClean="0"/>
              <a:t>2018/3/9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A6C53-16B6-4C3B-9A32-F524A613ED9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C792D-F7A4-49BB-8844-58E78477F424}" type="datetimeFigureOut">
              <a:rPr lang="zh-CN" altLang="en-US" smtClean="0"/>
              <a:t>2018/3/9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A6C53-16B6-4C3B-9A32-F524A613ED9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C792D-F7A4-49BB-8844-58E78477F424}" type="datetimeFigureOut">
              <a:rPr lang="zh-CN" altLang="en-US" smtClean="0"/>
              <a:t>2018/3/9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A6C53-16B6-4C3B-9A32-F524A613ED9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C792D-F7A4-49BB-8844-58E78477F424}" type="datetimeFigureOut">
              <a:rPr lang="zh-CN" altLang="en-US" smtClean="0"/>
              <a:t>2018/3/9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A6C53-16B6-4C3B-9A32-F524A613ED9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C792D-F7A4-49BB-8844-58E78477F424}" type="datetimeFigureOut">
              <a:rPr lang="zh-CN" altLang="en-US" smtClean="0"/>
              <a:t>2018/3/9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A6C53-16B6-4C3B-9A32-F524A613ED9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C792D-F7A4-49BB-8844-58E78477F424}" type="datetimeFigureOut">
              <a:rPr lang="zh-CN" altLang="en-US" smtClean="0"/>
              <a:t>2018/3/9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A6C53-16B6-4C3B-9A32-F524A613ED9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552935" y="6379398"/>
            <a:ext cx="434380" cy="387433"/>
          </a:xfrm>
        </p:spPr>
        <p:txBody>
          <a:bodyPr/>
          <a:lstStyle>
            <a:lvl1pPr algn="ctr">
              <a:defRPr sz="1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70C262CF-5CC9-4929-99CD-9F101191856B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Flowchart: Off-page Connector 11"/>
          <p:cNvSpPr/>
          <p:nvPr userDrawn="1"/>
        </p:nvSpPr>
        <p:spPr>
          <a:xfrm>
            <a:off x="11579922" y="6400719"/>
            <a:ext cx="380406" cy="380406"/>
          </a:xfrm>
          <a:prstGeom prst="flowChartOffpageConnector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064000" y="441961"/>
            <a:ext cx="4368800" cy="3083564"/>
          </a:xfrm>
          <a:custGeom>
            <a:avLst/>
            <a:gdLst/>
            <a:ahLst/>
            <a:cxnLst/>
            <a:rect l="l" t="t" r="r" b="b"/>
            <a:pathLst>
              <a:path w="3276600" h="3124200">
                <a:moveTo>
                  <a:pt x="3028950" y="0"/>
                </a:moveTo>
                <a:cubicBezTo>
                  <a:pt x="3165723" y="0"/>
                  <a:pt x="3276600" y="110877"/>
                  <a:pt x="3276600" y="247650"/>
                </a:cubicBezTo>
                <a:lnTo>
                  <a:pt x="3276600" y="2876550"/>
                </a:lnTo>
                <a:cubicBezTo>
                  <a:pt x="3276600" y="3013323"/>
                  <a:pt x="3165723" y="3124200"/>
                  <a:pt x="3028950" y="3124200"/>
                </a:cubicBezTo>
                <a:cubicBezTo>
                  <a:pt x="2892177" y="3124200"/>
                  <a:pt x="2781300" y="3013323"/>
                  <a:pt x="2781300" y="2876550"/>
                </a:cubicBezTo>
                <a:lnTo>
                  <a:pt x="2781300" y="247650"/>
                </a:lnTo>
                <a:cubicBezTo>
                  <a:pt x="2781300" y="110877"/>
                  <a:pt x="2892177" y="0"/>
                  <a:pt x="3028950" y="0"/>
                </a:cubicBezTo>
                <a:close/>
                <a:moveTo>
                  <a:pt x="2317750" y="0"/>
                </a:moveTo>
                <a:cubicBezTo>
                  <a:pt x="2454523" y="0"/>
                  <a:pt x="2565400" y="110877"/>
                  <a:pt x="2565400" y="247650"/>
                </a:cubicBezTo>
                <a:lnTo>
                  <a:pt x="2565400" y="2876550"/>
                </a:lnTo>
                <a:cubicBezTo>
                  <a:pt x="2565400" y="3013323"/>
                  <a:pt x="2454523" y="3124200"/>
                  <a:pt x="2317750" y="3124200"/>
                </a:cubicBezTo>
                <a:cubicBezTo>
                  <a:pt x="2180977" y="3124200"/>
                  <a:pt x="2070100" y="3013323"/>
                  <a:pt x="2070100" y="2876550"/>
                </a:cubicBezTo>
                <a:lnTo>
                  <a:pt x="2070100" y="247650"/>
                </a:lnTo>
                <a:cubicBezTo>
                  <a:pt x="2070100" y="110877"/>
                  <a:pt x="2180977" y="0"/>
                  <a:pt x="2317750" y="0"/>
                </a:cubicBezTo>
                <a:close/>
                <a:moveTo>
                  <a:pt x="1606550" y="0"/>
                </a:moveTo>
                <a:cubicBezTo>
                  <a:pt x="1743323" y="0"/>
                  <a:pt x="1854200" y="110877"/>
                  <a:pt x="1854200" y="247650"/>
                </a:cubicBezTo>
                <a:lnTo>
                  <a:pt x="1854200" y="2876550"/>
                </a:lnTo>
                <a:cubicBezTo>
                  <a:pt x="1854200" y="3013323"/>
                  <a:pt x="1743323" y="3124200"/>
                  <a:pt x="1606550" y="3124200"/>
                </a:cubicBezTo>
                <a:cubicBezTo>
                  <a:pt x="1469777" y="3124200"/>
                  <a:pt x="1358900" y="3013323"/>
                  <a:pt x="1358900" y="2876550"/>
                </a:cubicBezTo>
                <a:lnTo>
                  <a:pt x="1358900" y="247650"/>
                </a:lnTo>
                <a:cubicBezTo>
                  <a:pt x="1358900" y="110877"/>
                  <a:pt x="1469777" y="0"/>
                  <a:pt x="1606550" y="0"/>
                </a:cubicBezTo>
                <a:close/>
                <a:moveTo>
                  <a:pt x="958850" y="0"/>
                </a:moveTo>
                <a:cubicBezTo>
                  <a:pt x="1095623" y="0"/>
                  <a:pt x="1206500" y="110877"/>
                  <a:pt x="1206500" y="247650"/>
                </a:cubicBezTo>
                <a:lnTo>
                  <a:pt x="1206500" y="2876550"/>
                </a:lnTo>
                <a:cubicBezTo>
                  <a:pt x="1206500" y="3013323"/>
                  <a:pt x="1095623" y="3124200"/>
                  <a:pt x="958850" y="3124200"/>
                </a:cubicBezTo>
                <a:cubicBezTo>
                  <a:pt x="822077" y="3124200"/>
                  <a:pt x="711200" y="3013323"/>
                  <a:pt x="711200" y="2876550"/>
                </a:cubicBezTo>
                <a:lnTo>
                  <a:pt x="711200" y="247650"/>
                </a:lnTo>
                <a:cubicBezTo>
                  <a:pt x="711200" y="110877"/>
                  <a:pt x="822077" y="0"/>
                  <a:pt x="958850" y="0"/>
                </a:cubicBezTo>
                <a:close/>
                <a:moveTo>
                  <a:pt x="247650" y="0"/>
                </a:moveTo>
                <a:cubicBezTo>
                  <a:pt x="384423" y="0"/>
                  <a:pt x="495300" y="110877"/>
                  <a:pt x="495300" y="247650"/>
                </a:cubicBezTo>
                <a:lnTo>
                  <a:pt x="495300" y="2876550"/>
                </a:lnTo>
                <a:cubicBezTo>
                  <a:pt x="495300" y="3013323"/>
                  <a:pt x="384423" y="3124200"/>
                  <a:pt x="247650" y="3124200"/>
                </a:cubicBezTo>
                <a:cubicBezTo>
                  <a:pt x="110877" y="3124200"/>
                  <a:pt x="0" y="3013323"/>
                  <a:pt x="0" y="2876550"/>
                </a:cubicBezTo>
                <a:lnTo>
                  <a:pt x="0" y="247650"/>
                </a:lnTo>
                <a:cubicBezTo>
                  <a:pt x="0" y="110877"/>
                  <a:pt x="110877" y="0"/>
                  <a:pt x="247650" y="0"/>
                </a:cubicBezTo>
                <a:close/>
              </a:path>
            </a:pathLst>
          </a:cu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108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3954706" y="3801452"/>
            <a:ext cx="4511964" cy="431780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200" b="1">
                <a:solidFill>
                  <a:schemeClr val="bg1"/>
                </a:solidFill>
                <a:latin typeface="Lato Hairline" panose="020F0502020204030203"/>
                <a:cs typeface="Lato Hairline" panose="020F0502020204030203"/>
              </a:defRPr>
            </a:lvl1pPr>
          </a:lstStyle>
          <a:p>
            <a:pPr lvl="0"/>
            <a:r>
              <a:rPr lang="es-ES_tradnl" dirty="0"/>
              <a:t>TITLE HERE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3954706" y="4385250"/>
            <a:ext cx="4511964" cy="228451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3"/>
                </a:solidFill>
                <a:latin typeface="Lato Light" panose="020F0502020204030203"/>
                <a:cs typeface="Lato Light" panose="020F0502020204030203"/>
              </a:defRPr>
            </a:lvl1pPr>
          </a:lstStyle>
          <a:p>
            <a:pPr lvl="0"/>
            <a:r>
              <a:rPr lang="es-ES_tradnl" dirty="0" err="1"/>
              <a:t>Ultimate</a:t>
            </a:r>
            <a:r>
              <a:rPr lang="es-ES_tradnl" dirty="0"/>
              <a:t> </a:t>
            </a:r>
            <a:r>
              <a:rPr lang="es-ES_tradnl" dirty="0" err="1"/>
              <a:t>Powerpoint</a:t>
            </a:r>
            <a:r>
              <a:rPr lang="es-ES_tradnl" dirty="0"/>
              <a:t> </a:t>
            </a:r>
            <a:r>
              <a:rPr lang="es-ES_tradnl" dirty="0" err="1"/>
              <a:t>Template</a:t>
            </a:r>
            <a:endParaRPr lang="es-ES_tradnl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975167" y="4817825"/>
            <a:ext cx="4488039" cy="15368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144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00">
        <p:fade/>
      </p:transition>
    </mc:Choice>
    <mc:Fallback xmlns="">
      <p:transition spd="med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EC792D-F7A4-49BB-8844-58E78477F424}" type="datetimeFigureOut">
              <a:rPr lang="zh-CN" altLang="en-US" smtClean="0"/>
              <a:t>2018/3/9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EA6C53-16B6-4C3B-9A32-F524A613ED9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slide" Target="slide3.xml"/><Relationship Id="rId18" Type="http://schemas.openxmlformats.org/officeDocument/2006/relationships/image" Target="../media/image8.png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slideLayout" Target="../slideLayouts/slideLayout7.xml"/><Relationship Id="rId17" Type="http://schemas.openxmlformats.org/officeDocument/2006/relationships/image" Target="../media/image7.png"/><Relationship Id="rId2" Type="http://schemas.openxmlformats.org/officeDocument/2006/relationships/tags" Target="../tags/tag2.xml"/><Relationship Id="rId16" Type="http://schemas.openxmlformats.org/officeDocument/2006/relationships/slide" Target="slide19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slide" Target="slide14.xml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slide" Target="slide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19.xml"/><Relationship Id="rId13" Type="http://schemas.openxmlformats.org/officeDocument/2006/relationships/image" Target="../media/image7.png"/><Relationship Id="rId3" Type="http://schemas.openxmlformats.org/officeDocument/2006/relationships/tags" Target="../tags/tag14.xml"/><Relationship Id="rId7" Type="http://schemas.openxmlformats.org/officeDocument/2006/relationships/tags" Target="../tags/tag18.xml"/><Relationship Id="rId12" Type="http://schemas.openxmlformats.org/officeDocument/2006/relationships/slideLayout" Target="../slideLayouts/slideLayout7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tags" Target="../tags/tag17.xml"/><Relationship Id="rId11" Type="http://schemas.openxmlformats.org/officeDocument/2006/relationships/tags" Target="../tags/tag22.xml"/><Relationship Id="rId5" Type="http://schemas.openxmlformats.org/officeDocument/2006/relationships/tags" Target="../tags/tag16.xml"/><Relationship Id="rId10" Type="http://schemas.openxmlformats.org/officeDocument/2006/relationships/tags" Target="../tags/tag21.xml"/><Relationship Id="rId4" Type="http://schemas.openxmlformats.org/officeDocument/2006/relationships/tags" Target="../tags/tag15.xml"/><Relationship Id="rId9" Type="http://schemas.openxmlformats.org/officeDocument/2006/relationships/tags" Target="../tags/tag20.xml"/><Relationship Id="rId1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30.xml"/><Relationship Id="rId13" Type="http://schemas.openxmlformats.org/officeDocument/2006/relationships/slide" Target="slide3.xml"/><Relationship Id="rId3" Type="http://schemas.openxmlformats.org/officeDocument/2006/relationships/tags" Target="../tags/tag25.xml"/><Relationship Id="rId7" Type="http://schemas.openxmlformats.org/officeDocument/2006/relationships/tags" Target="../tags/tag29.xml"/><Relationship Id="rId12" Type="http://schemas.openxmlformats.org/officeDocument/2006/relationships/slideLayout" Target="../slideLayouts/slideLayout7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11" Type="http://schemas.openxmlformats.org/officeDocument/2006/relationships/tags" Target="../tags/tag33.xml"/><Relationship Id="rId5" Type="http://schemas.openxmlformats.org/officeDocument/2006/relationships/tags" Target="../tags/tag27.xml"/><Relationship Id="rId10" Type="http://schemas.openxmlformats.org/officeDocument/2006/relationships/tags" Target="../tags/tag32.xml"/><Relationship Id="rId4" Type="http://schemas.openxmlformats.org/officeDocument/2006/relationships/tags" Target="../tags/tag26.xml"/><Relationship Id="rId9" Type="http://schemas.openxmlformats.org/officeDocument/2006/relationships/tags" Target="../tags/tag3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41.xml"/><Relationship Id="rId13" Type="http://schemas.openxmlformats.org/officeDocument/2006/relationships/slide" Target="slide3.xml"/><Relationship Id="rId3" Type="http://schemas.openxmlformats.org/officeDocument/2006/relationships/tags" Target="../tags/tag36.xml"/><Relationship Id="rId7" Type="http://schemas.openxmlformats.org/officeDocument/2006/relationships/tags" Target="../tags/tag40.xml"/><Relationship Id="rId12" Type="http://schemas.openxmlformats.org/officeDocument/2006/relationships/slideLayout" Target="../slideLayouts/slideLayout7.xml"/><Relationship Id="rId2" Type="http://schemas.openxmlformats.org/officeDocument/2006/relationships/tags" Target="../tags/tag35.xml"/><Relationship Id="rId16" Type="http://schemas.openxmlformats.org/officeDocument/2006/relationships/image" Target="../media/image8.png"/><Relationship Id="rId1" Type="http://schemas.openxmlformats.org/officeDocument/2006/relationships/tags" Target="../tags/tag34.xml"/><Relationship Id="rId6" Type="http://schemas.openxmlformats.org/officeDocument/2006/relationships/tags" Target="../tags/tag39.xml"/><Relationship Id="rId11" Type="http://schemas.openxmlformats.org/officeDocument/2006/relationships/tags" Target="../tags/tag44.xml"/><Relationship Id="rId5" Type="http://schemas.openxmlformats.org/officeDocument/2006/relationships/tags" Target="../tags/tag38.xml"/><Relationship Id="rId15" Type="http://schemas.openxmlformats.org/officeDocument/2006/relationships/image" Target="../media/image7.png"/><Relationship Id="rId10" Type="http://schemas.openxmlformats.org/officeDocument/2006/relationships/tags" Target="../tags/tag43.xml"/><Relationship Id="rId4" Type="http://schemas.openxmlformats.org/officeDocument/2006/relationships/tags" Target="../tags/tag37.xml"/><Relationship Id="rId9" Type="http://schemas.openxmlformats.org/officeDocument/2006/relationships/tags" Target="../tags/tag42.xml"/><Relationship Id="rId14" Type="http://schemas.openxmlformats.org/officeDocument/2006/relationships/slide" Target="slide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52.xml"/><Relationship Id="rId13" Type="http://schemas.openxmlformats.org/officeDocument/2006/relationships/slide" Target="slide3.xml"/><Relationship Id="rId3" Type="http://schemas.openxmlformats.org/officeDocument/2006/relationships/tags" Target="../tags/tag47.xml"/><Relationship Id="rId7" Type="http://schemas.openxmlformats.org/officeDocument/2006/relationships/tags" Target="../tags/tag51.xml"/><Relationship Id="rId12" Type="http://schemas.openxmlformats.org/officeDocument/2006/relationships/slideLayout" Target="../slideLayouts/slideLayout7.xml"/><Relationship Id="rId17" Type="http://schemas.openxmlformats.org/officeDocument/2006/relationships/image" Target="../media/image8.png"/><Relationship Id="rId2" Type="http://schemas.openxmlformats.org/officeDocument/2006/relationships/tags" Target="../tags/tag46.xml"/><Relationship Id="rId16" Type="http://schemas.openxmlformats.org/officeDocument/2006/relationships/image" Target="../media/image7.png"/><Relationship Id="rId1" Type="http://schemas.openxmlformats.org/officeDocument/2006/relationships/tags" Target="../tags/tag45.xml"/><Relationship Id="rId6" Type="http://schemas.openxmlformats.org/officeDocument/2006/relationships/tags" Target="../tags/tag50.xml"/><Relationship Id="rId11" Type="http://schemas.openxmlformats.org/officeDocument/2006/relationships/tags" Target="../tags/tag55.xml"/><Relationship Id="rId5" Type="http://schemas.openxmlformats.org/officeDocument/2006/relationships/tags" Target="../tags/tag49.xml"/><Relationship Id="rId15" Type="http://schemas.openxmlformats.org/officeDocument/2006/relationships/slide" Target="slide14.xml"/><Relationship Id="rId10" Type="http://schemas.openxmlformats.org/officeDocument/2006/relationships/tags" Target="../tags/tag54.xml"/><Relationship Id="rId4" Type="http://schemas.openxmlformats.org/officeDocument/2006/relationships/tags" Target="../tags/tag48.xml"/><Relationship Id="rId9" Type="http://schemas.openxmlformats.org/officeDocument/2006/relationships/tags" Target="../tags/tag53.xml"/><Relationship Id="rId14" Type="http://schemas.openxmlformats.org/officeDocument/2006/relationships/slide" Target="slide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704006"/>
            <a:ext cx="2931886" cy="415399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8109" y="177059"/>
            <a:ext cx="1763891" cy="340797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982" y="1749475"/>
            <a:ext cx="1297905" cy="115234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4767" y="3579239"/>
            <a:ext cx="3777233" cy="3284551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353310" y="3013710"/>
            <a:ext cx="748411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教师公开课说课</a:t>
            </a:r>
            <a:r>
              <a:rPr lang="en-US" altLang="zh-CN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PPT</a:t>
            </a:r>
            <a:r>
              <a: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模板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963909" y="1534998"/>
            <a:ext cx="42641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2019</a:t>
            </a:r>
            <a:endParaRPr lang="zh-CN" altLang="en-US" sz="9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434282" y="3856238"/>
            <a:ext cx="53234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教师一词有两重含义，既指一种社会角色，又指这一角色的承担者。 广义的教师是泛指传授知识、经验的人，狭义的教师是指受过专门教育和训练的人，并在教育（学校）中担任教育、教学工作的人。</a:t>
            </a:r>
          </a:p>
        </p:txBody>
      </p:sp>
      <p:sp>
        <p:nvSpPr>
          <p:cNvPr id="10" name="矩形 9"/>
          <p:cNvSpPr/>
          <p:nvPr/>
        </p:nvSpPr>
        <p:spPr>
          <a:xfrm>
            <a:off x="3972962" y="4493254"/>
            <a:ext cx="894797" cy="24622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制作人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：</a:t>
            </a:r>
            <a:r>
              <a:rPr lang="en-US" altLang="zh-CN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xxx</a:t>
            </a:r>
          </a:p>
        </p:txBody>
      </p:sp>
      <p:sp>
        <p:nvSpPr>
          <p:cNvPr id="12" name="矩形 11"/>
          <p:cNvSpPr/>
          <p:nvPr/>
        </p:nvSpPr>
        <p:spPr>
          <a:xfrm>
            <a:off x="6561028" y="4493254"/>
            <a:ext cx="1069524" cy="24622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时间：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XXXXXX</a:t>
            </a:r>
          </a:p>
        </p:txBody>
      </p:sp>
      <p:pic>
        <p:nvPicPr>
          <p:cNvPr id="8" name="绿色通道 gerrn shannel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8140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711200" y="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MH_Others_1"/>
          <p:cNvSpPr/>
          <p:nvPr>
            <p:custDataLst>
              <p:tags r:id="rId2"/>
            </p:custDataLst>
          </p:nvPr>
        </p:nvSpPr>
        <p:spPr>
          <a:xfrm>
            <a:off x="2906424" y="1248789"/>
            <a:ext cx="1840670" cy="56130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 lnSpcReduction="10000"/>
          </a:bodyPr>
          <a:lstStyle/>
          <a:p>
            <a:pPr lvl="0" algn="ctr"/>
            <a:r>
              <a:rPr lang="zh-CN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目录</a:t>
            </a:r>
          </a:p>
        </p:txBody>
      </p:sp>
      <p:sp>
        <p:nvSpPr>
          <p:cNvPr id="22" name="MH_Others_2"/>
          <p:cNvSpPr txBox="1"/>
          <p:nvPr>
            <p:custDataLst>
              <p:tags r:id="rId3"/>
            </p:custDataLst>
          </p:nvPr>
        </p:nvSpPr>
        <p:spPr>
          <a:xfrm>
            <a:off x="2910692" y="1818464"/>
            <a:ext cx="1836402" cy="490403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lang="en-US" altLang="zh-CN" sz="2400" spc="100" dirty="0">
                <a:solidFill>
                  <a:srgbClr val="B8B8B8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CONTENTS</a:t>
            </a:r>
            <a:endParaRPr lang="zh-CN" altLang="en-US" sz="2400" spc="100" dirty="0">
              <a:solidFill>
                <a:srgbClr val="B8B8B8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6" name="MH_Entry_1">
            <a:hlinkClick r:id="rId13" action="ppaction://hlinksldjump"/>
          </p:cNvPr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570708" y="1998437"/>
            <a:ext cx="3698795" cy="44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normAutofit/>
          </a:bodyPr>
          <a:lstStyle>
            <a:defPPr>
              <a:defRPr lang="zh-CN"/>
            </a:defPPr>
            <a:lvl1pPr>
              <a:defRPr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742950" indent="-28575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>
                <a:latin typeface="+mn-lt"/>
                <a:ea typeface="+mn-ea"/>
              </a:rPr>
              <a:t>点击此处添加标题</a:t>
            </a:r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63" name="MH_Number_1">
            <a:hlinkClick r:id="rId13" action="ppaction://hlinksldjump"/>
          </p:cNvPr>
          <p:cNvSpPr/>
          <p:nvPr>
            <p:custDataLst>
              <p:tags r:id="rId5"/>
            </p:custDataLst>
          </p:nvPr>
        </p:nvSpPr>
        <p:spPr>
          <a:xfrm rot="19752126">
            <a:off x="4715563" y="1968319"/>
            <a:ext cx="544042" cy="475457"/>
          </a:xfrm>
          <a:custGeom>
            <a:avLst/>
            <a:gdLst>
              <a:gd name="connsiteX0" fmla="*/ 279534 w 544042"/>
              <a:gd name="connsiteY0" fmla="*/ 0 h 475457"/>
              <a:gd name="connsiteX1" fmla="*/ 544042 w 544042"/>
              <a:gd name="connsiteY1" fmla="*/ 475457 h 475457"/>
              <a:gd name="connsiteX2" fmla="*/ 0 w 544042"/>
              <a:gd name="connsiteY2" fmla="*/ 468961 h 475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4042" h="475457">
                <a:moveTo>
                  <a:pt x="279534" y="0"/>
                </a:moveTo>
                <a:lnTo>
                  <a:pt x="544042" y="475457"/>
                </a:lnTo>
                <a:lnTo>
                  <a:pt x="0" y="46896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180000" rIns="0" bIns="0" rtlCol="0" anchor="ctr">
            <a:normAutofit/>
          </a:bodyPr>
          <a:lstStyle/>
          <a:p>
            <a:pPr algn="ctr"/>
            <a:r>
              <a:rPr lang="en-US" altLang="zh-CN">
                <a:solidFill>
                  <a:srgbClr val="FFFFFF"/>
                </a:solidFill>
              </a:rPr>
              <a:t>01</a:t>
            </a: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4" name="MH_Entry_2">
            <a:hlinkClick r:id="rId14" action="ppaction://hlinksldjump"/>
          </p:cNvPr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570708" y="2805521"/>
            <a:ext cx="3698795" cy="44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normAutofit/>
          </a:bodyPr>
          <a:lstStyle>
            <a:lvl1pPr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点击此处添加标题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65" name="MH_Number_2">
            <a:hlinkClick r:id="rId14" action="ppaction://hlinksldjump"/>
          </p:cNvPr>
          <p:cNvSpPr/>
          <p:nvPr>
            <p:custDataLst>
              <p:tags r:id="rId7"/>
            </p:custDataLst>
          </p:nvPr>
        </p:nvSpPr>
        <p:spPr>
          <a:xfrm rot="19752126">
            <a:off x="4715563" y="2775403"/>
            <a:ext cx="544042" cy="475457"/>
          </a:xfrm>
          <a:custGeom>
            <a:avLst/>
            <a:gdLst>
              <a:gd name="connsiteX0" fmla="*/ 279534 w 544042"/>
              <a:gd name="connsiteY0" fmla="*/ 0 h 475457"/>
              <a:gd name="connsiteX1" fmla="*/ 544042 w 544042"/>
              <a:gd name="connsiteY1" fmla="*/ 475457 h 475457"/>
              <a:gd name="connsiteX2" fmla="*/ 0 w 544042"/>
              <a:gd name="connsiteY2" fmla="*/ 468961 h 475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4042" h="475457">
                <a:moveTo>
                  <a:pt x="279534" y="0"/>
                </a:moveTo>
                <a:lnTo>
                  <a:pt x="544042" y="475457"/>
                </a:lnTo>
                <a:lnTo>
                  <a:pt x="0" y="4689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180000" rIns="0" bIns="0" rtlCol="0" anchor="ctr">
            <a:normAutofit/>
          </a:bodyPr>
          <a:lstStyle/>
          <a:p>
            <a:pPr algn="ctr"/>
            <a:r>
              <a:rPr lang="en-US" altLang="zh-CN">
                <a:solidFill>
                  <a:srgbClr val="FFFFFF"/>
                </a:solidFill>
              </a:rPr>
              <a:t>02</a:t>
            </a: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6" name="MH_Entry_3">
            <a:hlinkClick r:id="rId15" action="ppaction://hlinksldjump"/>
          </p:cNvPr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570708" y="3612605"/>
            <a:ext cx="3698795" cy="44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normAutofit/>
          </a:bodyPr>
          <a:lstStyle>
            <a:lvl1pPr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点击此处添加标题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67" name="MH_Number_3">
            <a:hlinkClick r:id="rId15" action="ppaction://hlinksldjump"/>
          </p:cNvPr>
          <p:cNvSpPr/>
          <p:nvPr>
            <p:custDataLst>
              <p:tags r:id="rId9"/>
            </p:custDataLst>
          </p:nvPr>
        </p:nvSpPr>
        <p:spPr>
          <a:xfrm rot="19752126">
            <a:off x="4715563" y="3582487"/>
            <a:ext cx="544042" cy="475457"/>
          </a:xfrm>
          <a:custGeom>
            <a:avLst/>
            <a:gdLst>
              <a:gd name="connsiteX0" fmla="*/ 279534 w 544042"/>
              <a:gd name="connsiteY0" fmla="*/ 0 h 475457"/>
              <a:gd name="connsiteX1" fmla="*/ 544042 w 544042"/>
              <a:gd name="connsiteY1" fmla="*/ 475457 h 475457"/>
              <a:gd name="connsiteX2" fmla="*/ 0 w 544042"/>
              <a:gd name="connsiteY2" fmla="*/ 468961 h 475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4042" h="475457">
                <a:moveTo>
                  <a:pt x="279534" y="0"/>
                </a:moveTo>
                <a:lnTo>
                  <a:pt x="544042" y="475457"/>
                </a:lnTo>
                <a:lnTo>
                  <a:pt x="0" y="46896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180000" rIns="0" bIns="0" rtlCol="0" anchor="ctr">
            <a:normAutofit/>
          </a:bodyPr>
          <a:lstStyle/>
          <a:p>
            <a:pPr algn="ctr"/>
            <a:r>
              <a:rPr lang="en-US" altLang="zh-CN">
                <a:solidFill>
                  <a:srgbClr val="FFFFFF"/>
                </a:solidFill>
              </a:rPr>
              <a:t>03</a:t>
            </a: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8" name="MH_Entry_4">
            <a:hlinkClick r:id="rId16" action="ppaction://hlinksldjump"/>
          </p:cNvPr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5570708" y="4419689"/>
            <a:ext cx="3698795" cy="44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normAutofit/>
          </a:bodyPr>
          <a:lstStyle>
            <a:lvl1pPr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点击此处添加标题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69" name="MH_Number_4">
            <a:hlinkClick r:id="rId16" action="ppaction://hlinksldjump"/>
          </p:cNvPr>
          <p:cNvSpPr/>
          <p:nvPr>
            <p:custDataLst>
              <p:tags r:id="rId11"/>
            </p:custDataLst>
          </p:nvPr>
        </p:nvSpPr>
        <p:spPr>
          <a:xfrm rot="19752126">
            <a:off x="4715563" y="4389571"/>
            <a:ext cx="544042" cy="475457"/>
          </a:xfrm>
          <a:custGeom>
            <a:avLst/>
            <a:gdLst>
              <a:gd name="connsiteX0" fmla="*/ 279534 w 544042"/>
              <a:gd name="connsiteY0" fmla="*/ 0 h 475457"/>
              <a:gd name="connsiteX1" fmla="*/ 544042 w 544042"/>
              <a:gd name="connsiteY1" fmla="*/ 475457 h 475457"/>
              <a:gd name="connsiteX2" fmla="*/ 0 w 544042"/>
              <a:gd name="connsiteY2" fmla="*/ 468961 h 475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4042" h="475457">
                <a:moveTo>
                  <a:pt x="279534" y="0"/>
                </a:moveTo>
                <a:lnTo>
                  <a:pt x="544042" y="475457"/>
                </a:lnTo>
                <a:lnTo>
                  <a:pt x="0" y="46896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180000" rIns="0" bIns="0" rtlCol="0" anchor="ctr">
            <a:normAutofit/>
          </a:bodyPr>
          <a:lstStyle/>
          <a:p>
            <a:pPr algn="ctr"/>
            <a:r>
              <a:rPr lang="en-US" altLang="zh-CN">
                <a:solidFill>
                  <a:srgbClr val="FFFFFF"/>
                </a:solidFill>
              </a:rPr>
              <a:t>04</a:t>
            </a: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255" y="1198299"/>
            <a:ext cx="6858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3355" y="1873208"/>
            <a:ext cx="4571570" cy="685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Tm="1000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MH_Others_1"/>
          <p:cNvSpPr/>
          <p:nvPr>
            <p:custDataLst>
              <p:tags r:id="rId2"/>
            </p:custDataLst>
          </p:nvPr>
        </p:nvSpPr>
        <p:spPr>
          <a:xfrm>
            <a:off x="2906424" y="1248789"/>
            <a:ext cx="1840670" cy="56130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 lnSpcReduction="10000"/>
          </a:bodyPr>
          <a:lstStyle/>
          <a:p>
            <a:pPr lvl="0" algn="ctr"/>
            <a:r>
              <a:rPr lang="zh-CN" altLang="en-US" sz="400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目录</a:t>
            </a:r>
            <a:endParaRPr lang="zh-CN" altLang="en-US" sz="40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2" name="MH_Others_2"/>
          <p:cNvSpPr txBox="1"/>
          <p:nvPr>
            <p:custDataLst>
              <p:tags r:id="rId3"/>
            </p:custDataLst>
          </p:nvPr>
        </p:nvSpPr>
        <p:spPr>
          <a:xfrm>
            <a:off x="2910692" y="1818464"/>
            <a:ext cx="1836402" cy="490403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lang="en-US" altLang="zh-CN" sz="2400" spc="100" dirty="0">
                <a:solidFill>
                  <a:srgbClr val="B8B8B8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CONTENTS</a:t>
            </a:r>
            <a:endParaRPr lang="zh-CN" altLang="en-US" sz="2400" spc="100" dirty="0">
              <a:solidFill>
                <a:srgbClr val="B8B8B8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6" name="MH_Entry_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570708" y="1998437"/>
            <a:ext cx="3698795" cy="44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normAutofit/>
          </a:bodyPr>
          <a:lstStyle>
            <a:defPPr>
              <a:defRPr lang="zh-CN"/>
            </a:defPPr>
            <a:lvl1pPr>
              <a:defRPr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742950" indent="-28575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/>
              <a:t>点击此处添加标题</a:t>
            </a:r>
            <a:endParaRPr lang="zh-CN" altLang="en-US" dirty="0"/>
          </a:p>
        </p:txBody>
      </p:sp>
      <p:sp>
        <p:nvSpPr>
          <p:cNvPr id="63" name="MH_Number_1"/>
          <p:cNvSpPr/>
          <p:nvPr>
            <p:custDataLst>
              <p:tags r:id="rId5"/>
            </p:custDataLst>
          </p:nvPr>
        </p:nvSpPr>
        <p:spPr>
          <a:xfrm rot="19752126">
            <a:off x="4715563" y="1968319"/>
            <a:ext cx="544042" cy="475457"/>
          </a:xfrm>
          <a:custGeom>
            <a:avLst/>
            <a:gdLst>
              <a:gd name="connsiteX0" fmla="*/ 279534 w 544042"/>
              <a:gd name="connsiteY0" fmla="*/ 0 h 475457"/>
              <a:gd name="connsiteX1" fmla="*/ 544042 w 544042"/>
              <a:gd name="connsiteY1" fmla="*/ 475457 h 475457"/>
              <a:gd name="connsiteX2" fmla="*/ 0 w 544042"/>
              <a:gd name="connsiteY2" fmla="*/ 468961 h 475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4042" h="475457">
                <a:moveTo>
                  <a:pt x="279534" y="0"/>
                </a:moveTo>
                <a:lnTo>
                  <a:pt x="544042" y="475457"/>
                </a:lnTo>
                <a:lnTo>
                  <a:pt x="0" y="46896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180000" rIns="0" bIns="0" rtlCol="0" anchor="ctr">
            <a:normAutofit/>
          </a:bodyPr>
          <a:lstStyle/>
          <a:p>
            <a:pPr algn="ctr"/>
            <a:r>
              <a:rPr lang="en-US" altLang="zh-CN">
                <a:solidFill>
                  <a:srgbClr val="FFFFFF"/>
                </a:solidFill>
              </a:rPr>
              <a:t>01</a:t>
            </a: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4" name="MH_Entry_2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570708" y="2805521"/>
            <a:ext cx="3698795" cy="44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normAutofit/>
          </a:bodyPr>
          <a:lstStyle>
            <a:defPPr>
              <a:defRPr lang="zh-CN"/>
            </a:defPPr>
            <a:lvl1pPr>
              <a:defRPr sz="1600">
                <a:solidFill>
                  <a:srgbClr val="ADADAD"/>
                </a:solidFill>
              </a:defRPr>
            </a:lvl1pPr>
            <a:lvl2pPr marL="742950" indent="-28575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/>
              <a:t>点击此处添加标题</a:t>
            </a:r>
            <a:endParaRPr lang="zh-CN" altLang="en-US" dirty="0"/>
          </a:p>
        </p:txBody>
      </p:sp>
      <p:sp>
        <p:nvSpPr>
          <p:cNvPr id="65" name="MH_Number_2"/>
          <p:cNvSpPr/>
          <p:nvPr>
            <p:custDataLst>
              <p:tags r:id="rId7"/>
            </p:custDataLst>
          </p:nvPr>
        </p:nvSpPr>
        <p:spPr>
          <a:xfrm rot="19752126">
            <a:off x="4715563" y="2775403"/>
            <a:ext cx="544042" cy="475457"/>
          </a:xfrm>
          <a:custGeom>
            <a:avLst/>
            <a:gdLst>
              <a:gd name="connsiteX0" fmla="*/ 279534 w 544042"/>
              <a:gd name="connsiteY0" fmla="*/ 0 h 475457"/>
              <a:gd name="connsiteX1" fmla="*/ 544042 w 544042"/>
              <a:gd name="connsiteY1" fmla="*/ 475457 h 475457"/>
              <a:gd name="connsiteX2" fmla="*/ 0 w 544042"/>
              <a:gd name="connsiteY2" fmla="*/ 468961 h 475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4042" h="475457">
                <a:moveTo>
                  <a:pt x="279534" y="0"/>
                </a:moveTo>
                <a:lnTo>
                  <a:pt x="544042" y="475457"/>
                </a:lnTo>
                <a:lnTo>
                  <a:pt x="0" y="468961"/>
                </a:lnTo>
                <a:close/>
              </a:path>
            </a:pathLst>
          </a:custGeom>
          <a:solidFill>
            <a:srgbClr val="C0C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180000" rIns="0" bIns="0" rtlCol="0" anchor="ctr">
            <a:normAutofit/>
          </a:bodyPr>
          <a:lstStyle/>
          <a:p>
            <a:pPr algn="ctr"/>
            <a:r>
              <a:rPr lang="en-US" altLang="zh-CN">
                <a:solidFill>
                  <a:srgbClr val="FFFFFF"/>
                </a:solidFill>
              </a:rPr>
              <a:t>02</a:t>
            </a: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6" name="MH_Entry_3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570708" y="3612605"/>
            <a:ext cx="3698795" cy="44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normAutofit/>
          </a:bodyPr>
          <a:lstStyle>
            <a:defPPr>
              <a:defRPr lang="zh-CN"/>
            </a:defPPr>
            <a:lvl1pPr>
              <a:defRPr sz="1600">
                <a:solidFill>
                  <a:srgbClr val="ADADAD"/>
                </a:solidFill>
              </a:defRPr>
            </a:lvl1pPr>
            <a:lvl2pPr marL="742950" indent="-28575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/>
              <a:t>点击此处添加标题</a:t>
            </a:r>
            <a:endParaRPr lang="zh-CN" altLang="en-US" dirty="0"/>
          </a:p>
        </p:txBody>
      </p:sp>
      <p:sp>
        <p:nvSpPr>
          <p:cNvPr id="67" name="MH_Number_3"/>
          <p:cNvSpPr/>
          <p:nvPr>
            <p:custDataLst>
              <p:tags r:id="rId9"/>
            </p:custDataLst>
          </p:nvPr>
        </p:nvSpPr>
        <p:spPr>
          <a:xfrm rot="19752126">
            <a:off x="4715563" y="3582487"/>
            <a:ext cx="544042" cy="475457"/>
          </a:xfrm>
          <a:custGeom>
            <a:avLst/>
            <a:gdLst>
              <a:gd name="connsiteX0" fmla="*/ 279534 w 544042"/>
              <a:gd name="connsiteY0" fmla="*/ 0 h 475457"/>
              <a:gd name="connsiteX1" fmla="*/ 544042 w 544042"/>
              <a:gd name="connsiteY1" fmla="*/ 475457 h 475457"/>
              <a:gd name="connsiteX2" fmla="*/ 0 w 544042"/>
              <a:gd name="connsiteY2" fmla="*/ 468961 h 475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4042" h="475457">
                <a:moveTo>
                  <a:pt x="279534" y="0"/>
                </a:moveTo>
                <a:lnTo>
                  <a:pt x="544042" y="475457"/>
                </a:lnTo>
                <a:lnTo>
                  <a:pt x="0" y="468961"/>
                </a:lnTo>
                <a:close/>
              </a:path>
            </a:pathLst>
          </a:custGeom>
          <a:solidFill>
            <a:srgbClr val="C0C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180000" rIns="0" bIns="0" rtlCol="0" anchor="ctr">
            <a:normAutofit/>
          </a:bodyPr>
          <a:lstStyle/>
          <a:p>
            <a:pPr algn="ctr"/>
            <a:r>
              <a:rPr lang="en-US" altLang="zh-CN">
                <a:solidFill>
                  <a:srgbClr val="FFFFFF"/>
                </a:solidFill>
              </a:rPr>
              <a:t>03</a:t>
            </a: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8" name="MH_Entry_4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5570708" y="4419689"/>
            <a:ext cx="3698795" cy="44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normAutofit/>
          </a:bodyPr>
          <a:lstStyle>
            <a:defPPr>
              <a:defRPr lang="zh-CN"/>
            </a:defPPr>
            <a:lvl1pPr>
              <a:defRPr sz="1600">
                <a:solidFill>
                  <a:srgbClr val="ADADAD"/>
                </a:solidFill>
              </a:defRPr>
            </a:lvl1pPr>
            <a:lvl2pPr marL="742950" indent="-28575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/>
              <a:t>点击此处添加标题</a:t>
            </a:r>
            <a:endParaRPr lang="zh-CN" altLang="en-US" dirty="0"/>
          </a:p>
        </p:txBody>
      </p:sp>
      <p:sp>
        <p:nvSpPr>
          <p:cNvPr id="69" name="MH_Number_4"/>
          <p:cNvSpPr/>
          <p:nvPr>
            <p:custDataLst>
              <p:tags r:id="rId11"/>
            </p:custDataLst>
          </p:nvPr>
        </p:nvSpPr>
        <p:spPr>
          <a:xfrm rot="19752126">
            <a:off x="4715563" y="4389571"/>
            <a:ext cx="544042" cy="475457"/>
          </a:xfrm>
          <a:custGeom>
            <a:avLst/>
            <a:gdLst>
              <a:gd name="connsiteX0" fmla="*/ 279534 w 544042"/>
              <a:gd name="connsiteY0" fmla="*/ 0 h 475457"/>
              <a:gd name="connsiteX1" fmla="*/ 544042 w 544042"/>
              <a:gd name="connsiteY1" fmla="*/ 475457 h 475457"/>
              <a:gd name="connsiteX2" fmla="*/ 0 w 544042"/>
              <a:gd name="connsiteY2" fmla="*/ 468961 h 475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4042" h="475457">
                <a:moveTo>
                  <a:pt x="279534" y="0"/>
                </a:moveTo>
                <a:lnTo>
                  <a:pt x="544042" y="475457"/>
                </a:lnTo>
                <a:lnTo>
                  <a:pt x="0" y="468961"/>
                </a:lnTo>
                <a:close/>
              </a:path>
            </a:pathLst>
          </a:custGeom>
          <a:solidFill>
            <a:srgbClr val="C0C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180000" rIns="0" bIns="0" rtlCol="0" anchor="ctr">
            <a:normAutofit/>
          </a:bodyPr>
          <a:lstStyle/>
          <a:p>
            <a:pPr algn="ctr"/>
            <a:r>
              <a:rPr lang="en-US" altLang="zh-CN">
                <a:solidFill>
                  <a:srgbClr val="FFFFFF"/>
                </a:solidFill>
              </a:rPr>
              <a:t>04</a:t>
            </a: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255" y="1198299"/>
            <a:ext cx="6858000" cy="68580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3355" y="1873208"/>
            <a:ext cx="4571570" cy="685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Tm="1000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262CF-5CC9-4929-99CD-9F101191856B}" type="slidenum">
              <a:rPr lang="en-GB" sz="1200" smtClean="0">
                <a:cs typeface="+mn-ea"/>
                <a:sym typeface="+mn-lt"/>
              </a:rPr>
              <a:t>4</a:t>
            </a:fld>
            <a:endParaRPr lang="en-GB" sz="1200">
              <a:cs typeface="+mn-ea"/>
              <a:sym typeface="+mn-lt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7383615" y="1372310"/>
            <a:ext cx="4299374" cy="1433847"/>
            <a:chOff x="7383615" y="1372310"/>
            <a:chExt cx="4299374" cy="1433847"/>
          </a:xfrm>
        </p:grpSpPr>
        <p:sp>
          <p:nvSpPr>
            <p:cNvPr id="6" name="立方体 14"/>
            <p:cNvSpPr/>
            <p:nvPr/>
          </p:nvSpPr>
          <p:spPr>
            <a:xfrm rot="19827258">
              <a:off x="7383615" y="1372310"/>
              <a:ext cx="4299374" cy="1433847"/>
            </a:xfrm>
            <a:prstGeom prst="cube">
              <a:avLst>
                <a:gd name="adj" fmla="val 94231"/>
              </a:avLst>
            </a:pr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1"/>
                </a:gs>
              </a:gsLst>
              <a:lin ang="162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 rot="20578973">
              <a:off x="8354714" y="1718501"/>
              <a:ext cx="26045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isometricOffAxis2Left">
                  <a:rot lat="19069119" lon="1156295" rev="21350816"/>
                </a:camera>
                <a:lightRig rig="threePt" dir="t"/>
              </a:scene3d>
            </a:bodyPr>
            <a:lstStyle/>
            <a:p>
              <a:r>
                <a:rPr lang="zh-CN" altLang="en-US" sz="1400" dirty="0" smtClean="0">
                  <a:solidFill>
                    <a:schemeClr val="bg2"/>
                  </a:solidFill>
                  <a:cs typeface="+mn-ea"/>
                  <a:sym typeface="+mn-lt"/>
                </a:rPr>
                <a:t>点击添加编辑文本，</a:t>
              </a:r>
              <a:r>
                <a:rPr lang="zh-CN" altLang="en-US" sz="1400" dirty="0">
                  <a:solidFill>
                    <a:schemeClr val="bg2"/>
                  </a:solidFill>
                  <a:cs typeface="+mn-ea"/>
                  <a:sym typeface="+mn-lt"/>
                </a:rPr>
                <a:t>大大增加可观赏性</a:t>
              </a: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7832025" y="3106004"/>
            <a:ext cx="4299374" cy="1172811"/>
            <a:chOff x="7832025" y="3106004"/>
            <a:chExt cx="4299374" cy="1172811"/>
          </a:xfrm>
        </p:grpSpPr>
        <p:sp>
          <p:nvSpPr>
            <p:cNvPr id="4" name="立方体 12"/>
            <p:cNvSpPr/>
            <p:nvPr/>
          </p:nvSpPr>
          <p:spPr>
            <a:xfrm rot="20584031">
              <a:off x="7832025" y="3106004"/>
              <a:ext cx="4299374" cy="1172811"/>
            </a:xfrm>
            <a:prstGeom prst="cube">
              <a:avLst>
                <a:gd name="adj" fmla="val 94231"/>
              </a:avLst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/>
                </a:gs>
              </a:gsLst>
              <a:lin ang="162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 rot="20578973">
              <a:off x="8568169" y="3413101"/>
              <a:ext cx="28168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isometricOffAxis2Left">
                  <a:rot lat="19599216" lon="2575682" rev="19950000"/>
                </a:camera>
                <a:lightRig rig="threePt" dir="t"/>
              </a:scene3d>
            </a:bodyPr>
            <a:lstStyle/>
            <a:p>
              <a:r>
                <a:rPr lang="zh-CN" altLang="en-US" sz="1400" dirty="0" smtClean="0">
                  <a:solidFill>
                    <a:schemeClr val="bg2"/>
                  </a:solidFill>
                  <a:cs typeface="+mn-ea"/>
                  <a:sym typeface="+mn-lt"/>
                </a:rPr>
                <a:t>点击添加编辑文本，</a:t>
              </a:r>
              <a:r>
                <a:rPr lang="zh-CN" altLang="en-US" sz="1400" dirty="0">
                  <a:solidFill>
                    <a:schemeClr val="bg2"/>
                  </a:solidFill>
                  <a:cs typeface="+mn-ea"/>
                  <a:sym typeface="+mn-lt"/>
                </a:rPr>
                <a:t>大大增加可观赏性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503437" y="4990815"/>
            <a:ext cx="4299374" cy="1172811"/>
            <a:chOff x="6503437" y="4990815"/>
            <a:chExt cx="4299374" cy="1172811"/>
          </a:xfrm>
        </p:grpSpPr>
        <p:sp>
          <p:nvSpPr>
            <p:cNvPr id="5" name="立方体 13"/>
            <p:cNvSpPr/>
            <p:nvPr/>
          </p:nvSpPr>
          <p:spPr>
            <a:xfrm rot="454258">
              <a:off x="6503437" y="4990815"/>
              <a:ext cx="4299374" cy="1172811"/>
            </a:xfrm>
            <a:prstGeom prst="cube">
              <a:avLst>
                <a:gd name="adj" fmla="val 94642"/>
              </a:avLst>
            </a:prstGeom>
            <a:gradFill flip="none" rotWithShape="1">
              <a:gsLst>
                <a:gs pos="0">
                  <a:schemeClr val="accent4">
                    <a:lumMod val="75000"/>
                  </a:schemeClr>
                </a:gs>
                <a:gs pos="100000">
                  <a:schemeClr val="accent4"/>
                </a:gs>
              </a:gsLst>
              <a:lin ang="162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 rot="417969">
              <a:off x="7140169" y="5293493"/>
              <a:ext cx="302591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isometricOffAxis2Left">
                  <a:rot lat="19599216" lon="2575682" rev="19950000"/>
                </a:camera>
                <a:lightRig rig="threePt" dir="t"/>
              </a:scene3d>
            </a:bodyPr>
            <a:lstStyle/>
            <a:p>
              <a:r>
                <a:rPr lang="zh-CN" altLang="en-US" sz="1400" dirty="0" smtClean="0">
                  <a:solidFill>
                    <a:schemeClr val="bg2"/>
                  </a:solidFill>
                  <a:cs typeface="+mn-ea"/>
                  <a:sym typeface="+mn-lt"/>
                </a:rPr>
                <a:t>点击添加编辑文本，</a:t>
              </a:r>
              <a:r>
                <a:rPr lang="zh-CN" altLang="en-US" sz="1400" dirty="0">
                  <a:solidFill>
                    <a:schemeClr val="bg2"/>
                  </a:solidFill>
                  <a:cs typeface="+mn-ea"/>
                  <a:sym typeface="+mn-lt"/>
                </a:rPr>
                <a:t>大大增加可观赏性</a:t>
              </a:r>
            </a:p>
          </p:txBody>
        </p:sp>
      </p:grpSp>
      <p:sp>
        <p:nvSpPr>
          <p:cNvPr id="13" name="Rectangle 12"/>
          <p:cNvSpPr/>
          <p:nvPr/>
        </p:nvSpPr>
        <p:spPr>
          <a:xfrm>
            <a:off x="470051" y="1618679"/>
            <a:ext cx="6414139" cy="377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400" dirty="0" smtClean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点击添加编辑文本</a:t>
            </a:r>
            <a:endParaRPr lang="zh-CN" altLang="en-US" sz="1400" dirty="0">
              <a:solidFill>
                <a:prstClr val="black">
                  <a:lumMod val="65000"/>
                  <a:lumOff val="3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0051" y="1156682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cs typeface="+mn-ea"/>
                <a:sym typeface="+mn-lt"/>
              </a:rPr>
              <a:t>输入你的标题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656686" y="2810269"/>
            <a:ext cx="464344" cy="464344"/>
            <a:chOff x="3510757" y="2582069"/>
            <a:chExt cx="464344" cy="464344"/>
          </a:xfrm>
        </p:grpSpPr>
        <p:sp>
          <p:nvSpPr>
            <p:cNvPr id="16" name="AutoShape 126"/>
            <p:cNvSpPr/>
            <p:nvPr/>
          </p:nvSpPr>
          <p:spPr bwMode="auto">
            <a:xfrm>
              <a:off x="3510757" y="2582069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solidFill>
              <a:srgbClr val="424242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17" name="AutoShape 127"/>
            <p:cNvSpPr/>
            <p:nvPr/>
          </p:nvSpPr>
          <p:spPr bwMode="auto">
            <a:xfrm>
              <a:off x="3698875" y="2654300"/>
              <a:ext cx="109538" cy="1087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solidFill>
              <a:srgbClr val="424242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sp>
        <p:nvSpPr>
          <p:cNvPr id="18" name="Rectangle 17"/>
          <p:cNvSpPr/>
          <p:nvPr/>
        </p:nvSpPr>
        <p:spPr>
          <a:xfrm>
            <a:off x="1239181" y="2782172"/>
            <a:ext cx="52106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 smtClean="0">
                <a:cs typeface="+mn-ea"/>
                <a:sym typeface="+mn-lt"/>
              </a:rPr>
              <a:t>点击添加编辑文本，</a:t>
            </a:r>
            <a:r>
              <a:rPr lang="zh-CN" altLang="en-US" sz="1400" b="1" dirty="0">
                <a:cs typeface="+mn-ea"/>
                <a:sym typeface="+mn-lt"/>
              </a:rPr>
              <a:t>大大增加可观赏性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812330" y="3527304"/>
            <a:ext cx="2425065" cy="1009604"/>
            <a:chOff x="5561428" y="3906259"/>
            <a:chExt cx="2425065" cy="1009604"/>
          </a:xfrm>
        </p:grpSpPr>
        <p:sp>
          <p:nvSpPr>
            <p:cNvPr id="20" name="Rounded Rectangle 19"/>
            <p:cNvSpPr/>
            <p:nvPr/>
          </p:nvSpPr>
          <p:spPr>
            <a:xfrm>
              <a:off x="5575941" y="3906259"/>
              <a:ext cx="687003" cy="687003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>
                  <a:cs typeface="+mn-ea"/>
                  <a:sym typeface="+mn-lt"/>
                </a:rPr>
                <a:t>01</a:t>
              </a:r>
              <a:endParaRPr lang="en-GB" sz="2400" b="1">
                <a:cs typeface="+mn-ea"/>
                <a:sym typeface="+mn-lt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262944" y="4193152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cs typeface="+mn-ea"/>
                  <a:sym typeface="+mn-lt"/>
                </a:rPr>
                <a:t>输入你的标题</a:t>
              </a: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5561428" y="4608086"/>
              <a:ext cx="240691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 smtClean="0">
                  <a:cs typeface="+mn-ea"/>
                  <a:sym typeface="+mn-lt"/>
                </a:rPr>
                <a:t>点击添加编辑文本</a:t>
              </a:r>
              <a:endParaRPr lang="zh-CN" altLang="en-US" sz="1400" dirty="0">
                <a:cs typeface="+mn-ea"/>
                <a:sym typeface="+mn-lt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4031147" y="3521041"/>
            <a:ext cx="2425065" cy="1009604"/>
            <a:chOff x="5561428" y="3906259"/>
            <a:chExt cx="2425065" cy="1009604"/>
          </a:xfrm>
        </p:grpSpPr>
        <p:sp>
          <p:nvSpPr>
            <p:cNvPr id="24" name="Rounded Rectangle 23"/>
            <p:cNvSpPr/>
            <p:nvPr/>
          </p:nvSpPr>
          <p:spPr>
            <a:xfrm>
              <a:off x="5575941" y="3906259"/>
              <a:ext cx="687003" cy="687003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>
                  <a:cs typeface="+mn-ea"/>
                  <a:sym typeface="+mn-lt"/>
                </a:rPr>
                <a:t>02</a:t>
              </a:r>
              <a:endParaRPr lang="en-GB" sz="2400" b="1">
                <a:cs typeface="+mn-ea"/>
                <a:sym typeface="+mn-lt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262944" y="4193152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cs typeface="+mn-ea"/>
                  <a:sym typeface="+mn-lt"/>
                </a:rPr>
                <a:t>输入你的标题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5561428" y="4608086"/>
              <a:ext cx="240691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 smtClean="0">
                  <a:cs typeface="+mn-ea"/>
                  <a:sym typeface="+mn-lt"/>
                </a:rPr>
                <a:t>点击添加编辑文本</a:t>
              </a:r>
              <a:endParaRPr lang="zh-CN" altLang="en-US" sz="1400" dirty="0">
                <a:cs typeface="+mn-ea"/>
                <a:sym typeface="+mn-lt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824078" y="4878309"/>
            <a:ext cx="2425065" cy="1009604"/>
            <a:chOff x="5561428" y="3906259"/>
            <a:chExt cx="2425065" cy="1009604"/>
          </a:xfrm>
        </p:grpSpPr>
        <p:sp>
          <p:nvSpPr>
            <p:cNvPr id="28" name="Rounded Rectangle 27"/>
            <p:cNvSpPr/>
            <p:nvPr/>
          </p:nvSpPr>
          <p:spPr>
            <a:xfrm>
              <a:off x="5575941" y="3906259"/>
              <a:ext cx="687003" cy="687003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>
                  <a:cs typeface="+mn-ea"/>
                  <a:sym typeface="+mn-lt"/>
                </a:rPr>
                <a:t>03</a:t>
              </a:r>
              <a:endParaRPr lang="en-GB" sz="2400" b="1">
                <a:cs typeface="+mn-ea"/>
                <a:sym typeface="+mn-lt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262944" y="4193152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cs typeface="+mn-ea"/>
                  <a:sym typeface="+mn-lt"/>
                </a:rPr>
                <a:t>输入你的标题</a:t>
              </a: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5561428" y="4608086"/>
              <a:ext cx="240691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 smtClean="0">
                  <a:cs typeface="+mn-ea"/>
                  <a:sym typeface="+mn-lt"/>
                </a:rPr>
                <a:t>点击添加编辑文本</a:t>
              </a:r>
              <a:endParaRPr lang="zh-CN" altLang="en-US" sz="1400" dirty="0">
                <a:cs typeface="+mn-ea"/>
                <a:sym typeface="+mn-lt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4042895" y="4872046"/>
            <a:ext cx="2425065" cy="1009604"/>
            <a:chOff x="5561428" y="3906259"/>
            <a:chExt cx="2425065" cy="1009604"/>
          </a:xfrm>
        </p:grpSpPr>
        <p:sp>
          <p:nvSpPr>
            <p:cNvPr id="32" name="Rounded Rectangle 31"/>
            <p:cNvSpPr/>
            <p:nvPr/>
          </p:nvSpPr>
          <p:spPr>
            <a:xfrm>
              <a:off x="5575941" y="3906259"/>
              <a:ext cx="687003" cy="687003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>
                  <a:cs typeface="+mn-ea"/>
                  <a:sym typeface="+mn-lt"/>
                </a:rPr>
                <a:t>04</a:t>
              </a:r>
              <a:endParaRPr lang="en-GB" sz="2400" b="1">
                <a:cs typeface="+mn-ea"/>
                <a:sym typeface="+mn-lt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262944" y="4193152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cs typeface="+mn-ea"/>
                  <a:sym typeface="+mn-lt"/>
                </a:rPr>
                <a:t>输入你的标题</a:t>
              </a: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5561428" y="4608086"/>
              <a:ext cx="240691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 smtClean="0">
                  <a:cs typeface="+mn-ea"/>
                  <a:sym typeface="+mn-lt"/>
                </a:rPr>
                <a:t>点击添加编辑文本</a:t>
              </a:r>
              <a:endParaRPr lang="zh-CN" altLang="en-US" sz="1400" dirty="0">
                <a:cs typeface="+mn-ea"/>
                <a:sym typeface="+mn-lt"/>
              </a:endParaRPr>
            </a:p>
          </p:txBody>
        </p:sp>
      </p:grpSp>
      <p:sp>
        <p:nvSpPr>
          <p:cNvPr id="37" name="矩形 36"/>
          <p:cNvSpPr/>
          <p:nvPr/>
        </p:nvSpPr>
        <p:spPr>
          <a:xfrm>
            <a:off x="0" y="0"/>
            <a:ext cx="406400" cy="1231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/>
        </p:nvSpPr>
        <p:spPr>
          <a:xfrm>
            <a:off x="424689" y="354340"/>
            <a:ext cx="3390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点击在此输入标题</a:t>
            </a:r>
          </a:p>
        </p:txBody>
      </p:sp>
    </p:spTree>
  </p:cSld>
  <p:clrMapOvr>
    <a:masterClrMapping/>
  </p:clrMapOvr>
  <p:transition spd="slow" advTm="1000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262CF-5CC9-4929-99CD-9F101191856B}" type="slidenum">
              <a:rPr lang="en-GB" sz="1200" smtClean="0">
                <a:cs typeface="+mn-ea"/>
                <a:sym typeface="+mn-lt"/>
              </a:rPr>
              <a:t>5</a:t>
            </a:fld>
            <a:endParaRPr lang="en-GB" sz="1200">
              <a:cs typeface="+mn-ea"/>
              <a:sym typeface="+mn-lt"/>
            </a:endParaRPr>
          </a:p>
        </p:txBody>
      </p:sp>
      <p:sp>
        <p:nvSpPr>
          <p:cNvPr id="4" name="Oval 65"/>
          <p:cNvSpPr>
            <a:spLocks noChangeArrowheads="1"/>
          </p:cNvSpPr>
          <p:nvPr/>
        </p:nvSpPr>
        <p:spPr bwMode="auto">
          <a:xfrm rot="3919557" flipV="1">
            <a:off x="7753614" y="5106292"/>
            <a:ext cx="1449514" cy="86744"/>
          </a:xfrm>
          <a:prstGeom prst="ellipse">
            <a:avLst/>
          </a:prstGeom>
          <a:gradFill rotWithShape="1">
            <a:gsLst>
              <a:gs pos="0">
                <a:sysClr val="windowText" lastClr="000000">
                  <a:lumMod val="75000"/>
                  <a:lumOff val="25000"/>
                  <a:alpha val="45000"/>
                </a:sysClr>
              </a:gs>
              <a:gs pos="100000">
                <a:srgbClr val="EEECE1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" name="Oval 65"/>
          <p:cNvSpPr>
            <a:spLocks noChangeArrowheads="1"/>
          </p:cNvSpPr>
          <p:nvPr/>
        </p:nvSpPr>
        <p:spPr bwMode="auto">
          <a:xfrm rot="3919557" flipV="1">
            <a:off x="7749966" y="2927850"/>
            <a:ext cx="1477127" cy="117383"/>
          </a:xfrm>
          <a:prstGeom prst="ellipse">
            <a:avLst/>
          </a:prstGeom>
          <a:gradFill rotWithShape="1">
            <a:gsLst>
              <a:gs pos="0">
                <a:sysClr val="windowText" lastClr="000000">
                  <a:lumMod val="75000"/>
                  <a:lumOff val="25000"/>
                  <a:alpha val="45000"/>
                </a:sysClr>
              </a:gs>
              <a:gs pos="100000">
                <a:srgbClr val="EEECE1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" name="Oval 65"/>
          <p:cNvSpPr>
            <a:spLocks noChangeArrowheads="1"/>
          </p:cNvSpPr>
          <p:nvPr/>
        </p:nvSpPr>
        <p:spPr bwMode="auto">
          <a:xfrm rot="6704210" flipV="1">
            <a:off x="2963394" y="4007728"/>
            <a:ext cx="1449514" cy="86744"/>
          </a:xfrm>
          <a:prstGeom prst="ellipse">
            <a:avLst/>
          </a:prstGeom>
          <a:gradFill rotWithShape="1">
            <a:gsLst>
              <a:gs pos="0">
                <a:sysClr val="windowText" lastClr="000000">
                  <a:lumMod val="75000"/>
                  <a:lumOff val="25000"/>
                  <a:alpha val="45000"/>
                </a:sysClr>
              </a:gs>
              <a:gs pos="100000">
                <a:srgbClr val="EEECE1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" name="Oval 65"/>
          <p:cNvSpPr>
            <a:spLocks noChangeArrowheads="1"/>
          </p:cNvSpPr>
          <p:nvPr/>
        </p:nvSpPr>
        <p:spPr bwMode="auto">
          <a:xfrm rot="6704210" flipV="1">
            <a:off x="3012067" y="1634339"/>
            <a:ext cx="1449514" cy="86744"/>
          </a:xfrm>
          <a:prstGeom prst="ellipse">
            <a:avLst/>
          </a:prstGeom>
          <a:gradFill rotWithShape="1">
            <a:gsLst>
              <a:gs pos="0">
                <a:sysClr val="windowText" lastClr="000000">
                  <a:lumMod val="75000"/>
                  <a:lumOff val="25000"/>
                  <a:alpha val="45000"/>
                </a:sysClr>
              </a:gs>
              <a:gs pos="100000">
                <a:srgbClr val="EEECE1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60" name="Group 59"/>
          <p:cNvGrpSpPr/>
          <p:nvPr/>
        </p:nvGrpSpPr>
        <p:grpSpPr>
          <a:xfrm>
            <a:off x="3692138" y="1296832"/>
            <a:ext cx="2900054" cy="1831280"/>
            <a:chOff x="3692138" y="1296832"/>
            <a:chExt cx="2900054" cy="1831280"/>
          </a:xfrm>
        </p:grpSpPr>
        <p:grpSp>
          <p:nvGrpSpPr>
            <p:cNvPr id="12" name="组合 11"/>
            <p:cNvGrpSpPr/>
            <p:nvPr/>
          </p:nvGrpSpPr>
          <p:grpSpPr>
            <a:xfrm>
              <a:off x="3692138" y="1296832"/>
              <a:ext cx="2900054" cy="1607593"/>
              <a:chOff x="1911530" y="953559"/>
              <a:chExt cx="3119607" cy="1729299"/>
            </a:xfrm>
          </p:grpSpPr>
          <p:sp>
            <p:nvSpPr>
              <p:cNvPr id="13" name="圆角矩形 5"/>
              <p:cNvSpPr/>
              <p:nvPr/>
            </p:nvSpPr>
            <p:spPr>
              <a:xfrm rot="1404342" flipH="1">
                <a:off x="1911530" y="1666168"/>
                <a:ext cx="3119607" cy="1016690"/>
              </a:xfrm>
              <a:custGeom>
                <a:avLst/>
                <a:gdLst/>
                <a:ahLst/>
                <a:cxnLst/>
                <a:rect l="l" t="t" r="r" b="b"/>
                <a:pathLst>
                  <a:path w="6079847" h="1981442">
                    <a:moveTo>
                      <a:pt x="990721" y="0"/>
                    </a:moveTo>
                    <a:cubicBezTo>
                      <a:pt x="1271960" y="0"/>
                      <a:pt x="1525829" y="117186"/>
                      <a:pt x="1704855" y="306645"/>
                    </a:cubicBezTo>
                    <a:lnTo>
                      <a:pt x="5582182" y="306645"/>
                    </a:lnTo>
                    <a:cubicBezTo>
                      <a:pt x="5857035" y="306645"/>
                      <a:pt x="6079847" y="529457"/>
                      <a:pt x="6079847" y="804310"/>
                    </a:cubicBezTo>
                    <a:lnTo>
                      <a:pt x="6079847" y="1177132"/>
                    </a:lnTo>
                    <a:cubicBezTo>
                      <a:pt x="6079847" y="1451985"/>
                      <a:pt x="5857035" y="1674797"/>
                      <a:pt x="5582182" y="1674797"/>
                    </a:cubicBezTo>
                    <a:lnTo>
                      <a:pt x="1704855" y="1674797"/>
                    </a:lnTo>
                    <a:cubicBezTo>
                      <a:pt x="1525829" y="1864256"/>
                      <a:pt x="1271960" y="1981442"/>
                      <a:pt x="990721" y="1981442"/>
                    </a:cubicBezTo>
                    <a:cubicBezTo>
                      <a:pt x="443561" y="1981442"/>
                      <a:pt x="0" y="1537881"/>
                      <a:pt x="0" y="990721"/>
                    </a:cubicBezTo>
                    <a:cubicBezTo>
                      <a:pt x="0" y="443561"/>
                      <a:pt x="443561" y="0"/>
                      <a:pt x="99072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76200">
                <a:solidFill>
                  <a:schemeClr val="bg1"/>
                </a:solidFill>
              </a:ln>
              <a:effectLst>
                <a:outerShdw blurRad="88900" sx="103000" sy="103000" algn="ctr" rotWithShape="0">
                  <a:prstClr val="black">
                    <a:alpha val="79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" name="Oval 65"/>
              <p:cNvSpPr>
                <a:spLocks noChangeArrowheads="1"/>
              </p:cNvSpPr>
              <p:nvPr/>
            </p:nvSpPr>
            <p:spPr bwMode="auto">
              <a:xfrm rot="17604342" flipH="1">
                <a:off x="1825226" y="1700014"/>
                <a:ext cx="1110896" cy="79109"/>
              </a:xfrm>
              <a:prstGeom prst="ellipse">
                <a:avLst/>
              </a:prstGeom>
              <a:gradFill rotWithShape="1">
                <a:gsLst>
                  <a:gs pos="0">
                    <a:sysClr val="windowText" lastClr="000000">
                      <a:lumMod val="75000"/>
                      <a:lumOff val="25000"/>
                    </a:sysClr>
                  </a:gs>
                  <a:gs pos="100000">
                    <a:srgbClr val="EEECE1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 rot="1404342" flipH="1">
                <a:off x="1913987" y="953559"/>
                <a:ext cx="501272" cy="1330119"/>
              </a:xfrm>
              <a:prstGeom prst="rect">
                <a:avLst/>
              </a:prstGeom>
              <a:solidFill>
                <a:schemeClr val="bg1">
                  <a:lumMod val="75000"/>
                  <a:alpha val="8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24" name="TextBox 23"/>
            <p:cNvSpPr txBox="1"/>
            <p:nvPr/>
          </p:nvSpPr>
          <p:spPr>
            <a:xfrm flipH="1">
              <a:off x="5661715" y="2584493"/>
              <a:ext cx="736342" cy="5436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uLnTx/>
                  <a:uFillTx/>
                  <a:cs typeface="+mn-ea"/>
                  <a:sym typeface="+mn-lt"/>
                </a:rPr>
                <a:t>01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 rot="1400952">
              <a:off x="4289576" y="2146649"/>
              <a:ext cx="134173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zh-CN" altLang="en-US" sz="2000" b="1" kern="0" dirty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cs typeface="+mn-ea"/>
                  <a:sym typeface="+mn-lt"/>
                </a:rPr>
                <a:t>输入标题</a:t>
              </a: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3652266" y="3548332"/>
            <a:ext cx="2900054" cy="1831999"/>
            <a:chOff x="3652266" y="3548332"/>
            <a:chExt cx="2900054" cy="1831999"/>
          </a:xfrm>
        </p:grpSpPr>
        <p:grpSp>
          <p:nvGrpSpPr>
            <p:cNvPr id="16" name="组合 15"/>
            <p:cNvGrpSpPr/>
            <p:nvPr/>
          </p:nvGrpSpPr>
          <p:grpSpPr>
            <a:xfrm>
              <a:off x="3652266" y="3548332"/>
              <a:ext cx="2900054" cy="1607593"/>
              <a:chOff x="1868640" y="3230325"/>
              <a:chExt cx="3119607" cy="1729299"/>
            </a:xfrm>
          </p:grpSpPr>
          <p:sp>
            <p:nvSpPr>
              <p:cNvPr id="17" name="圆角矩形 5"/>
              <p:cNvSpPr/>
              <p:nvPr/>
            </p:nvSpPr>
            <p:spPr>
              <a:xfrm rot="1404342" flipH="1">
                <a:off x="1868640" y="3942934"/>
                <a:ext cx="3119607" cy="1016690"/>
              </a:xfrm>
              <a:custGeom>
                <a:avLst/>
                <a:gdLst/>
                <a:ahLst/>
                <a:cxnLst/>
                <a:rect l="l" t="t" r="r" b="b"/>
                <a:pathLst>
                  <a:path w="6079847" h="1981442">
                    <a:moveTo>
                      <a:pt x="990721" y="0"/>
                    </a:moveTo>
                    <a:cubicBezTo>
                      <a:pt x="1271960" y="0"/>
                      <a:pt x="1525829" y="117186"/>
                      <a:pt x="1704855" y="306645"/>
                    </a:cubicBezTo>
                    <a:lnTo>
                      <a:pt x="5582182" y="306645"/>
                    </a:lnTo>
                    <a:cubicBezTo>
                      <a:pt x="5857035" y="306645"/>
                      <a:pt x="6079847" y="529457"/>
                      <a:pt x="6079847" y="804310"/>
                    </a:cubicBezTo>
                    <a:lnTo>
                      <a:pt x="6079847" y="1177132"/>
                    </a:lnTo>
                    <a:cubicBezTo>
                      <a:pt x="6079847" y="1451985"/>
                      <a:pt x="5857035" y="1674797"/>
                      <a:pt x="5582182" y="1674797"/>
                    </a:cubicBezTo>
                    <a:lnTo>
                      <a:pt x="1704855" y="1674797"/>
                    </a:lnTo>
                    <a:cubicBezTo>
                      <a:pt x="1525829" y="1864256"/>
                      <a:pt x="1271960" y="1981442"/>
                      <a:pt x="990721" y="1981442"/>
                    </a:cubicBezTo>
                    <a:cubicBezTo>
                      <a:pt x="443561" y="1981442"/>
                      <a:pt x="0" y="1537881"/>
                      <a:pt x="0" y="990721"/>
                    </a:cubicBezTo>
                    <a:cubicBezTo>
                      <a:pt x="0" y="443561"/>
                      <a:pt x="443561" y="0"/>
                      <a:pt x="99072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76200">
                <a:solidFill>
                  <a:schemeClr val="bg1"/>
                </a:solidFill>
              </a:ln>
              <a:effectLst>
                <a:outerShdw blurRad="88900" sx="103000" sy="103000" algn="ctr" rotWithShape="0">
                  <a:prstClr val="black">
                    <a:alpha val="79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" name="Oval 65"/>
              <p:cNvSpPr>
                <a:spLocks noChangeArrowheads="1"/>
              </p:cNvSpPr>
              <p:nvPr/>
            </p:nvSpPr>
            <p:spPr bwMode="auto">
              <a:xfrm rot="17604342" flipH="1">
                <a:off x="1820709" y="3907717"/>
                <a:ext cx="1110896" cy="79109"/>
              </a:xfrm>
              <a:prstGeom prst="ellipse">
                <a:avLst/>
              </a:prstGeom>
              <a:gradFill rotWithShape="1">
                <a:gsLst>
                  <a:gs pos="0">
                    <a:sysClr val="windowText" lastClr="000000">
                      <a:lumMod val="75000"/>
                      <a:lumOff val="25000"/>
                      <a:alpha val="76000"/>
                    </a:sysClr>
                  </a:gs>
                  <a:gs pos="100000">
                    <a:srgbClr val="EEECE1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9" name="矩形 18"/>
              <p:cNvSpPr/>
              <p:nvPr/>
            </p:nvSpPr>
            <p:spPr>
              <a:xfrm rot="1404342" flipH="1">
                <a:off x="1871097" y="3230325"/>
                <a:ext cx="501272" cy="1330119"/>
              </a:xfrm>
              <a:prstGeom prst="rect">
                <a:avLst/>
              </a:prstGeom>
              <a:solidFill>
                <a:schemeClr val="bg1">
                  <a:lumMod val="75000"/>
                  <a:alpha val="8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26" name="TextBox 25"/>
            <p:cNvSpPr txBox="1"/>
            <p:nvPr/>
          </p:nvSpPr>
          <p:spPr>
            <a:xfrm flipH="1">
              <a:off x="5644575" y="4836712"/>
              <a:ext cx="736342" cy="5436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uLnTx/>
                  <a:uFillTx/>
                  <a:cs typeface="+mn-ea"/>
                  <a:sym typeface="+mn-lt"/>
                </a:rPr>
                <a:t>03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 rot="1400952">
              <a:off x="4336278" y="4438185"/>
              <a:ext cx="134173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zh-CN" altLang="en-US" sz="2000" b="1" kern="0" dirty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cs typeface="+mn-ea"/>
                  <a:sym typeface="+mn-lt"/>
                </a:rPr>
                <a:t>输入标题</a:t>
              </a: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5598526" y="2429221"/>
            <a:ext cx="2900054" cy="1831897"/>
            <a:chOff x="5598526" y="2429221"/>
            <a:chExt cx="2900054" cy="1831897"/>
          </a:xfrm>
        </p:grpSpPr>
        <p:grpSp>
          <p:nvGrpSpPr>
            <p:cNvPr id="8" name="组合 7"/>
            <p:cNvGrpSpPr/>
            <p:nvPr/>
          </p:nvGrpSpPr>
          <p:grpSpPr>
            <a:xfrm>
              <a:off x="5598526" y="2429221"/>
              <a:ext cx="2900054" cy="1607593"/>
              <a:chOff x="3962245" y="2130368"/>
              <a:chExt cx="3119607" cy="1729299"/>
            </a:xfrm>
          </p:grpSpPr>
          <p:sp>
            <p:nvSpPr>
              <p:cNvPr id="9" name="圆角矩形 5"/>
              <p:cNvSpPr/>
              <p:nvPr/>
            </p:nvSpPr>
            <p:spPr>
              <a:xfrm rot="20195658">
                <a:off x="3962245" y="2842977"/>
                <a:ext cx="3119607" cy="1016690"/>
              </a:xfrm>
              <a:custGeom>
                <a:avLst/>
                <a:gdLst/>
                <a:ahLst/>
                <a:cxnLst/>
                <a:rect l="l" t="t" r="r" b="b"/>
                <a:pathLst>
                  <a:path w="6079847" h="1981442">
                    <a:moveTo>
                      <a:pt x="990721" y="0"/>
                    </a:moveTo>
                    <a:cubicBezTo>
                      <a:pt x="1271960" y="0"/>
                      <a:pt x="1525829" y="117186"/>
                      <a:pt x="1704855" y="306645"/>
                    </a:cubicBezTo>
                    <a:lnTo>
                      <a:pt x="5582182" y="306645"/>
                    </a:lnTo>
                    <a:cubicBezTo>
                      <a:pt x="5857035" y="306645"/>
                      <a:pt x="6079847" y="529457"/>
                      <a:pt x="6079847" y="804310"/>
                    </a:cubicBezTo>
                    <a:lnTo>
                      <a:pt x="6079847" y="1177132"/>
                    </a:lnTo>
                    <a:cubicBezTo>
                      <a:pt x="6079847" y="1451985"/>
                      <a:pt x="5857035" y="1674797"/>
                      <a:pt x="5582182" y="1674797"/>
                    </a:cubicBezTo>
                    <a:lnTo>
                      <a:pt x="1704855" y="1674797"/>
                    </a:lnTo>
                    <a:cubicBezTo>
                      <a:pt x="1525829" y="1864256"/>
                      <a:pt x="1271960" y="1981442"/>
                      <a:pt x="990721" y="1981442"/>
                    </a:cubicBezTo>
                    <a:cubicBezTo>
                      <a:pt x="443561" y="1981442"/>
                      <a:pt x="0" y="1537881"/>
                      <a:pt x="0" y="990721"/>
                    </a:cubicBezTo>
                    <a:cubicBezTo>
                      <a:pt x="0" y="443561"/>
                      <a:pt x="443561" y="0"/>
                      <a:pt x="99072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200">
                <a:solidFill>
                  <a:schemeClr val="bg1"/>
                </a:solidFill>
              </a:ln>
              <a:effectLst>
                <a:outerShdw blurRad="63500" sx="103000" sy="103000" algn="ctr" rotWithShape="0">
                  <a:prstClr val="black">
                    <a:alpha val="7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0" name="Oval 65"/>
              <p:cNvSpPr>
                <a:spLocks noChangeArrowheads="1"/>
              </p:cNvSpPr>
              <p:nvPr/>
            </p:nvSpPr>
            <p:spPr bwMode="auto">
              <a:xfrm rot="3995658">
                <a:off x="6029132" y="2807760"/>
                <a:ext cx="1110895" cy="79109"/>
              </a:xfrm>
              <a:prstGeom prst="ellipse">
                <a:avLst/>
              </a:prstGeom>
              <a:gradFill rotWithShape="1">
                <a:gsLst>
                  <a:gs pos="0">
                    <a:srgbClr val="545454"/>
                  </a:gs>
                  <a:gs pos="100000">
                    <a:srgbClr val="EEECE1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 rot="20195658">
                <a:off x="6578122" y="2130368"/>
                <a:ext cx="501272" cy="1330119"/>
              </a:xfrm>
              <a:prstGeom prst="rect">
                <a:avLst/>
              </a:prstGeom>
              <a:solidFill>
                <a:schemeClr val="bg1">
                  <a:lumMod val="75000"/>
                  <a:alpha val="8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25" name="TextBox 24"/>
            <p:cNvSpPr txBox="1"/>
            <p:nvPr/>
          </p:nvSpPr>
          <p:spPr>
            <a:xfrm flipH="1">
              <a:off x="5752004" y="3717499"/>
              <a:ext cx="736342" cy="5436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uLnTx/>
                  <a:uFillTx/>
                  <a:cs typeface="+mn-ea"/>
                  <a:sym typeface="+mn-lt"/>
                </a:rPr>
                <a:t>02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 rot="20152352">
              <a:off x="6454232" y="3333967"/>
              <a:ext cx="134173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zh-CN" altLang="en-US" sz="2000" b="1" kern="0" dirty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cs typeface="+mn-ea"/>
                  <a:sym typeface="+mn-lt"/>
                </a:rPr>
                <a:t>输入标题</a:t>
              </a: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5612333" y="4653749"/>
            <a:ext cx="2900054" cy="1822634"/>
            <a:chOff x="5612333" y="4653749"/>
            <a:chExt cx="2900054" cy="1822634"/>
          </a:xfrm>
        </p:grpSpPr>
        <p:grpSp>
          <p:nvGrpSpPr>
            <p:cNvPr id="20" name="组合 19"/>
            <p:cNvGrpSpPr/>
            <p:nvPr/>
          </p:nvGrpSpPr>
          <p:grpSpPr>
            <a:xfrm>
              <a:off x="5612333" y="4653749"/>
              <a:ext cx="2900054" cy="1607593"/>
              <a:chOff x="3977097" y="4365125"/>
              <a:chExt cx="3119607" cy="1729299"/>
            </a:xfrm>
          </p:grpSpPr>
          <p:sp>
            <p:nvSpPr>
              <p:cNvPr id="21" name="圆角矩形 5"/>
              <p:cNvSpPr/>
              <p:nvPr/>
            </p:nvSpPr>
            <p:spPr>
              <a:xfrm rot="20195658">
                <a:off x="3977097" y="5077734"/>
                <a:ext cx="3119607" cy="1016690"/>
              </a:xfrm>
              <a:custGeom>
                <a:avLst/>
                <a:gdLst/>
                <a:ahLst/>
                <a:cxnLst/>
                <a:rect l="l" t="t" r="r" b="b"/>
                <a:pathLst>
                  <a:path w="6079847" h="1981442">
                    <a:moveTo>
                      <a:pt x="990721" y="0"/>
                    </a:moveTo>
                    <a:cubicBezTo>
                      <a:pt x="1271960" y="0"/>
                      <a:pt x="1525829" y="117186"/>
                      <a:pt x="1704855" y="306645"/>
                    </a:cubicBezTo>
                    <a:lnTo>
                      <a:pt x="5582182" y="306645"/>
                    </a:lnTo>
                    <a:cubicBezTo>
                      <a:pt x="5857035" y="306645"/>
                      <a:pt x="6079847" y="529457"/>
                      <a:pt x="6079847" y="804310"/>
                    </a:cubicBezTo>
                    <a:lnTo>
                      <a:pt x="6079847" y="1177132"/>
                    </a:lnTo>
                    <a:cubicBezTo>
                      <a:pt x="6079847" y="1451985"/>
                      <a:pt x="5857035" y="1674797"/>
                      <a:pt x="5582182" y="1674797"/>
                    </a:cubicBezTo>
                    <a:lnTo>
                      <a:pt x="1704855" y="1674797"/>
                    </a:lnTo>
                    <a:cubicBezTo>
                      <a:pt x="1525829" y="1864256"/>
                      <a:pt x="1271960" y="1981442"/>
                      <a:pt x="990721" y="1981442"/>
                    </a:cubicBezTo>
                    <a:cubicBezTo>
                      <a:pt x="443561" y="1981442"/>
                      <a:pt x="0" y="1537881"/>
                      <a:pt x="0" y="990721"/>
                    </a:cubicBezTo>
                    <a:cubicBezTo>
                      <a:pt x="0" y="443561"/>
                      <a:pt x="443561" y="0"/>
                      <a:pt x="99072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76200">
                <a:solidFill>
                  <a:schemeClr val="bg1"/>
                </a:solidFill>
              </a:ln>
              <a:effectLst>
                <a:outerShdw blurRad="63500" sx="103000" sy="103000" algn="ctr" rotWithShape="0">
                  <a:prstClr val="black">
                    <a:alpha val="7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2" name="Oval 65"/>
              <p:cNvSpPr>
                <a:spLocks noChangeArrowheads="1"/>
              </p:cNvSpPr>
              <p:nvPr/>
            </p:nvSpPr>
            <p:spPr bwMode="auto">
              <a:xfrm rot="3995658">
                <a:off x="6033738" y="5042517"/>
                <a:ext cx="1110896" cy="79109"/>
              </a:xfrm>
              <a:prstGeom prst="ellipse">
                <a:avLst/>
              </a:prstGeom>
              <a:gradFill rotWithShape="1">
                <a:gsLst>
                  <a:gs pos="0">
                    <a:sysClr val="windowText" lastClr="000000">
                      <a:lumMod val="75000"/>
                      <a:lumOff val="25000"/>
                      <a:alpha val="72000"/>
                    </a:sysClr>
                  </a:gs>
                  <a:gs pos="100000">
                    <a:srgbClr val="EEECE1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 rot="20195658">
                <a:off x="6592974" y="4365125"/>
                <a:ext cx="501272" cy="1330119"/>
              </a:xfrm>
              <a:prstGeom prst="rect">
                <a:avLst/>
              </a:prstGeom>
              <a:solidFill>
                <a:schemeClr val="bg1">
                  <a:lumMod val="75000"/>
                  <a:alpha val="8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27" name="TextBox 26"/>
            <p:cNvSpPr txBox="1"/>
            <p:nvPr/>
          </p:nvSpPr>
          <p:spPr>
            <a:xfrm flipH="1">
              <a:off x="5794009" y="5932764"/>
              <a:ext cx="736342" cy="5436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uLnTx/>
                  <a:uFillTx/>
                  <a:cs typeface="+mn-ea"/>
                  <a:sym typeface="+mn-lt"/>
                </a:rPr>
                <a:t>04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 rot="20152352">
              <a:off x="6559487" y="5515906"/>
              <a:ext cx="134173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zh-CN" altLang="en-US" sz="2000" b="1" kern="0" dirty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cs typeface="+mn-ea"/>
                  <a:sym typeface="+mn-lt"/>
                </a:rPr>
                <a:t>输入标题</a:t>
              </a: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8736197" y="4875952"/>
            <a:ext cx="464344" cy="465138"/>
            <a:chOff x="9145588" y="4435475"/>
            <a:chExt cx="464344" cy="465138"/>
          </a:xfrm>
          <a:solidFill>
            <a:schemeClr val="accent5"/>
          </a:solidFill>
        </p:grpSpPr>
        <p:sp>
          <p:nvSpPr>
            <p:cNvPr id="36" name="AutoShape 7"/>
            <p:cNvSpPr/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37" name="AutoShape 8"/>
            <p:cNvSpPr/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38" name="AutoShape 9"/>
            <p:cNvSpPr/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39" name="AutoShape 10"/>
            <p:cNvSpPr/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40" name="AutoShape 11"/>
            <p:cNvSpPr/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41" name="AutoShape 12"/>
            <p:cNvSpPr/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42" name="AutoShape 13"/>
            <p:cNvSpPr/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43" name="AutoShape 14"/>
            <p:cNvSpPr/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44" name="AutoShape 15"/>
            <p:cNvSpPr/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45" name="AutoShape 59"/>
          <p:cNvSpPr/>
          <p:nvPr/>
        </p:nvSpPr>
        <p:spPr bwMode="auto">
          <a:xfrm>
            <a:off x="2838807" y="3956507"/>
            <a:ext cx="465138" cy="464344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cs typeface="+mn-ea"/>
              <a:sym typeface="+mn-lt"/>
            </a:endParaRPr>
          </a:p>
        </p:txBody>
      </p:sp>
      <p:grpSp>
        <p:nvGrpSpPr>
          <p:cNvPr id="46" name="Group 45"/>
          <p:cNvGrpSpPr/>
          <p:nvPr/>
        </p:nvGrpSpPr>
        <p:grpSpPr>
          <a:xfrm>
            <a:off x="8736525" y="2704390"/>
            <a:ext cx="465138" cy="391319"/>
            <a:chOff x="5368132" y="2625725"/>
            <a:chExt cx="465138" cy="391319"/>
          </a:xfrm>
          <a:solidFill>
            <a:schemeClr val="accent2"/>
          </a:solidFill>
        </p:grpSpPr>
        <p:sp>
          <p:nvSpPr>
            <p:cNvPr id="47" name="AutoShape 120"/>
            <p:cNvSpPr/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48" name="AutoShape 121"/>
            <p:cNvSpPr/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49" name="AutoShape 122"/>
            <p:cNvSpPr/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2835631" y="1604437"/>
            <a:ext cx="464344" cy="464344"/>
            <a:chOff x="4439444" y="1652588"/>
            <a:chExt cx="464344" cy="464344"/>
          </a:xfrm>
          <a:solidFill>
            <a:schemeClr val="accent1"/>
          </a:solidFill>
        </p:grpSpPr>
        <p:sp>
          <p:nvSpPr>
            <p:cNvPr id="51" name="AutoShape 136"/>
            <p:cNvSpPr/>
            <p:nvPr/>
          </p:nvSpPr>
          <p:spPr bwMode="auto">
            <a:xfrm>
              <a:off x="4686300" y="1710532"/>
              <a:ext cx="152400" cy="1524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538" y="20579"/>
                  </a:moveTo>
                  <a:lnTo>
                    <a:pt x="19542" y="20579"/>
                  </a:lnTo>
                  <a:cubicBezTo>
                    <a:pt x="19546" y="21142"/>
                    <a:pt x="20004" y="21600"/>
                    <a:pt x="20571" y="21600"/>
                  </a:cubicBezTo>
                  <a:cubicBezTo>
                    <a:pt x="21137" y="21600"/>
                    <a:pt x="21599" y="21138"/>
                    <a:pt x="21599" y="20571"/>
                  </a:cubicBezTo>
                  <a:cubicBezTo>
                    <a:pt x="21599" y="20565"/>
                    <a:pt x="21595" y="20561"/>
                    <a:pt x="21595" y="20555"/>
                  </a:cubicBezTo>
                  <a:cubicBezTo>
                    <a:pt x="21583" y="9221"/>
                    <a:pt x="12411" y="41"/>
                    <a:pt x="1080" y="12"/>
                  </a:cubicBezTo>
                  <a:cubicBezTo>
                    <a:pt x="1064" y="10"/>
                    <a:pt x="1048" y="0"/>
                    <a:pt x="1028" y="0"/>
                  </a:cubicBezTo>
                  <a:cubicBezTo>
                    <a:pt x="458" y="0"/>
                    <a:pt x="0" y="461"/>
                    <a:pt x="0" y="1028"/>
                  </a:cubicBezTo>
                  <a:cubicBezTo>
                    <a:pt x="0" y="1594"/>
                    <a:pt x="458" y="2055"/>
                    <a:pt x="1024" y="2057"/>
                  </a:cubicBezTo>
                  <a:lnTo>
                    <a:pt x="1024" y="2065"/>
                  </a:lnTo>
                  <a:cubicBezTo>
                    <a:pt x="11233" y="2065"/>
                    <a:pt x="19538" y="10370"/>
                    <a:pt x="19538" y="2057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52" name="AutoShape 137"/>
            <p:cNvSpPr/>
            <p:nvPr/>
          </p:nvSpPr>
          <p:spPr bwMode="auto">
            <a:xfrm>
              <a:off x="4439444" y="1652588"/>
              <a:ext cx="464344" cy="464344"/>
            </a:xfrm>
            <a:custGeom>
              <a:avLst/>
              <a:gdLst>
                <a:gd name="T0" fmla="+- 0 10819 195"/>
                <a:gd name="T1" fmla="*/ T0 w 21248"/>
                <a:gd name="T2" fmla="*/ 10800 h 21600"/>
                <a:gd name="T3" fmla="+- 0 10819 195"/>
                <a:gd name="T4" fmla="*/ T3 w 21248"/>
                <a:gd name="T5" fmla="*/ 10800 h 21600"/>
                <a:gd name="T6" fmla="+- 0 10819 195"/>
                <a:gd name="T7" fmla="*/ T6 w 21248"/>
                <a:gd name="T8" fmla="*/ 10800 h 21600"/>
                <a:gd name="T9" fmla="+- 0 10819 195"/>
                <a:gd name="T10" fmla="*/ T9 w 212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248" h="21600">
                  <a:moveTo>
                    <a:pt x="19868" y="17133"/>
                  </a:moveTo>
                  <a:cubicBezTo>
                    <a:pt x="19766" y="17386"/>
                    <a:pt x="19525" y="17549"/>
                    <a:pt x="19255" y="17549"/>
                  </a:cubicBezTo>
                  <a:lnTo>
                    <a:pt x="19058" y="17549"/>
                  </a:lnTo>
                  <a:lnTo>
                    <a:pt x="3983" y="2226"/>
                  </a:lnTo>
                  <a:lnTo>
                    <a:pt x="3983" y="2025"/>
                  </a:lnTo>
                  <a:cubicBezTo>
                    <a:pt x="3983" y="1750"/>
                    <a:pt x="4144" y="1506"/>
                    <a:pt x="4393" y="1401"/>
                  </a:cubicBezTo>
                  <a:cubicBezTo>
                    <a:pt x="4475" y="1367"/>
                    <a:pt x="4560" y="1350"/>
                    <a:pt x="4647" y="1350"/>
                  </a:cubicBezTo>
                  <a:cubicBezTo>
                    <a:pt x="4824" y="1350"/>
                    <a:pt x="4991" y="1420"/>
                    <a:pt x="5116" y="1547"/>
                  </a:cubicBezTo>
                  <a:lnTo>
                    <a:pt x="19724" y="16397"/>
                  </a:lnTo>
                  <a:cubicBezTo>
                    <a:pt x="19915" y="16591"/>
                    <a:pt x="19972" y="16880"/>
                    <a:pt x="19868" y="17133"/>
                  </a:cubicBezTo>
                  <a:moveTo>
                    <a:pt x="10121" y="17549"/>
                  </a:moveTo>
                  <a:cubicBezTo>
                    <a:pt x="10017" y="17549"/>
                    <a:pt x="9922" y="17586"/>
                    <a:pt x="9824" y="17609"/>
                  </a:cubicBezTo>
                  <a:lnTo>
                    <a:pt x="3923" y="11612"/>
                  </a:lnTo>
                  <a:cubicBezTo>
                    <a:pt x="3946" y="11512"/>
                    <a:pt x="3982" y="11415"/>
                    <a:pt x="3982" y="11311"/>
                  </a:cubicBezTo>
                  <a:lnTo>
                    <a:pt x="3983" y="3180"/>
                  </a:lnTo>
                  <a:lnTo>
                    <a:pt x="18119" y="17549"/>
                  </a:lnTo>
                  <a:cubicBezTo>
                    <a:pt x="18119" y="17549"/>
                    <a:pt x="10121" y="17549"/>
                    <a:pt x="10121" y="17549"/>
                  </a:cubicBezTo>
                  <a:close/>
                  <a:moveTo>
                    <a:pt x="9182" y="17945"/>
                  </a:moveTo>
                  <a:lnTo>
                    <a:pt x="7109" y="20052"/>
                  </a:lnTo>
                  <a:cubicBezTo>
                    <a:pt x="6939" y="20224"/>
                    <a:pt x="6742" y="20249"/>
                    <a:pt x="6640" y="20249"/>
                  </a:cubicBezTo>
                  <a:cubicBezTo>
                    <a:pt x="6537" y="20249"/>
                    <a:pt x="6339" y="20224"/>
                    <a:pt x="6170" y="20052"/>
                  </a:cubicBezTo>
                  <a:lnTo>
                    <a:pt x="1522" y="15327"/>
                  </a:lnTo>
                  <a:cubicBezTo>
                    <a:pt x="1352" y="15154"/>
                    <a:pt x="1327" y="14953"/>
                    <a:pt x="1327" y="14850"/>
                  </a:cubicBezTo>
                  <a:cubicBezTo>
                    <a:pt x="1327" y="14745"/>
                    <a:pt x="1352" y="14544"/>
                    <a:pt x="1522" y="14373"/>
                  </a:cubicBezTo>
                  <a:lnTo>
                    <a:pt x="3593" y="12266"/>
                  </a:lnTo>
                  <a:cubicBezTo>
                    <a:pt x="3599" y="12260"/>
                    <a:pt x="3601" y="12251"/>
                    <a:pt x="3607" y="12245"/>
                  </a:cubicBezTo>
                  <a:lnTo>
                    <a:pt x="9202" y="17932"/>
                  </a:lnTo>
                  <a:cubicBezTo>
                    <a:pt x="9196" y="17937"/>
                    <a:pt x="9187" y="17939"/>
                    <a:pt x="9182" y="17945"/>
                  </a:cubicBezTo>
                  <a:moveTo>
                    <a:pt x="6056" y="593"/>
                  </a:moveTo>
                  <a:cubicBezTo>
                    <a:pt x="5675" y="205"/>
                    <a:pt x="5165" y="0"/>
                    <a:pt x="4647" y="0"/>
                  </a:cubicBezTo>
                  <a:cubicBezTo>
                    <a:pt x="4390" y="0"/>
                    <a:pt x="4132" y="49"/>
                    <a:pt x="3885" y="154"/>
                  </a:cubicBezTo>
                  <a:cubicBezTo>
                    <a:pt x="3141" y="467"/>
                    <a:pt x="2655" y="1205"/>
                    <a:pt x="2655" y="2025"/>
                  </a:cubicBezTo>
                  <a:lnTo>
                    <a:pt x="2654" y="11311"/>
                  </a:lnTo>
                  <a:lnTo>
                    <a:pt x="583" y="13418"/>
                  </a:lnTo>
                  <a:cubicBezTo>
                    <a:pt x="-195" y="14208"/>
                    <a:pt x="-195" y="15491"/>
                    <a:pt x="583" y="16281"/>
                  </a:cubicBezTo>
                  <a:lnTo>
                    <a:pt x="5231" y="21006"/>
                  </a:lnTo>
                  <a:cubicBezTo>
                    <a:pt x="5620" y="21402"/>
                    <a:pt x="6131" y="21599"/>
                    <a:pt x="6640" y="21599"/>
                  </a:cubicBezTo>
                  <a:cubicBezTo>
                    <a:pt x="7150" y="21599"/>
                    <a:pt x="7659" y="21402"/>
                    <a:pt x="8048" y="21006"/>
                  </a:cubicBezTo>
                  <a:lnTo>
                    <a:pt x="10121" y="18900"/>
                  </a:lnTo>
                  <a:lnTo>
                    <a:pt x="19255" y="18900"/>
                  </a:lnTo>
                  <a:cubicBezTo>
                    <a:pt x="20062" y="18900"/>
                    <a:pt x="20788" y="18407"/>
                    <a:pt x="21095" y="17650"/>
                  </a:cubicBezTo>
                  <a:cubicBezTo>
                    <a:pt x="21405" y="16893"/>
                    <a:pt x="21234" y="16022"/>
                    <a:pt x="20663" y="15443"/>
                  </a:cubicBezTo>
                  <a:cubicBezTo>
                    <a:pt x="20663" y="15443"/>
                    <a:pt x="6056" y="593"/>
                    <a:pt x="6056" y="593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53" name="AutoShape 138"/>
            <p:cNvSpPr/>
            <p:nvPr/>
          </p:nvSpPr>
          <p:spPr bwMode="auto">
            <a:xfrm>
              <a:off x="4686300" y="1652588"/>
              <a:ext cx="217488" cy="2174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37" y="2880"/>
                  </a:moveTo>
                  <a:lnTo>
                    <a:pt x="1437" y="2885"/>
                  </a:lnTo>
                  <a:cubicBezTo>
                    <a:pt x="10965" y="2885"/>
                    <a:pt x="18717" y="10637"/>
                    <a:pt x="18717" y="20165"/>
                  </a:cubicBezTo>
                  <a:lnTo>
                    <a:pt x="18720" y="20165"/>
                  </a:lnTo>
                  <a:cubicBezTo>
                    <a:pt x="18722" y="20959"/>
                    <a:pt x="19366" y="21600"/>
                    <a:pt x="20160" y="21600"/>
                  </a:cubicBezTo>
                  <a:cubicBezTo>
                    <a:pt x="20955" y="21600"/>
                    <a:pt x="21599" y="20956"/>
                    <a:pt x="21599" y="20160"/>
                  </a:cubicBezTo>
                  <a:cubicBezTo>
                    <a:pt x="21599" y="20155"/>
                    <a:pt x="21597" y="20152"/>
                    <a:pt x="21597" y="20148"/>
                  </a:cubicBezTo>
                  <a:cubicBezTo>
                    <a:pt x="21588" y="9034"/>
                    <a:pt x="12588" y="28"/>
                    <a:pt x="1476" y="8"/>
                  </a:cubicBezTo>
                  <a:cubicBezTo>
                    <a:pt x="1465" y="7"/>
                    <a:pt x="1454" y="0"/>
                    <a:pt x="1440" y="0"/>
                  </a:cubicBezTo>
                  <a:cubicBezTo>
                    <a:pt x="644" y="0"/>
                    <a:pt x="0" y="644"/>
                    <a:pt x="0" y="1440"/>
                  </a:cubicBezTo>
                  <a:cubicBezTo>
                    <a:pt x="0" y="2234"/>
                    <a:pt x="644" y="2878"/>
                    <a:pt x="1437" y="288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54" name="Rectangle 53"/>
          <p:cNvSpPr/>
          <p:nvPr/>
        </p:nvSpPr>
        <p:spPr>
          <a:xfrm>
            <a:off x="156662" y="1600855"/>
            <a:ext cx="263422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 dirty="0" smtClean="0">
                <a:cs typeface="+mn-ea"/>
                <a:sym typeface="+mn-lt"/>
              </a:rPr>
              <a:t>点击添加编辑文本，</a:t>
            </a:r>
            <a:r>
              <a:rPr lang="zh-CN" altLang="en-US" sz="1200" dirty="0">
                <a:cs typeface="+mn-ea"/>
                <a:sym typeface="+mn-lt"/>
              </a:rPr>
              <a:t>大大增加可观赏性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01235" y="3979066"/>
            <a:ext cx="263422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 dirty="0" smtClean="0">
                <a:cs typeface="+mn-ea"/>
                <a:sym typeface="+mn-lt"/>
              </a:rPr>
              <a:t>点击添加编辑文本，</a:t>
            </a:r>
            <a:r>
              <a:rPr lang="zh-CN" altLang="en-US" sz="1200" dirty="0">
                <a:cs typeface="+mn-ea"/>
                <a:sym typeface="+mn-lt"/>
              </a:rPr>
              <a:t>大大增加可观赏性</a:t>
            </a:r>
          </a:p>
        </p:txBody>
      </p:sp>
      <p:sp>
        <p:nvSpPr>
          <p:cNvPr id="56" name="Rectangle 55"/>
          <p:cNvSpPr/>
          <p:nvPr/>
        </p:nvSpPr>
        <p:spPr>
          <a:xfrm>
            <a:off x="9259607" y="2663858"/>
            <a:ext cx="263422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 smtClean="0">
                <a:cs typeface="+mn-ea"/>
                <a:sym typeface="+mn-lt"/>
              </a:rPr>
              <a:t>点击添加编辑文本，</a:t>
            </a:r>
            <a:r>
              <a:rPr lang="zh-CN" altLang="en-US" sz="1200" dirty="0">
                <a:cs typeface="+mn-ea"/>
                <a:sym typeface="+mn-lt"/>
              </a:rPr>
              <a:t>大大增加可观赏性</a:t>
            </a:r>
          </a:p>
        </p:txBody>
      </p:sp>
      <p:sp>
        <p:nvSpPr>
          <p:cNvPr id="58" name="Rectangle 57"/>
          <p:cNvSpPr/>
          <p:nvPr/>
        </p:nvSpPr>
        <p:spPr>
          <a:xfrm>
            <a:off x="9259607" y="4808076"/>
            <a:ext cx="263422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 smtClean="0">
                <a:cs typeface="+mn-ea"/>
                <a:sym typeface="+mn-lt"/>
              </a:rPr>
              <a:t>点击添加编辑文本，</a:t>
            </a:r>
            <a:r>
              <a:rPr lang="zh-CN" altLang="en-US" sz="1200" dirty="0">
                <a:cs typeface="+mn-ea"/>
                <a:sym typeface="+mn-lt"/>
              </a:rPr>
              <a:t>大大增加可观赏性</a:t>
            </a:r>
          </a:p>
        </p:txBody>
      </p:sp>
      <p:sp>
        <p:nvSpPr>
          <p:cNvPr id="59" name="矩形 58"/>
          <p:cNvSpPr/>
          <p:nvPr/>
        </p:nvSpPr>
        <p:spPr>
          <a:xfrm>
            <a:off x="0" y="0"/>
            <a:ext cx="406400" cy="1231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文本框 63"/>
          <p:cNvSpPr txBox="1"/>
          <p:nvPr/>
        </p:nvSpPr>
        <p:spPr>
          <a:xfrm>
            <a:off x="424689" y="354340"/>
            <a:ext cx="3390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点击在此输入标题</a:t>
            </a:r>
          </a:p>
        </p:txBody>
      </p:sp>
    </p:spTree>
  </p:cSld>
  <p:clrMapOvr>
    <a:masterClrMapping/>
  </p:clrMapOvr>
  <p:transition spd="slow" advTm="1000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262CF-5CC9-4929-99CD-9F101191856B}" type="slidenum">
              <a:rPr lang="en-GB" smtClean="0">
                <a:cs typeface="+mn-ea"/>
                <a:sym typeface="+mn-lt"/>
              </a:rPr>
              <a:t>6</a:t>
            </a:fld>
            <a:endParaRPr lang="en-GB">
              <a:cs typeface="+mn-ea"/>
              <a:sym typeface="+mn-lt"/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2352918" y="1686835"/>
            <a:ext cx="7486162" cy="2977885"/>
            <a:chOff x="2352918" y="1686835"/>
            <a:chExt cx="7486162" cy="2977885"/>
          </a:xfrm>
        </p:grpSpPr>
        <p:grpSp>
          <p:nvGrpSpPr>
            <p:cNvPr id="4" name="组合 24"/>
            <p:cNvGrpSpPr/>
            <p:nvPr/>
          </p:nvGrpSpPr>
          <p:grpSpPr>
            <a:xfrm>
              <a:off x="2352918" y="1686835"/>
              <a:ext cx="7486162" cy="2977885"/>
              <a:chOff x="676473" y="1988840"/>
              <a:chExt cx="7783959" cy="3096344"/>
            </a:xfrm>
          </p:grpSpPr>
          <p:sp>
            <p:nvSpPr>
              <p:cNvPr id="5" name="椭圆 6"/>
              <p:cNvSpPr/>
              <p:nvPr/>
            </p:nvSpPr>
            <p:spPr>
              <a:xfrm>
                <a:off x="676473" y="4345276"/>
                <a:ext cx="1479817" cy="739908"/>
              </a:xfrm>
              <a:custGeom>
                <a:avLst/>
                <a:gdLst/>
                <a:ahLst/>
                <a:cxnLst/>
                <a:rect l="l" t="t" r="r" b="b"/>
                <a:pathLst>
                  <a:path w="1296144" h="648072">
                    <a:moveTo>
                      <a:pt x="0" y="0"/>
                    </a:moveTo>
                    <a:lnTo>
                      <a:pt x="171519" y="0"/>
                    </a:lnTo>
                    <a:cubicBezTo>
                      <a:pt x="171519" y="263193"/>
                      <a:pt x="384879" y="476553"/>
                      <a:pt x="648072" y="476553"/>
                    </a:cubicBezTo>
                    <a:cubicBezTo>
                      <a:pt x="911265" y="476553"/>
                      <a:pt x="1124625" y="263193"/>
                      <a:pt x="1124625" y="0"/>
                    </a:cubicBezTo>
                    <a:lnTo>
                      <a:pt x="1296144" y="0"/>
                    </a:lnTo>
                    <a:cubicBezTo>
                      <a:pt x="1296144" y="357920"/>
                      <a:pt x="1005992" y="648072"/>
                      <a:pt x="648072" y="648072"/>
                    </a:cubicBezTo>
                    <a:cubicBezTo>
                      <a:pt x="290152" y="648072"/>
                      <a:pt x="0" y="357920"/>
                      <a:pt x="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39700" h="12700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6" name="椭圆 6"/>
              <p:cNvSpPr/>
              <p:nvPr/>
            </p:nvSpPr>
            <p:spPr>
              <a:xfrm>
                <a:off x="2773106" y="4345276"/>
                <a:ext cx="1479817" cy="739908"/>
              </a:xfrm>
              <a:custGeom>
                <a:avLst/>
                <a:gdLst/>
                <a:ahLst/>
                <a:cxnLst/>
                <a:rect l="l" t="t" r="r" b="b"/>
                <a:pathLst>
                  <a:path w="1296144" h="648072">
                    <a:moveTo>
                      <a:pt x="0" y="0"/>
                    </a:moveTo>
                    <a:lnTo>
                      <a:pt x="171519" y="0"/>
                    </a:lnTo>
                    <a:cubicBezTo>
                      <a:pt x="171519" y="263193"/>
                      <a:pt x="384879" y="476553"/>
                      <a:pt x="648072" y="476553"/>
                    </a:cubicBezTo>
                    <a:cubicBezTo>
                      <a:pt x="911265" y="476553"/>
                      <a:pt x="1124625" y="263193"/>
                      <a:pt x="1124625" y="0"/>
                    </a:cubicBezTo>
                    <a:lnTo>
                      <a:pt x="1296144" y="0"/>
                    </a:lnTo>
                    <a:cubicBezTo>
                      <a:pt x="1296144" y="357920"/>
                      <a:pt x="1005992" y="648072"/>
                      <a:pt x="648072" y="648072"/>
                    </a:cubicBezTo>
                    <a:cubicBezTo>
                      <a:pt x="290152" y="648072"/>
                      <a:pt x="0" y="357920"/>
                      <a:pt x="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5400" cap="flat" cmpd="sng" algn="ctr">
                <a:noFill/>
                <a:prstDash val="soli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39700" h="12700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4869739" y="4345276"/>
                <a:ext cx="1479817" cy="739908"/>
              </a:xfrm>
              <a:custGeom>
                <a:avLst/>
                <a:gdLst/>
                <a:ahLst/>
                <a:cxnLst/>
                <a:rect l="l" t="t" r="r" b="b"/>
                <a:pathLst>
                  <a:path w="1296144" h="648072">
                    <a:moveTo>
                      <a:pt x="0" y="0"/>
                    </a:moveTo>
                    <a:lnTo>
                      <a:pt x="171519" y="0"/>
                    </a:lnTo>
                    <a:cubicBezTo>
                      <a:pt x="171519" y="263193"/>
                      <a:pt x="384879" y="476553"/>
                      <a:pt x="648072" y="476553"/>
                    </a:cubicBezTo>
                    <a:cubicBezTo>
                      <a:pt x="911265" y="476553"/>
                      <a:pt x="1124625" y="263193"/>
                      <a:pt x="1124625" y="0"/>
                    </a:cubicBezTo>
                    <a:lnTo>
                      <a:pt x="1296144" y="0"/>
                    </a:lnTo>
                    <a:cubicBezTo>
                      <a:pt x="1296144" y="357920"/>
                      <a:pt x="1005992" y="648072"/>
                      <a:pt x="648072" y="648072"/>
                    </a:cubicBezTo>
                    <a:cubicBezTo>
                      <a:pt x="290152" y="648072"/>
                      <a:pt x="0" y="357920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5400" cap="flat" cmpd="sng" algn="ctr">
                <a:noFill/>
                <a:prstDash val="soli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39700" h="12700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8" name="椭圆 13"/>
              <p:cNvSpPr/>
              <p:nvPr/>
            </p:nvSpPr>
            <p:spPr>
              <a:xfrm>
                <a:off x="678709" y="1988841"/>
                <a:ext cx="4404264" cy="2288491"/>
              </a:xfrm>
              <a:custGeom>
                <a:avLst/>
                <a:gdLst/>
                <a:ahLst/>
                <a:cxnLst/>
                <a:rect l="l" t="t" r="r" b="b"/>
                <a:pathLst>
                  <a:path w="3672408" h="1908212">
                    <a:moveTo>
                      <a:pt x="1836204" y="0"/>
                    </a:moveTo>
                    <a:cubicBezTo>
                      <a:pt x="2850311" y="0"/>
                      <a:pt x="3672408" y="822097"/>
                      <a:pt x="3672408" y="1836204"/>
                    </a:cubicBezTo>
                    <a:lnTo>
                      <a:pt x="3668772" y="1908212"/>
                    </a:lnTo>
                    <a:lnTo>
                      <a:pt x="3488752" y="1908212"/>
                    </a:lnTo>
                    <a:cubicBezTo>
                      <a:pt x="3491871" y="1884397"/>
                      <a:pt x="3492388" y="1860361"/>
                      <a:pt x="3492388" y="1836204"/>
                    </a:cubicBezTo>
                    <a:cubicBezTo>
                      <a:pt x="3492388" y="921519"/>
                      <a:pt x="2750889" y="180020"/>
                      <a:pt x="1836204" y="180020"/>
                    </a:cubicBezTo>
                    <a:cubicBezTo>
                      <a:pt x="921519" y="180020"/>
                      <a:pt x="180020" y="921519"/>
                      <a:pt x="180020" y="1836204"/>
                    </a:cubicBezTo>
                    <a:lnTo>
                      <a:pt x="183656" y="1908212"/>
                    </a:lnTo>
                    <a:lnTo>
                      <a:pt x="3636" y="1908212"/>
                    </a:lnTo>
                    <a:cubicBezTo>
                      <a:pt x="466" y="1884382"/>
                      <a:pt x="0" y="1860347"/>
                      <a:pt x="0" y="1836204"/>
                    </a:cubicBezTo>
                    <a:cubicBezTo>
                      <a:pt x="0" y="822097"/>
                      <a:pt x="822097" y="0"/>
                      <a:pt x="183620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39700" h="12700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" name="椭圆 6"/>
              <p:cNvSpPr/>
              <p:nvPr/>
            </p:nvSpPr>
            <p:spPr>
              <a:xfrm>
                <a:off x="6966374" y="4345276"/>
                <a:ext cx="1479817" cy="739908"/>
              </a:xfrm>
              <a:custGeom>
                <a:avLst/>
                <a:gdLst/>
                <a:ahLst/>
                <a:cxnLst/>
                <a:rect l="l" t="t" r="r" b="b"/>
                <a:pathLst>
                  <a:path w="1296144" h="648072">
                    <a:moveTo>
                      <a:pt x="0" y="0"/>
                    </a:moveTo>
                    <a:lnTo>
                      <a:pt x="171519" y="0"/>
                    </a:lnTo>
                    <a:cubicBezTo>
                      <a:pt x="171519" y="263193"/>
                      <a:pt x="384879" y="476553"/>
                      <a:pt x="648072" y="476553"/>
                    </a:cubicBezTo>
                    <a:cubicBezTo>
                      <a:pt x="911265" y="476553"/>
                      <a:pt x="1124625" y="263193"/>
                      <a:pt x="1124625" y="0"/>
                    </a:cubicBezTo>
                    <a:lnTo>
                      <a:pt x="1296144" y="0"/>
                    </a:lnTo>
                    <a:cubicBezTo>
                      <a:pt x="1296144" y="357920"/>
                      <a:pt x="1005992" y="648072"/>
                      <a:pt x="648072" y="648072"/>
                    </a:cubicBezTo>
                    <a:cubicBezTo>
                      <a:pt x="290152" y="648072"/>
                      <a:pt x="0" y="357920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25400" cap="flat" cmpd="sng" algn="ctr">
                <a:noFill/>
                <a:prstDash val="soli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39700" h="12700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0" name="椭圆 13"/>
              <p:cNvSpPr/>
              <p:nvPr/>
            </p:nvSpPr>
            <p:spPr>
              <a:xfrm>
                <a:off x="2758865" y="1988840"/>
                <a:ext cx="4404264" cy="2288490"/>
              </a:xfrm>
              <a:custGeom>
                <a:avLst/>
                <a:gdLst/>
                <a:ahLst/>
                <a:cxnLst/>
                <a:rect l="l" t="t" r="r" b="b"/>
                <a:pathLst>
                  <a:path w="3672408" h="1908212">
                    <a:moveTo>
                      <a:pt x="1836204" y="0"/>
                    </a:moveTo>
                    <a:cubicBezTo>
                      <a:pt x="2850311" y="0"/>
                      <a:pt x="3672408" y="822097"/>
                      <a:pt x="3672408" y="1836204"/>
                    </a:cubicBezTo>
                    <a:lnTo>
                      <a:pt x="3668772" y="1908212"/>
                    </a:lnTo>
                    <a:lnTo>
                      <a:pt x="3488752" y="1908212"/>
                    </a:lnTo>
                    <a:cubicBezTo>
                      <a:pt x="3491871" y="1884397"/>
                      <a:pt x="3492388" y="1860361"/>
                      <a:pt x="3492388" y="1836204"/>
                    </a:cubicBezTo>
                    <a:cubicBezTo>
                      <a:pt x="3492388" y="921519"/>
                      <a:pt x="2750889" y="180020"/>
                      <a:pt x="1836204" y="180020"/>
                    </a:cubicBezTo>
                    <a:cubicBezTo>
                      <a:pt x="921519" y="180020"/>
                      <a:pt x="180020" y="921519"/>
                      <a:pt x="180020" y="1836204"/>
                    </a:cubicBezTo>
                    <a:lnTo>
                      <a:pt x="183656" y="1908212"/>
                    </a:lnTo>
                    <a:lnTo>
                      <a:pt x="3636" y="1908212"/>
                    </a:lnTo>
                    <a:cubicBezTo>
                      <a:pt x="466" y="1884382"/>
                      <a:pt x="0" y="1860347"/>
                      <a:pt x="0" y="1836204"/>
                    </a:cubicBezTo>
                    <a:cubicBezTo>
                      <a:pt x="0" y="822097"/>
                      <a:pt x="822097" y="0"/>
                      <a:pt x="183620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5400" cap="flat" cmpd="sng" algn="ctr">
                <a:noFill/>
                <a:prstDash val="soli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39700" h="12700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1" name="椭圆 13"/>
              <p:cNvSpPr/>
              <p:nvPr/>
            </p:nvSpPr>
            <p:spPr>
              <a:xfrm>
                <a:off x="4056168" y="1988840"/>
                <a:ext cx="4404264" cy="2288490"/>
              </a:xfrm>
              <a:custGeom>
                <a:avLst/>
                <a:gdLst/>
                <a:ahLst/>
                <a:cxnLst/>
                <a:rect l="l" t="t" r="r" b="b"/>
                <a:pathLst>
                  <a:path w="3672408" h="1908212">
                    <a:moveTo>
                      <a:pt x="1836204" y="0"/>
                    </a:moveTo>
                    <a:cubicBezTo>
                      <a:pt x="2850311" y="0"/>
                      <a:pt x="3672408" y="822097"/>
                      <a:pt x="3672408" y="1836204"/>
                    </a:cubicBezTo>
                    <a:lnTo>
                      <a:pt x="3668772" y="1908212"/>
                    </a:lnTo>
                    <a:lnTo>
                      <a:pt x="3488752" y="1908212"/>
                    </a:lnTo>
                    <a:cubicBezTo>
                      <a:pt x="3491871" y="1884397"/>
                      <a:pt x="3492388" y="1860361"/>
                      <a:pt x="3492388" y="1836204"/>
                    </a:cubicBezTo>
                    <a:cubicBezTo>
                      <a:pt x="3492388" y="921519"/>
                      <a:pt x="2750889" y="180020"/>
                      <a:pt x="1836204" y="180020"/>
                    </a:cubicBezTo>
                    <a:cubicBezTo>
                      <a:pt x="921519" y="180020"/>
                      <a:pt x="180020" y="921519"/>
                      <a:pt x="180020" y="1836204"/>
                    </a:cubicBezTo>
                    <a:lnTo>
                      <a:pt x="183656" y="1908212"/>
                    </a:lnTo>
                    <a:lnTo>
                      <a:pt x="3636" y="1908212"/>
                    </a:lnTo>
                    <a:cubicBezTo>
                      <a:pt x="466" y="1884382"/>
                      <a:pt x="0" y="1860347"/>
                      <a:pt x="0" y="1836204"/>
                    </a:cubicBezTo>
                    <a:cubicBezTo>
                      <a:pt x="0" y="822097"/>
                      <a:pt x="822097" y="0"/>
                      <a:pt x="183620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25400" cap="flat" cmpd="sng" algn="ctr">
                <a:noFill/>
                <a:prstDash val="soli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39700" h="12700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2" name="椭圆 13"/>
              <p:cNvSpPr/>
              <p:nvPr/>
            </p:nvSpPr>
            <p:spPr>
              <a:xfrm>
                <a:off x="1959534" y="1988840"/>
                <a:ext cx="4404264" cy="2288490"/>
              </a:xfrm>
              <a:custGeom>
                <a:avLst/>
                <a:gdLst/>
                <a:ahLst/>
                <a:cxnLst/>
                <a:rect l="l" t="t" r="r" b="b"/>
                <a:pathLst>
                  <a:path w="3672408" h="1908212">
                    <a:moveTo>
                      <a:pt x="1836204" y="0"/>
                    </a:moveTo>
                    <a:cubicBezTo>
                      <a:pt x="2850311" y="0"/>
                      <a:pt x="3672408" y="822097"/>
                      <a:pt x="3672408" y="1836204"/>
                    </a:cubicBezTo>
                    <a:lnTo>
                      <a:pt x="3668772" y="1908212"/>
                    </a:lnTo>
                    <a:lnTo>
                      <a:pt x="3488752" y="1908212"/>
                    </a:lnTo>
                    <a:cubicBezTo>
                      <a:pt x="3491871" y="1884397"/>
                      <a:pt x="3492388" y="1860361"/>
                      <a:pt x="3492388" y="1836204"/>
                    </a:cubicBezTo>
                    <a:cubicBezTo>
                      <a:pt x="3492388" y="921519"/>
                      <a:pt x="2750889" y="180020"/>
                      <a:pt x="1836204" y="180020"/>
                    </a:cubicBezTo>
                    <a:cubicBezTo>
                      <a:pt x="921519" y="180020"/>
                      <a:pt x="180020" y="921519"/>
                      <a:pt x="180020" y="1836204"/>
                    </a:cubicBezTo>
                    <a:lnTo>
                      <a:pt x="183656" y="1908212"/>
                    </a:lnTo>
                    <a:lnTo>
                      <a:pt x="3636" y="1908212"/>
                    </a:lnTo>
                    <a:cubicBezTo>
                      <a:pt x="466" y="1884382"/>
                      <a:pt x="0" y="1860347"/>
                      <a:pt x="0" y="1836204"/>
                    </a:cubicBezTo>
                    <a:cubicBezTo>
                      <a:pt x="0" y="822097"/>
                      <a:pt x="822097" y="0"/>
                      <a:pt x="183620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5400" cap="flat" cmpd="sng" algn="ctr">
                <a:noFill/>
                <a:prstDash val="soli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39700" h="12700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3" name="椭圆 33"/>
              <p:cNvSpPr/>
              <p:nvPr/>
            </p:nvSpPr>
            <p:spPr>
              <a:xfrm>
                <a:off x="958615" y="3891920"/>
                <a:ext cx="912706" cy="912706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4" name="椭圆 34"/>
              <p:cNvSpPr/>
              <p:nvPr/>
            </p:nvSpPr>
            <p:spPr>
              <a:xfrm>
                <a:off x="3068536" y="3900798"/>
                <a:ext cx="912706" cy="912706"/>
              </a:xfrm>
              <a:prstGeom prst="ellipse">
                <a:avLst/>
              </a:prstGeom>
              <a:solidFill>
                <a:schemeClr val="accent2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5" name="椭圆 35"/>
              <p:cNvSpPr/>
              <p:nvPr/>
            </p:nvSpPr>
            <p:spPr>
              <a:xfrm>
                <a:off x="5153294" y="3900798"/>
                <a:ext cx="912706" cy="912706"/>
              </a:xfrm>
              <a:prstGeom prst="ellipse">
                <a:avLst/>
              </a:prstGeom>
              <a:solidFill>
                <a:schemeClr val="accent4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6" name="椭圆 36"/>
              <p:cNvSpPr/>
              <p:nvPr/>
            </p:nvSpPr>
            <p:spPr>
              <a:xfrm>
                <a:off x="7249929" y="3888923"/>
                <a:ext cx="912706" cy="912706"/>
              </a:xfrm>
              <a:prstGeom prst="ellipse">
                <a:avLst/>
              </a:prstGeom>
              <a:solidFill>
                <a:schemeClr val="accent5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19" name="Group 18"/>
            <p:cNvGrpSpPr/>
            <p:nvPr/>
          </p:nvGrpSpPr>
          <p:grpSpPr>
            <a:xfrm>
              <a:off x="8878895" y="3720550"/>
              <a:ext cx="464344" cy="465138"/>
              <a:chOff x="9145588" y="4435475"/>
              <a:chExt cx="464344" cy="465138"/>
            </a:xfrm>
            <a:solidFill>
              <a:schemeClr val="bg2"/>
            </a:solidFill>
          </p:grpSpPr>
          <p:sp>
            <p:nvSpPr>
              <p:cNvPr id="20" name="AutoShape 7"/>
              <p:cNvSpPr/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21" name="AutoShape 8"/>
              <p:cNvSpPr/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22" name="AutoShape 9"/>
              <p:cNvSpPr/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23" name="AutoShape 10"/>
              <p:cNvSpPr/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24" name="AutoShape 11"/>
              <p:cNvSpPr/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25" name="AutoShape 12"/>
              <p:cNvSpPr/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26" name="AutoShape 13"/>
              <p:cNvSpPr/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27" name="AutoShape 14"/>
              <p:cNvSpPr/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28" name="AutoShape 15"/>
              <p:cNvSpPr/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cs typeface="+mn-ea"/>
                  <a:sym typeface="+mn-lt"/>
                </a:endParaRPr>
              </a:p>
            </p:txBody>
          </p:sp>
        </p:grpSp>
        <p:sp>
          <p:nvSpPr>
            <p:cNvPr id="29" name="AutoShape 59"/>
            <p:cNvSpPr/>
            <p:nvPr/>
          </p:nvSpPr>
          <p:spPr bwMode="auto">
            <a:xfrm>
              <a:off x="6864791" y="3772530"/>
              <a:ext cx="465138" cy="464344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cs typeface="+mn-ea"/>
                <a:sym typeface="+mn-lt"/>
              </a:endParaRPr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4860188" y="3776023"/>
              <a:ext cx="464344" cy="464344"/>
              <a:chOff x="4439444" y="1652588"/>
              <a:chExt cx="464344" cy="464344"/>
            </a:xfrm>
            <a:solidFill>
              <a:schemeClr val="bg2"/>
            </a:solidFill>
          </p:grpSpPr>
          <p:sp>
            <p:nvSpPr>
              <p:cNvPr id="31" name="AutoShape 136"/>
              <p:cNvSpPr/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2" name="AutoShape 137"/>
              <p:cNvSpPr/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3" name="AutoShape 138"/>
              <p:cNvSpPr/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34" name="Group 33"/>
            <p:cNvGrpSpPr/>
            <p:nvPr/>
          </p:nvGrpSpPr>
          <p:grpSpPr>
            <a:xfrm>
              <a:off x="2832347" y="3783168"/>
              <a:ext cx="464344" cy="362744"/>
              <a:chOff x="2581275" y="1710532"/>
              <a:chExt cx="464344" cy="362744"/>
            </a:xfrm>
            <a:solidFill>
              <a:schemeClr val="bg2"/>
            </a:solidFill>
          </p:grpSpPr>
          <p:sp>
            <p:nvSpPr>
              <p:cNvPr id="35" name="AutoShape 140"/>
              <p:cNvSpPr/>
              <p:nvPr/>
            </p:nvSpPr>
            <p:spPr bwMode="auto">
              <a:xfrm>
                <a:off x="2639219" y="1768475"/>
                <a:ext cx="290513" cy="235744"/>
              </a:xfrm>
              <a:custGeom>
                <a:avLst/>
                <a:gdLst>
                  <a:gd name="T0" fmla="+- 0 10800 376"/>
                  <a:gd name="T1" fmla="*/ T0 w 20848"/>
                  <a:gd name="T2" fmla="*/ 10800 h 21600"/>
                  <a:gd name="T3" fmla="+- 0 10800 376"/>
                  <a:gd name="T4" fmla="*/ T3 w 20848"/>
                  <a:gd name="T5" fmla="*/ 10800 h 21600"/>
                  <a:gd name="T6" fmla="+- 0 10800 376"/>
                  <a:gd name="T7" fmla="*/ T6 w 20848"/>
                  <a:gd name="T8" fmla="*/ 10800 h 21600"/>
                  <a:gd name="T9" fmla="+- 0 10800 376"/>
                  <a:gd name="T10" fmla="*/ T9 w 208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0848" h="21600">
                    <a:moveTo>
                      <a:pt x="18728" y="19178"/>
                    </a:moveTo>
                    <a:cubicBezTo>
                      <a:pt x="13191" y="20631"/>
                      <a:pt x="7654" y="20631"/>
                      <a:pt x="2118" y="19178"/>
                    </a:cubicBezTo>
                    <a:cubicBezTo>
                      <a:pt x="678" y="13592"/>
                      <a:pt x="678" y="8008"/>
                      <a:pt x="2118" y="2421"/>
                    </a:cubicBezTo>
                    <a:cubicBezTo>
                      <a:pt x="7654" y="968"/>
                      <a:pt x="13191" y="968"/>
                      <a:pt x="18728" y="2421"/>
                    </a:cubicBezTo>
                    <a:cubicBezTo>
                      <a:pt x="20168" y="8008"/>
                      <a:pt x="20168" y="13592"/>
                      <a:pt x="18728" y="19178"/>
                    </a:cubicBezTo>
                    <a:moveTo>
                      <a:pt x="18938" y="1116"/>
                    </a:moveTo>
                    <a:cubicBezTo>
                      <a:pt x="16114" y="375"/>
                      <a:pt x="13249" y="0"/>
                      <a:pt x="10423" y="0"/>
                    </a:cubicBezTo>
                    <a:cubicBezTo>
                      <a:pt x="7597" y="0"/>
                      <a:pt x="4732" y="375"/>
                      <a:pt x="1908" y="1116"/>
                    </a:cubicBezTo>
                    <a:cubicBezTo>
                      <a:pt x="1543" y="1213"/>
                      <a:pt x="1244" y="1552"/>
                      <a:pt x="1127" y="2004"/>
                    </a:cubicBezTo>
                    <a:cubicBezTo>
                      <a:pt x="-376" y="7841"/>
                      <a:pt x="-376" y="13759"/>
                      <a:pt x="1127" y="19593"/>
                    </a:cubicBezTo>
                    <a:cubicBezTo>
                      <a:pt x="1244" y="20047"/>
                      <a:pt x="1543" y="20386"/>
                      <a:pt x="1908" y="20482"/>
                    </a:cubicBezTo>
                    <a:cubicBezTo>
                      <a:pt x="4732" y="21224"/>
                      <a:pt x="7597" y="21600"/>
                      <a:pt x="10423" y="21600"/>
                    </a:cubicBezTo>
                    <a:cubicBezTo>
                      <a:pt x="13249" y="21600"/>
                      <a:pt x="16114" y="21224"/>
                      <a:pt x="18938" y="20482"/>
                    </a:cubicBezTo>
                    <a:cubicBezTo>
                      <a:pt x="19303" y="20386"/>
                      <a:pt x="19602" y="20047"/>
                      <a:pt x="19719" y="19593"/>
                    </a:cubicBezTo>
                    <a:cubicBezTo>
                      <a:pt x="21223" y="13759"/>
                      <a:pt x="21223" y="7841"/>
                      <a:pt x="19719" y="2004"/>
                    </a:cubicBezTo>
                    <a:cubicBezTo>
                      <a:pt x="19602" y="1552"/>
                      <a:pt x="19303" y="1213"/>
                      <a:pt x="18938" y="1116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36" name="AutoShape 141"/>
              <p:cNvSpPr/>
              <p:nvPr/>
            </p:nvSpPr>
            <p:spPr bwMode="auto">
              <a:xfrm>
                <a:off x="2581275" y="1710532"/>
                <a:ext cx="464344" cy="362744"/>
              </a:xfrm>
              <a:custGeom>
                <a:avLst/>
                <a:gdLst>
                  <a:gd name="T0" fmla="+- 0 10800 252"/>
                  <a:gd name="T1" fmla="*/ T0 w 21096"/>
                  <a:gd name="T2" fmla="*/ 10800 h 21600"/>
                  <a:gd name="T3" fmla="+- 0 10800 252"/>
                  <a:gd name="T4" fmla="*/ T3 w 21096"/>
                  <a:gd name="T5" fmla="*/ 10800 h 21600"/>
                  <a:gd name="T6" fmla="+- 0 10800 252"/>
                  <a:gd name="T7" fmla="*/ T6 w 21096"/>
                  <a:gd name="T8" fmla="*/ 10800 h 21600"/>
                  <a:gd name="T9" fmla="+- 0 10800 252"/>
                  <a:gd name="T10" fmla="*/ T9 w 21096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096" h="21600">
                    <a:moveTo>
                      <a:pt x="19056" y="18331"/>
                    </a:moveTo>
                    <a:cubicBezTo>
                      <a:pt x="13383" y="19233"/>
                      <a:pt x="7711" y="19233"/>
                      <a:pt x="2038" y="18331"/>
                    </a:cubicBezTo>
                    <a:cubicBezTo>
                      <a:pt x="1074" y="13022"/>
                      <a:pt x="1074" y="7713"/>
                      <a:pt x="2038" y="2404"/>
                    </a:cubicBezTo>
                    <a:cubicBezTo>
                      <a:pt x="7711" y="1502"/>
                      <a:pt x="13383" y="1502"/>
                      <a:pt x="19056" y="2404"/>
                    </a:cubicBezTo>
                    <a:cubicBezTo>
                      <a:pt x="20021" y="7713"/>
                      <a:pt x="20021" y="13022"/>
                      <a:pt x="19056" y="18331"/>
                    </a:cubicBezTo>
                    <a:moveTo>
                      <a:pt x="20338" y="2005"/>
                    </a:moveTo>
                    <a:cubicBezTo>
                      <a:pt x="20211" y="1301"/>
                      <a:pt x="19762" y="776"/>
                      <a:pt x="19215" y="689"/>
                    </a:cubicBezTo>
                    <a:cubicBezTo>
                      <a:pt x="16339" y="232"/>
                      <a:pt x="13423" y="0"/>
                      <a:pt x="10547" y="0"/>
                    </a:cubicBezTo>
                    <a:cubicBezTo>
                      <a:pt x="7671" y="0"/>
                      <a:pt x="4755" y="232"/>
                      <a:pt x="1879" y="689"/>
                    </a:cubicBezTo>
                    <a:cubicBezTo>
                      <a:pt x="1332" y="776"/>
                      <a:pt x="883" y="1301"/>
                      <a:pt x="756" y="2005"/>
                    </a:cubicBezTo>
                    <a:cubicBezTo>
                      <a:pt x="-252" y="7553"/>
                      <a:pt x="-252" y="13181"/>
                      <a:pt x="756" y="18731"/>
                    </a:cubicBezTo>
                    <a:cubicBezTo>
                      <a:pt x="883" y="19434"/>
                      <a:pt x="1332" y="19959"/>
                      <a:pt x="1879" y="20046"/>
                    </a:cubicBezTo>
                    <a:cubicBezTo>
                      <a:pt x="3265" y="20266"/>
                      <a:pt x="4660" y="20429"/>
                      <a:pt x="6055" y="20544"/>
                    </a:cubicBezTo>
                    <a:cubicBezTo>
                      <a:pt x="5979" y="20606"/>
                      <a:pt x="5931" y="20670"/>
                      <a:pt x="5931" y="20735"/>
                    </a:cubicBezTo>
                    <a:cubicBezTo>
                      <a:pt x="5931" y="21213"/>
                      <a:pt x="7997" y="21599"/>
                      <a:pt x="10547" y="21599"/>
                    </a:cubicBezTo>
                    <a:cubicBezTo>
                      <a:pt x="13097" y="21599"/>
                      <a:pt x="15164" y="21213"/>
                      <a:pt x="15164" y="20735"/>
                    </a:cubicBezTo>
                    <a:cubicBezTo>
                      <a:pt x="15164" y="20670"/>
                      <a:pt x="15115" y="20606"/>
                      <a:pt x="15040" y="20544"/>
                    </a:cubicBezTo>
                    <a:cubicBezTo>
                      <a:pt x="16434" y="20429"/>
                      <a:pt x="17830" y="20266"/>
                      <a:pt x="19215" y="20046"/>
                    </a:cubicBezTo>
                    <a:cubicBezTo>
                      <a:pt x="19762" y="19959"/>
                      <a:pt x="20211" y="19434"/>
                      <a:pt x="20338" y="18731"/>
                    </a:cubicBezTo>
                    <a:cubicBezTo>
                      <a:pt x="21347" y="13181"/>
                      <a:pt x="21347" y="7553"/>
                      <a:pt x="20338" y="200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37" name="AutoShape 142"/>
              <p:cNvSpPr/>
              <p:nvPr/>
            </p:nvSpPr>
            <p:spPr bwMode="auto">
              <a:xfrm>
                <a:off x="2944019" y="1783557"/>
                <a:ext cx="43656" cy="4286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7200"/>
                    </a:moveTo>
                    <a:cubicBezTo>
                      <a:pt x="12779" y="7200"/>
                      <a:pt x="14399" y="8820"/>
                      <a:pt x="14399" y="10800"/>
                    </a:cubicBezTo>
                    <a:cubicBezTo>
                      <a:pt x="14399" y="12779"/>
                      <a:pt x="12779" y="14400"/>
                      <a:pt x="10800" y="14400"/>
                    </a:cubicBezTo>
                    <a:cubicBezTo>
                      <a:pt x="8820" y="14400"/>
                      <a:pt x="7199" y="12779"/>
                      <a:pt x="7199" y="10800"/>
                    </a:cubicBezTo>
                    <a:cubicBezTo>
                      <a:pt x="7199" y="8820"/>
                      <a:pt x="8820" y="7200"/>
                      <a:pt x="10800" y="7200"/>
                    </a:cubicBezTo>
                    <a:moveTo>
                      <a:pt x="10800" y="21599"/>
                    </a:move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38" name="AutoShape 143"/>
              <p:cNvSpPr/>
              <p:nvPr/>
            </p:nvSpPr>
            <p:spPr bwMode="auto">
              <a:xfrm>
                <a:off x="2929732" y="1971675"/>
                <a:ext cx="57944" cy="150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39" name="AutoShape 144"/>
              <p:cNvSpPr/>
              <p:nvPr/>
            </p:nvSpPr>
            <p:spPr bwMode="auto">
              <a:xfrm>
                <a:off x="2944019" y="1928019"/>
                <a:ext cx="58738" cy="1508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40" name="AutoShape 145"/>
              <p:cNvSpPr/>
              <p:nvPr/>
            </p:nvSpPr>
            <p:spPr bwMode="auto">
              <a:xfrm>
                <a:off x="2944019" y="1885157"/>
                <a:ext cx="58738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41" name="AutoShape 146"/>
              <p:cNvSpPr/>
              <p:nvPr/>
            </p:nvSpPr>
            <p:spPr bwMode="auto">
              <a:xfrm>
                <a:off x="2697957" y="1826419"/>
                <a:ext cx="86519" cy="61119"/>
              </a:xfrm>
              <a:custGeom>
                <a:avLst/>
                <a:gdLst>
                  <a:gd name="T0" fmla="+- 0 10822 44"/>
                  <a:gd name="T1" fmla="*/ T0 w 21556"/>
                  <a:gd name="T2" fmla="+- 0 10826 53"/>
                  <a:gd name="T3" fmla="*/ 10826 h 21547"/>
                  <a:gd name="T4" fmla="+- 0 10822 44"/>
                  <a:gd name="T5" fmla="*/ T4 w 21556"/>
                  <a:gd name="T6" fmla="+- 0 10826 53"/>
                  <a:gd name="T7" fmla="*/ 10826 h 21547"/>
                  <a:gd name="T8" fmla="+- 0 10822 44"/>
                  <a:gd name="T9" fmla="*/ T8 w 21556"/>
                  <a:gd name="T10" fmla="+- 0 10826 53"/>
                  <a:gd name="T11" fmla="*/ 10826 h 21547"/>
                  <a:gd name="T12" fmla="+- 0 10822 44"/>
                  <a:gd name="T13" fmla="*/ T12 w 21556"/>
                  <a:gd name="T14" fmla="+- 0 10826 53"/>
                  <a:gd name="T15" fmla="*/ 10826 h 21547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556" h="21547">
                    <a:moveTo>
                      <a:pt x="19751" y="2"/>
                    </a:moveTo>
                    <a:lnTo>
                      <a:pt x="3200" y="1845"/>
                    </a:lnTo>
                    <a:cubicBezTo>
                      <a:pt x="2215" y="2010"/>
                      <a:pt x="1272" y="3284"/>
                      <a:pt x="1106" y="4676"/>
                    </a:cubicBezTo>
                    <a:lnTo>
                      <a:pt x="1" y="18986"/>
                    </a:lnTo>
                    <a:cubicBezTo>
                      <a:pt x="-44" y="20398"/>
                      <a:pt x="724" y="21547"/>
                      <a:pt x="1712" y="21547"/>
                    </a:cubicBezTo>
                    <a:cubicBezTo>
                      <a:pt x="2698" y="21547"/>
                      <a:pt x="3542" y="20398"/>
                      <a:pt x="3582" y="18978"/>
                    </a:cubicBezTo>
                    <a:lnTo>
                      <a:pt x="4185" y="9251"/>
                    </a:lnTo>
                    <a:cubicBezTo>
                      <a:pt x="4319" y="7849"/>
                      <a:pt x="5235" y="6592"/>
                      <a:pt x="6220" y="6447"/>
                    </a:cubicBezTo>
                    <a:lnTo>
                      <a:pt x="19751" y="5128"/>
                    </a:lnTo>
                    <a:cubicBezTo>
                      <a:pt x="20743" y="5078"/>
                      <a:pt x="21556" y="3884"/>
                      <a:pt x="21556" y="2467"/>
                    </a:cubicBezTo>
                    <a:cubicBezTo>
                      <a:pt x="21556" y="1055"/>
                      <a:pt x="20743" y="-53"/>
                      <a:pt x="19751" y="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4" name="Group 43"/>
          <p:cNvGrpSpPr/>
          <p:nvPr/>
        </p:nvGrpSpPr>
        <p:grpSpPr>
          <a:xfrm>
            <a:off x="2201386" y="4755912"/>
            <a:ext cx="1723549" cy="1060318"/>
            <a:chOff x="2201386" y="4755912"/>
            <a:chExt cx="1723549" cy="1060318"/>
          </a:xfrm>
        </p:grpSpPr>
        <p:sp>
          <p:nvSpPr>
            <p:cNvPr id="42" name="TextBox 41"/>
            <p:cNvSpPr txBox="1"/>
            <p:nvPr/>
          </p:nvSpPr>
          <p:spPr>
            <a:xfrm>
              <a:off x="2201386" y="4755912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accent1"/>
                  </a:solidFill>
                  <a:cs typeface="+mn-ea"/>
                  <a:sym typeface="+mn-lt"/>
                </a:rPr>
                <a:t>输入你的标题</a:t>
              </a: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2270668" y="5077566"/>
              <a:ext cx="1584983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dirty="0" smtClean="0">
                  <a:cs typeface="+mn-ea"/>
                  <a:sym typeface="+mn-lt"/>
                </a:rPr>
                <a:t>点击添加编辑文本，</a:t>
              </a:r>
              <a:r>
                <a:rPr lang="zh-CN" altLang="en-US" sz="1400" dirty="0">
                  <a:cs typeface="+mn-ea"/>
                  <a:sym typeface="+mn-lt"/>
                </a:rPr>
                <a:t>大大增加可观赏性</a:t>
              </a: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4219165" y="4755912"/>
            <a:ext cx="1723550" cy="1060318"/>
            <a:chOff x="2201386" y="4755912"/>
            <a:chExt cx="1723550" cy="1060318"/>
          </a:xfrm>
        </p:grpSpPr>
        <p:sp>
          <p:nvSpPr>
            <p:cNvPr id="49" name="TextBox 48"/>
            <p:cNvSpPr txBox="1"/>
            <p:nvPr/>
          </p:nvSpPr>
          <p:spPr>
            <a:xfrm>
              <a:off x="2201386" y="4755912"/>
              <a:ext cx="17235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accent2"/>
                  </a:solidFill>
                  <a:cs typeface="+mn-ea"/>
                  <a:sym typeface="+mn-lt"/>
                </a:rPr>
                <a:t>输入你的标题</a:t>
              </a: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2270668" y="5077566"/>
              <a:ext cx="1584983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dirty="0" smtClean="0">
                  <a:cs typeface="+mn-ea"/>
                  <a:sym typeface="+mn-lt"/>
                </a:rPr>
                <a:t>点击添加编辑文本，</a:t>
              </a:r>
              <a:r>
                <a:rPr lang="zh-CN" altLang="en-US" sz="1400" dirty="0">
                  <a:cs typeface="+mn-ea"/>
                  <a:sym typeface="+mn-lt"/>
                </a:rPr>
                <a:t>大大增加可观赏性</a:t>
              </a: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6235588" y="4755912"/>
            <a:ext cx="1723549" cy="1060318"/>
            <a:chOff x="2201388" y="4755912"/>
            <a:chExt cx="1723549" cy="1060318"/>
          </a:xfrm>
        </p:grpSpPr>
        <p:sp>
          <p:nvSpPr>
            <p:cNvPr id="52" name="TextBox 51"/>
            <p:cNvSpPr txBox="1"/>
            <p:nvPr/>
          </p:nvSpPr>
          <p:spPr>
            <a:xfrm>
              <a:off x="2201388" y="4755912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accent4"/>
                  </a:solidFill>
                  <a:cs typeface="+mn-ea"/>
                  <a:sym typeface="+mn-lt"/>
                </a:rPr>
                <a:t>输入你的标题</a:t>
              </a: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2270668" y="5077566"/>
              <a:ext cx="1584983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dirty="0" smtClean="0">
                  <a:cs typeface="+mn-ea"/>
                  <a:sym typeface="+mn-lt"/>
                </a:rPr>
                <a:t>点击添加编辑文本，</a:t>
              </a:r>
              <a:r>
                <a:rPr lang="zh-CN" altLang="en-US" sz="1400" dirty="0">
                  <a:cs typeface="+mn-ea"/>
                  <a:sym typeface="+mn-lt"/>
                </a:rPr>
                <a:t>大大增加可观赏性</a:t>
              </a: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8248898" y="4755912"/>
            <a:ext cx="1723549" cy="1060318"/>
            <a:chOff x="2201389" y="4755912"/>
            <a:chExt cx="1723549" cy="1060318"/>
          </a:xfrm>
        </p:grpSpPr>
        <p:sp>
          <p:nvSpPr>
            <p:cNvPr id="55" name="TextBox 54"/>
            <p:cNvSpPr txBox="1"/>
            <p:nvPr/>
          </p:nvSpPr>
          <p:spPr>
            <a:xfrm>
              <a:off x="2201389" y="4755912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accent5"/>
                  </a:solidFill>
                  <a:cs typeface="+mn-ea"/>
                  <a:sym typeface="+mn-lt"/>
                </a:rPr>
                <a:t>输入你的标题</a:t>
              </a: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2270668" y="5077566"/>
              <a:ext cx="1584983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dirty="0" smtClean="0">
                  <a:cs typeface="+mn-ea"/>
                  <a:sym typeface="+mn-lt"/>
                </a:rPr>
                <a:t>点击添加编辑文本，</a:t>
              </a:r>
              <a:r>
                <a:rPr lang="zh-CN" altLang="en-US" sz="1400" dirty="0">
                  <a:cs typeface="+mn-ea"/>
                  <a:sym typeface="+mn-lt"/>
                </a:rPr>
                <a:t>大大增加可观赏性</a:t>
              </a:r>
            </a:p>
          </p:txBody>
        </p:sp>
      </p:grpSp>
      <p:sp>
        <p:nvSpPr>
          <p:cNvPr id="57" name="矩形 56"/>
          <p:cNvSpPr/>
          <p:nvPr/>
        </p:nvSpPr>
        <p:spPr>
          <a:xfrm>
            <a:off x="0" y="0"/>
            <a:ext cx="406400" cy="1231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文本框 57"/>
          <p:cNvSpPr txBox="1"/>
          <p:nvPr/>
        </p:nvSpPr>
        <p:spPr>
          <a:xfrm>
            <a:off x="424689" y="354340"/>
            <a:ext cx="3390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点击在此输入标题</a:t>
            </a:r>
          </a:p>
        </p:txBody>
      </p:sp>
    </p:spTree>
  </p:cSld>
  <p:clrMapOvr>
    <a:masterClrMapping/>
  </p:clrMapOvr>
  <p:transition spd="slow" advTm="1000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262CF-5CC9-4929-99CD-9F101191856B}" type="slidenum">
              <a:rPr lang="en-GB" smtClean="0">
                <a:cs typeface="+mn-ea"/>
                <a:sym typeface="+mn-lt"/>
              </a:rPr>
              <a:t>7</a:t>
            </a:fld>
            <a:endParaRPr lang="en-GB">
              <a:cs typeface="+mn-ea"/>
              <a:sym typeface="+mn-lt"/>
            </a:endParaRPr>
          </a:p>
        </p:txBody>
      </p:sp>
      <p:sp>
        <p:nvSpPr>
          <p:cNvPr id="9" name="Oval 65"/>
          <p:cNvSpPr>
            <a:spLocks noChangeArrowheads="1"/>
          </p:cNvSpPr>
          <p:nvPr/>
        </p:nvSpPr>
        <p:spPr bwMode="auto">
          <a:xfrm>
            <a:off x="5950634" y="6166384"/>
            <a:ext cx="5832648" cy="157182"/>
          </a:xfrm>
          <a:prstGeom prst="ellipse">
            <a:avLst/>
          </a:prstGeom>
          <a:gradFill rotWithShape="1">
            <a:gsLst>
              <a:gs pos="0">
                <a:srgbClr val="EEECE1">
                  <a:gamma/>
                  <a:shade val="46275"/>
                  <a:invGamma/>
                </a:srgbClr>
              </a:gs>
              <a:gs pos="100000">
                <a:srgbClr val="EEECE1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6510636" y="1013507"/>
            <a:ext cx="4896543" cy="5293505"/>
            <a:chOff x="6510636" y="1013507"/>
            <a:chExt cx="4896543" cy="5293505"/>
          </a:xfrm>
        </p:grpSpPr>
        <p:sp>
          <p:nvSpPr>
            <p:cNvPr id="4" name="矩形 12"/>
            <p:cNvSpPr/>
            <p:nvPr/>
          </p:nvSpPr>
          <p:spPr>
            <a:xfrm>
              <a:off x="6536275" y="2686833"/>
              <a:ext cx="4251204" cy="394344"/>
            </a:xfrm>
            <a:custGeom>
              <a:avLst/>
              <a:gdLst>
                <a:gd name="connsiteX0" fmla="*/ 0 w 4462612"/>
                <a:gd name="connsiteY0" fmla="*/ 0 h 560203"/>
                <a:gd name="connsiteX1" fmla="*/ 4462612 w 4462612"/>
                <a:gd name="connsiteY1" fmla="*/ 0 h 560203"/>
                <a:gd name="connsiteX2" fmla="*/ 4462612 w 4462612"/>
                <a:gd name="connsiteY2" fmla="*/ 560203 h 560203"/>
                <a:gd name="connsiteX3" fmla="*/ 0 w 4462612"/>
                <a:gd name="connsiteY3" fmla="*/ 560203 h 560203"/>
                <a:gd name="connsiteX4" fmla="*/ 0 w 4462612"/>
                <a:gd name="connsiteY4" fmla="*/ 0 h 560203"/>
                <a:gd name="connsiteX0-1" fmla="*/ 0 w 4462612"/>
                <a:gd name="connsiteY0-2" fmla="*/ 0 h 560203"/>
                <a:gd name="connsiteX1-3" fmla="*/ 4462612 w 4462612"/>
                <a:gd name="connsiteY1-4" fmla="*/ 0 h 560203"/>
                <a:gd name="connsiteX2-5" fmla="*/ 3770951 w 4462612"/>
                <a:gd name="connsiteY2-6" fmla="*/ 548480 h 560203"/>
                <a:gd name="connsiteX3-7" fmla="*/ 0 w 4462612"/>
                <a:gd name="connsiteY3-8" fmla="*/ 560203 h 560203"/>
                <a:gd name="connsiteX4-9" fmla="*/ 0 w 4462612"/>
                <a:gd name="connsiteY4-10" fmla="*/ 0 h 560203"/>
                <a:gd name="connsiteX0-11" fmla="*/ 527539 w 4990151"/>
                <a:gd name="connsiteY0-12" fmla="*/ 0 h 571926"/>
                <a:gd name="connsiteX1-13" fmla="*/ 4990151 w 4990151"/>
                <a:gd name="connsiteY1-14" fmla="*/ 0 h 571926"/>
                <a:gd name="connsiteX2-15" fmla="*/ 4298490 w 4990151"/>
                <a:gd name="connsiteY2-16" fmla="*/ 548480 h 571926"/>
                <a:gd name="connsiteX3-17" fmla="*/ 0 w 4990151"/>
                <a:gd name="connsiteY3-18" fmla="*/ 571926 h 571926"/>
                <a:gd name="connsiteX4-19" fmla="*/ 527539 w 4990151"/>
                <a:gd name="connsiteY4-20" fmla="*/ 0 h 571926"/>
                <a:gd name="connsiteX0-21" fmla="*/ 527539 w 4990151"/>
                <a:gd name="connsiteY0-22" fmla="*/ 0 h 582700"/>
                <a:gd name="connsiteX1-23" fmla="*/ 4990151 w 4990151"/>
                <a:gd name="connsiteY1-24" fmla="*/ 0 h 582700"/>
                <a:gd name="connsiteX2-25" fmla="*/ 4285302 w 4990151"/>
                <a:gd name="connsiteY2-26" fmla="*/ 582700 h 582700"/>
                <a:gd name="connsiteX3-27" fmla="*/ 0 w 4990151"/>
                <a:gd name="connsiteY3-28" fmla="*/ 571926 h 582700"/>
                <a:gd name="connsiteX4-29" fmla="*/ 527539 w 4990151"/>
                <a:gd name="connsiteY4-30" fmla="*/ 0 h 5827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990151" h="582700">
                  <a:moveTo>
                    <a:pt x="527539" y="0"/>
                  </a:moveTo>
                  <a:lnTo>
                    <a:pt x="4990151" y="0"/>
                  </a:lnTo>
                  <a:lnTo>
                    <a:pt x="4285302" y="582700"/>
                  </a:lnTo>
                  <a:lnTo>
                    <a:pt x="0" y="571926"/>
                  </a:lnTo>
                  <a:lnTo>
                    <a:pt x="527539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/>
                </a:gs>
              </a:gsLst>
              <a:lin ang="54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" name="矩形 1"/>
            <p:cNvSpPr/>
            <p:nvPr/>
          </p:nvSpPr>
          <p:spPr>
            <a:xfrm>
              <a:off x="6510636" y="1283307"/>
              <a:ext cx="4276843" cy="1403525"/>
            </a:xfrm>
            <a:custGeom>
              <a:avLst/>
              <a:gdLst/>
              <a:ahLst/>
              <a:cxnLst/>
              <a:rect l="l" t="t" r="r" b="b"/>
              <a:pathLst>
                <a:path w="3949630" h="1296144">
                  <a:moveTo>
                    <a:pt x="1437549" y="0"/>
                  </a:moveTo>
                  <a:lnTo>
                    <a:pt x="3517142" y="0"/>
                  </a:lnTo>
                  <a:lnTo>
                    <a:pt x="3949630" y="1296144"/>
                  </a:lnTo>
                  <a:lnTo>
                    <a:pt x="0" y="1296144"/>
                  </a:lnTo>
                  <a:lnTo>
                    <a:pt x="0" y="128465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5000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" name="矩形 4"/>
            <p:cNvSpPr/>
            <p:nvPr/>
          </p:nvSpPr>
          <p:spPr>
            <a:xfrm>
              <a:off x="6536275" y="3062378"/>
              <a:ext cx="4844833" cy="1403525"/>
            </a:xfrm>
            <a:custGeom>
              <a:avLst/>
              <a:gdLst/>
              <a:ahLst/>
              <a:cxnLst/>
              <a:rect l="l" t="t" r="r" b="b"/>
              <a:pathLst>
                <a:path w="4474164" h="1296144">
                  <a:moveTo>
                    <a:pt x="0" y="0"/>
                  </a:moveTo>
                  <a:lnTo>
                    <a:pt x="4041676" y="0"/>
                  </a:lnTo>
                  <a:lnTo>
                    <a:pt x="4474164" y="1296144"/>
                  </a:lnTo>
                  <a:lnTo>
                    <a:pt x="432489" y="129614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4">
                    <a:lumMod val="75000"/>
                  </a:schemeClr>
                </a:gs>
                <a:gs pos="50000">
                  <a:schemeClr val="accent4"/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7" name="矩形 5"/>
            <p:cNvSpPr/>
            <p:nvPr/>
          </p:nvSpPr>
          <p:spPr>
            <a:xfrm>
              <a:off x="7129905" y="4841450"/>
              <a:ext cx="4277274" cy="1403525"/>
            </a:xfrm>
            <a:custGeom>
              <a:avLst/>
              <a:gdLst/>
              <a:ahLst/>
              <a:cxnLst/>
              <a:rect l="l" t="t" r="r" b="b"/>
              <a:pathLst>
                <a:path w="3950028" h="1296144">
                  <a:moveTo>
                    <a:pt x="0" y="0"/>
                  </a:moveTo>
                  <a:lnTo>
                    <a:pt x="3950028" y="0"/>
                  </a:lnTo>
                  <a:lnTo>
                    <a:pt x="2499617" y="1296144"/>
                  </a:lnTo>
                  <a:lnTo>
                    <a:pt x="432488" y="129614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50000">
                  <a:schemeClr val="accent5"/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" name="矩形 12"/>
            <p:cNvSpPr/>
            <p:nvPr/>
          </p:nvSpPr>
          <p:spPr>
            <a:xfrm>
              <a:off x="7126670" y="4465903"/>
              <a:ext cx="4251204" cy="386783"/>
            </a:xfrm>
            <a:custGeom>
              <a:avLst/>
              <a:gdLst>
                <a:gd name="connsiteX0" fmla="*/ 0 w 4462612"/>
                <a:gd name="connsiteY0" fmla="*/ 0 h 560203"/>
                <a:gd name="connsiteX1" fmla="*/ 4462612 w 4462612"/>
                <a:gd name="connsiteY1" fmla="*/ 0 h 560203"/>
                <a:gd name="connsiteX2" fmla="*/ 4462612 w 4462612"/>
                <a:gd name="connsiteY2" fmla="*/ 560203 h 560203"/>
                <a:gd name="connsiteX3" fmla="*/ 0 w 4462612"/>
                <a:gd name="connsiteY3" fmla="*/ 560203 h 560203"/>
                <a:gd name="connsiteX4" fmla="*/ 0 w 4462612"/>
                <a:gd name="connsiteY4" fmla="*/ 0 h 560203"/>
                <a:gd name="connsiteX0-1" fmla="*/ 0 w 4462612"/>
                <a:gd name="connsiteY0-2" fmla="*/ 0 h 560203"/>
                <a:gd name="connsiteX1-3" fmla="*/ 4462612 w 4462612"/>
                <a:gd name="connsiteY1-4" fmla="*/ 0 h 560203"/>
                <a:gd name="connsiteX2-5" fmla="*/ 3770951 w 4462612"/>
                <a:gd name="connsiteY2-6" fmla="*/ 548480 h 560203"/>
                <a:gd name="connsiteX3-7" fmla="*/ 0 w 4462612"/>
                <a:gd name="connsiteY3-8" fmla="*/ 560203 h 560203"/>
                <a:gd name="connsiteX4-9" fmla="*/ 0 w 4462612"/>
                <a:gd name="connsiteY4-10" fmla="*/ 0 h 560203"/>
                <a:gd name="connsiteX0-11" fmla="*/ 527539 w 4990151"/>
                <a:gd name="connsiteY0-12" fmla="*/ 0 h 571926"/>
                <a:gd name="connsiteX1-13" fmla="*/ 4990151 w 4990151"/>
                <a:gd name="connsiteY1-14" fmla="*/ 0 h 571926"/>
                <a:gd name="connsiteX2-15" fmla="*/ 4298490 w 4990151"/>
                <a:gd name="connsiteY2-16" fmla="*/ 548480 h 571926"/>
                <a:gd name="connsiteX3-17" fmla="*/ 0 w 4990151"/>
                <a:gd name="connsiteY3-18" fmla="*/ 571926 h 571926"/>
                <a:gd name="connsiteX4-19" fmla="*/ 527539 w 4990151"/>
                <a:gd name="connsiteY4-20" fmla="*/ 0 h 571926"/>
                <a:gd name="connsiteX0-21" fmla="*/ 527539 w 4990151"/>
                <a:gd name="connsiteY0-22" fmla="*/ 0 h 582700"/>
                <a:gd name="connsiteX1-23" fmla="*/ 4990151 w 4990151"/>
                <a:gd name="connsiteY1-24" fmla="*/ 0 h 582700"/>
                <a:gd name="connsiteX2-25" fmla="*/ 4285302 w 4990151"/>
                <a:gd name="connsiteY2-26" fmla="*/ 582700 h 582700"/>
                <a:gd name="connsiteX3-27" fmla="*/ 0 w 4990151"/>
                <a:gd name="connsiteY3-28" fmla="*/ 571926 h 582700"/>
                <a:gd name="connsiteX4-29" fmla="*/ 527539 w 4990151"/>
                <a:gd name="connsiteY4-30" fmla="*/ 0 h 5827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990151" h="582700">
                  <a:moveTo>
                    <a:pt x="527539" y="0"/>
                  </a:moveTo>
                  <a:lnTo>
                    <a:pt x="4990151" y="0"/>
                  </a:lnTo>
                  <a:lnTo>
                    <a:pt x="4285302" y="582700"/>
                  </a:lnTo>
                  <a:lnTo>
                    <a:pt x="0" y="571926"/>
                  </a:lnTo>
                  <a:lnTo>
                    <a:pt x="527539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75000"/>
                  </a:schemeClr>
                </a:gs>
                <a:gs pos="100000">
                  <a:schemeClr val="accent3"/>
                </a:gs>
              </a:gsLst>
              <a:lin ang="54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458463" y="1013507"/>
              <a:ext cx="833868" cy="1812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96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cs typeface="+mn-ea"/>
                  <a:sym typeface="+mn-lt"/>
                </a:rPr>
                <a:t>1</a:t>
              </a:r>
              <a:endParaRPr kumimoji="0" lang="zh-CN" altLang="en-US" sz="96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014692" y="2722002"/>
              <a:ext cx="833868" cy="1812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96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cs typeface="+mn-ea"/>
                  <a:sym typeface="+mn-lt"/>
                </a:rPr>
                <a:t>2</a:t>
              </a:r>
              <a:endParaRPr kumimoji="0" lang="zh-CN" altLang="en-US" sz="96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458463" y="4494015"/>
              <a:ext cx="833868" cy="1812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96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cs typeface="+mn-ea"/>
                  <a:sym typeface="+mn-lt"/>
                </a:rPr>
                <a:t>3</a:t>
              </a:r>
              <a:endParaRPr kumimoji="0" lang="zh-CN" altLang="en-US" sz="96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238827" y="1289810"/>
              <a:ext cx="1988967" cy="452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30000"/>
                </a:lnSpc>
                <a:defRPr/>
              </a:pPr>
              <a:r>
                <a:rPr lang="zh-CN" altLang="en-US" sz="2000" b="1" kern="0" dirty="0">
                  <a:solidFill>
                    <a:sysClr val="window" lastClr="FFFFFF"/>
                  </a:solidFill>
                  <a:cs typeface="+mn-ea"/>
                  <a:sym typeface="+mn-lt"/>
                </a:rPr>
                <a:t>输入你的标题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854664" y="3091790"/>
              <a:ext cx="2288721" cy="452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30000"/>
                </a:lnSpc>
                <a:defRPr/>
              </a:pPr>
              <a:r>
                <a:rPr lang="zh-CN" altLang="en-US" sz="2000" b="1" kern="0" dirty="0">
                  <a:solidFill>
                    <a:sysClr val="window" lastClr="FFFFFF"/>
                  </a:solidFill>
                  <a:cs typeface="+mn-ea"/>
                  <a:sym typeface="+mn-lt"/>
                </a:rPr>
                <a:t>输入你的标题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8382843" y="4860321"/>
              <a:ext cx="1844949" cy="4169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30000"/>
                </a:lnSpc>
                <a:defRPr/>
              </a:pPr>
              <a:r>
                <a:rPr lang="zh-CN" altLang="en-US" b="1" kern="0" dirty="0">
                  <a:solidFill>
                    <a:sysClr val="window" lastClr="FFFFFF"/>
                  </a:solidFill>
                  <a:cs typeface="+mn-ea"/>
                  <a:sym typeface="+mn-lt"/>
                </a:rPr>
                <a:t>输入你的标题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7854664" y="3488085"/>
              <a:ext cx="249111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 smtClean="0">
                  <a:solidFill>
                    <a:schemeClr val="bg2"/>
                  </a:solidFill>
                  <a:cs typeface="+mn-ea"/>
                  <a:sym typeface="+mn-lt"/>
                </a:rPr>
                <a:t>点击添加编辑文本，</a:t>
              </a:r>
              <a:r>
                <a:rPr lang="zh-CN" altLang="en-US" sz="1400" dirty="0">
                  <a:solidFill>
                    <a:schemeClr val="bg2"/>
                  </a:solidFill>
                  <a:cs typeface="+mn-ea"/>
                  <a:sym typeface="+mn-lt"/>
                </a:rPr>
                <a:t>大大增加可观赏性</a:t>
              </a: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8238828" y="1711624"/>
              <a:ext cx="219694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 smtClean="0">
                  <a:solidFill>
                    <a:schemeClr val="bg2"/>
                  </a:solidFill>
                  <a:cs typeface="+mn-ea"/>
                  <a:sym typeface="+mn-lt"/>
                </a:rPr>
                <a:t>点击添加编辑文本，</a:t>
              </a:r>
              <a:r>
                <a:rPr lang="zh-CN" altLang="en-US" sz="1400" dirty="0">
                  <a:solidFill>
                    <a:schemeClr val="bg2"/>
                  </a:solidFill>
                  <a:cs typeface="+mn-ea"/>
                  <a:sym typeface="+mn-lt"/>
                </a:rPr>
                <a:t>大大增加可观赏性</a:t>
              </a: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8292332" y="5215098"/>
              <a:ext cx="219694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 smtClean="0">
                  <a:solidFill>
                    <a:schemeClr val="bg2"/>
                  </a:solidFill>
                  <a:cs typeface="+mn-ea"/>
                  <a:sym typeface="+mn-lt"/>
                </a:rPr>
                <a:t>点击添加编辑文本，</a:t>
              </a:r>
              <a:r>
                <a:rPr lang="zh-CN" altLang="en-US" sz="1400" dirty="0">
                  <a:solidFill>
                    <a:schemeClr val="bg2"/>
                  </a:solidFill>
                  <a:cs typeface="+mn-ea"/>
                  <a:sym typeface="+mn-lt"/>
                </a:rPr>
                <a:t>大大增加可观赏性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952880" y="4067065"/>
            <a:ext cx="510778" cy="511652"/>
            <a:chOff x="9145588" y="4435475"/>
            <a:chExt cx="464344" cy="465138"/>
          </a:xfrm>
          <a:solidFill>
            <a:schemeClr val="accent4"/>
          </a:solidFill>
        </p:grpSpPr>
        <p:sp>
          <p:nvSpPr>
            <p:cNvPr id="25" name="AutoShape 7"/>
            <p:cNvSpPr/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6" name="AutoShape 8"/>
            <p:cNvSpPr/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7" name="AutoShape 9"/>
            <p:cNvSpPr/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8" name="AutoShape 10"/>
            <p:cNvSpPr/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9" name="AutoShape 11"/>
            <p:cNvSpPr/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30" name="AutoShape 12"/>
            <p:cNvSpPr/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31" name="AutoShape 13"/>
            <p:cNvSpPr/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32" name="AutoShape 14"/>
            <p:cNvSpPr/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33" name="AutoShape 15"/>
            <p:cNvSpPr/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952880" y="5249086"/>
            <a:ext cx="511652" cy="430451"/>
            <a:chOff x="5368132" y="2625725"/>
            <a:chExt cx="465138" cy="391319"/>
          </a:xfrm>
          <a:solidFill>
            <a:schemeClr val="accent5"/>
          </a:solidFill>
        </p:grpSpPr>
        <p:sp>
          <p:nvSpPr>
            <p:cNvPr id="35" name="AutoShape 120"/>
            <p:cNvSpPr/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36" name="AutoShape 121"/>
            <p:cNvSpPr/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37" name="AutoShape 122"/>
            <p:cNvSpPr/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952880" y="2885918"/>
            <a:ext cx="510778" cy="510778"/>
            <a:chOff x="4439444" y="1652588"/>
            <a:chExt cx="464344" cy="464344"/>
          </a:xfrm>
          <a:solidFill>
            <a:schemeClr val="accent2"/>
          </a:solidFill>
        </p:grpSpPr>
        <p:sp>
          <p:nvSpPr>
            <p:cNvPr id="39" name="AutoShape 136"/>
            <p:cNvSpPr/>
            <p:nvPr/>
          </p:nvSpPr>
          <p:spPr bwMode="auto">
            <a:xfrm>
              <a:off x="4686300" y="1710532"/>
              <a:ext cx="152400" cy="1524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538" y="20579"/>
                  </a:moveTo>
                  <a:lnTo>
                    <a:pt x="19542" y="20579"/>
                  </a:lnTo>
                  <a:cubicBezTo>
                    <a:pt x="19546" y="21142"/>
                    <a:pt x="20004" y="21600"/>
                    <a:pt x="20571" y="21600"/>
                  </a:cubicBezTo>
                  <a:cubicBezTo>
                    <a:pt x="21137" y="21600"/>
                    <a:pt x="21599" y="21138"/>
                    <a:pt x="21599" y="20571"/>
                  </a:cubicBezTo>
                  <a:cubicBezTo>
                    <a:pt x="21599" y="20565"/>
                    <a:pt x="21595" y="20561"/>
                    <a:pt x="21595" y="20555"/>
                  </a:cubicBezTo>
                  <a:cubicBezTo>
                    <a:pt x="21583" y="9221"/>
                    <a:pt x="12411" y="41"/>
                    <a:pt x="1080" y="12"/>
                  </a:cubicBezTo>
                  <a:cubicBezTo>
                    <a:pt x="1064" y="10"/>
                    <a:pt x="1048" y="0"/>
                    <a:pt x="1028" y="0"/>
                  </a:cubicBezTo>
                  <a:cubicBezTo>
                    <a:pt x="458" y="0"/>
                    <a:pt x="0" y="461"/>
                    <a:pt x="0" y="1028"/>
                  </a:cubicBezTo>
                  <a:cubicBezTo>
                    <a:pt x="0" y="1594"/>
                    <a:pt x="458" y="2055"/>
                    <a:pt x="1024" y="2057"/>
                  </a:cubicBezTo>
                  <a:lnTo>
                    <a:pt x="1024" y="2065"/>
                  </a:lnTo>
                  <a:cubicBezTo>
                    <a:pt x="11233" y="2065"/>
                    <a:pt x="19538" y="10370"/>
                    <a:pt x="19538" y="2057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40" name="AutoShape 137"/>
            <p:cNvSpPr/>
            <p:nvPr/>
          </p:nvSpPr>
          <p:spPr bwMode="auto">
            <a:xfrm>
              <a:off x="4439444" y="1652588"/>
              <a:ext cx="464344" cy="464344"/>
            </a:xfrm>
            <a:custGeom>
              <a:avLst/>
              <a:gdLst>
                <a:gd name="T0" fmla="+- 0 10819 195"/>
                <a:gd name="T1" fmla="*/ T0 w 21248"/>
                <a:gd name="T2" fmla="*/ 10800 h 21600"/>
                <a:gd name="T3" fmla="+- 0 10819 195"/>
                <a:gd name="T4" fmla="*/ T3 w 21248"/>
                <a:gd name="T5" fmla="*/ 10800 h 21600"/>
                <a:gd name="T6" fmla="+- 0 10819 195"/>
                <a:gd name="T7" fmla="*/ T6 w 21248"/>
                <a:gd name="T8" fmla="*/ 10800 h 21600"/>
                <a:gd name="T9" fmla="+- 0 10819 195"/>
                <a:gd name="T10" fmla="*/ T9 w 212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248" h="21600">
                  <a:moveTo>
                    <a:pt x="19868" y="17133"/>
                  </a:moveTo>
                  <a:cubicBezTo>
                    <a:pt x="19766" y="17386"/>
                    <a:pt x="19525" y="17549"/>
                    <a:pt x="19255" y="17549"/>
                  </a:cubicBezTo>
                  <a:lnTo>
                    <a:pt x="19058" y="17549"/>
                  </a:lnTo>
                  <a:lnTo>
                    <a:pt x="3983" y="2226"/>
                  </a:lnTo>
                  <a:lnTo>
                    <a:pt x="3983" y="2025"/>
                  </a:lnTo>
                  <a:cubicBezTo>
                    <a:pt x="3983" y="1750"/>
                    <a:pt x="4144" y="1506"/>
                    <a:pt x="4393" y="1401"/>
                  </a:cubicBezTo>
                  <a:cubicBezTo>
                    <a:pt x="4475" y="1367"/>
                    <a:pt x="4560" y="1350"/>
                    <a:pt x="4647" y="1350"/>
                  </a:cubicBezTo>
                  <a:cubicBezTo>
                    <a:pt x="4824" y="1350"/>
                    <a:pt x="4991" y="1420"/>
                    <a:pt x="5116" y="1547"/>
                  </a:cubicBezTo>
                  <a:lnTo>
                    <a:pt x="19724" y="16397"/>
                  </a:lnTo>
                  <a:cubicBezTo>
                    <a:pt x="19915" y="16591"/>
                    <a:pt x="19972" y="16880"/>
                    <a:pt x="19868" y="17133"/>
                  </a:cubicBezTo>
                  <a:moveTo>
                    <a:pt x="10121" y="17549"/>
                  </a:moveTo>
                  <a:cubicBezTo>
                    <a:pt x="10017" y="17549"/>
                    <a:pt x="9922" y="17586"/>
                    <a:pt x="9824" y="17609"/>
                  </a:cubicBezTo>
                  <a:lnTo>
                    <a:pt x="3923" y="11612"/>
                  </a:lnTo>
                  <a:cubicBezTo>
                    <a:pt x="3946" y="11512"/>
                    <a:pt x="3982" y="11415"/>
                    <a:pt x="3982" y="11311"/>
                  </a:cubicBezTo>
                  <a:lnTo>
                    <a:pt x="3983" y="3180"/>
                  </a:lnTo>
                  <a:lnTo>
                    <a:pt x="18119" y="17549"/>
                  </a:lnTo>
                  <a:cubicBezTo>
                    <a:pt x="18119" y="17549"/>
                    <a:pt x="10121" y="17549"/>
                    <a:pt x="10121" y="17549"/>
                  </a:cubicBezTo>
                  <a:close/>
                  <a:moveTo>
                    <a:pt x="9182" y="17945"/>
                  </a:moveTo>
                  <a:lnTo>
                    <a:pt x="7109" y="20052"/>
                  </a:lnTo>
                  <a:cubicBezTo>
                    <a:pt x="6939" y="20224"/>
                    <a:pt x="6742" y="20249"/>
                    <a:pt x="6640" y="20249"/>
                  </a:cubicBezTo>
                  <a:cubicBezTo>
                    <a:pt x="6537" y="20249"/>
                    <a:pt x="6339" y="20224"/>
                    <a:pt x="6170" y="20052"/>
                  </a:cubicBezTo>
                  <a:lnTo>
                    <a:pt x="1522" y="15327"/>
                  </a:lnTo>
                  <a:cubicBezTo>
                    <a:pt x="1352" y="15154"/>
                    <a:pt x="1327" y="14953"/>
                    <a:pt x="1327" y="14850"/>
                  </a:cubicBezTo>
                  <a:cubicBezTo>
                    <a:pt x="1327" y="14745"/>
                    <a:pt x="1352" y="14544"/>
                    <a:pt x="1522" y="14373"/>
                  </a:cubicBezTo>
                  <a:lnTo>
                    <a:pt x="3593" y="12266"/>
                  </a:lnTo>
                  <a:cubicBezTo>
                    <a:pt x="3599" y="12260"/>
                    <a:pt x="3601" y="12251"/>
                    <a:pt x="3607" y="12245"/>
                  </a:cubicBezTo>
                  <a:lnTo>
                    <a:pt x="9202" y="17932"/>
                  </a:lnTo>
                  <a:cubicBezTo>
                    <a:pt x="9196" y="17937"/>
                    <a:pt x="9187" y="17939"/>
                    <a:pt x="9182" y="17945"/>
                  </a:cubicBezTo>
                  <a:moveTo>
                    <a:pt x="6056" y="593"/>
                  </a:moveTo>
                  <a:cubicBezTo>
                    <a:pt x="5675" y="205"/>
                    <a:pt x="5165" y="0"/>
                    <a:pt x="4647" y="0"/>
                  </a:cubicBezTo>
                  <a:cubicBezTo>
                    <a:pt x="4390" y="0"/>
                    <a:pt x="4132" y="49"/>
                    <a:pt x="3885" y="154"/>
                  </a:cubicBezTo>
                  <a:cubicBezTo>
                    <a:pt x="3141" y="467"/>
                    <a:pt x="2655" y="1205"/>
                    <a:pt x="2655" y="2025"/>
                  </a:cubicBezTo>
                  <a:lnTo>
                    <a:pt x="2654" y="11311"/>
                  </a:lnTo>
                  <a:lnTo>
                    <a:pt x="583" y="13418"/>
                  </a:lnTo>
                  <a:cubicBezTo>
                    <a:pt x="-195" y="14208"/>
                    <a:pt x="-195" y="15491"/>
                    <a:pt x="583" y="16281"/>
                  </a:cubicBezTo>
                  <a:lnTo>
                    <a:pt x="5231" y="21006"/>
                  </a:lnTo>
                  <a:cubicBezTo>
                    <a:pt x="5620" y="21402"/>
                    <a:pt x="6131" y="21599"/>
                    <a:pt x="6640" y="21599"/>
                  </a:cubicBezTo>
                  <a:cubicBezTo>
                    <a:pt x="7150" y="21599"/>
                    <a:pt x="7659" y="21402"/>
                    <a:pt x="8048" y="21006"/>
                  </a:cubicBezTo>
                  <a:lnTo>
                    <a:pt x="10121" y="18900"/>
                  </a:lnTo>
                  <a:lnTo>
                    <a:pt x="19255" y="18900"/>
                  </a:lnTo>
                  <a:cubicBezTo>
                    <a:pt x="20062" y="18900"/>
                    <a:pt x="20788" y="18407"/>
                    <a:pt x="21095" y="17650"/>
                  </a:cubicBezTo>
                  <a:cubicBezTo>
                    <a:pt x="21405" y="16893"/>
                    <a:pt x="21234" y="16022"/>
                    <a:pt x="20663" y="15443"/>
                  </a:cubicBezTo>
                  <a:cubicBezTo>
                    <a:pt x="20663" y="15443"/>
                    <a:pt x="6056" y="593"/>
                    <a:pt x="6056" y="593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41" name="AutoShape 138"/>
            <p:cNvSpPr/>
            <p:nvPr/>
          </p:nvSpPr>
          <p:spPr bwMode="auto">
            <a:xfrm>
              <a:off x="4686300" y="1652588"/>
              <a:ext cx="217488" cy="2174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37" y="2880"/>
                  </a:moveTo>
                  <a:lnTo>
                    <a:pt x="1437" y="2885"/>
                  </a:lnTo>
                  <a:cubicBezTo>
                    <a:pt x="10965" y="2885"/>
                    <a:pt x="18717" y="10637"/>
                    <a:pt x="18717" y="20165"/>
                  </a:cubicBezTo>
                  <a:lnTo>
                    <a:pt x="18720" y="20165"/>
                  </a:lnTo>
                  <a:cubicBezTo>
                    <a:pt x="18722" y="20959"/>
                    <a:pt x="19366" y="21600"/>
                    <a:pt x="20160" y="21600"/>
                  </a:cubicBezTo>
                  <a:cubicBezTo>
                    <a:pt x="20955" y="21600"/>
                    <a:pt x="21599" y="20956"/>
                    <a:pt x="21599" y="20160"/>
                  </a:cubicBezTo>
                  <a:cubicBezTo>
                    <a:pt x="21599" y="20155"/>
                    <a:pt x="21597" y="20152"/>
                    <a:pt x="21597" y="20148"/>
                  </a:cubicBezTo>
                  <a:cubicBezTo>
                    <a:pt x="21588" y="9034"/>
                    <a:pt x="12588" y="28"/>
                    <a:pt x="1476" y="8"/>
                  </a:cubicBezTo>
                  <a:cubicBezTo>
                    <a:pt x="1465" y="7"/>
                    <a:pt x="1454" y="0"/>
                    <a:pt x="1440" y="0"/>
                  </a:cubicBezTo>
                  <a:cubicBezTo>
                    <a:pt x="644" y="0"/>
                    <a:pt x="0" y="644"/>
                    <a:pt x="0" y="1440"/>
                  </a:cubicBezTo>
                  <a:cubicBezTo>
                    <a:pt x="0" y="2234"/>
                    <a:pt x="644" y="2878"/>
                    <a:pt x="1437" y="288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952880" y="1814076"/>
            <a:ext cx="510778" cy="399018"/>
            <a:chOff x="2581275" y="1710532"/>
            <a:chExt cx="464344" cy="362744"/>
          </a:xfrm>
          <a:solidFill>
            <a:schemeClr val="accent1"/>
          </a:solidFill>
        </p:grpSpPr>
        <p:sp>
          <p:nvSpPr>
            <p:cNvPr id="43" name="AutoShape 140"/>
            <p:cNvSpPr/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44" name="AutoShape 141"/>
            <p:cNvSpPr/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45" name="AutoShape 142"/>
            <p:cNvSpPr/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46" name="AutoShape 143"/>
            <p:cNvSpPr/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47" name="AutoShape 144"/>
            <p:cNvSpPr/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48" name="AutoShape 145"/>
            <p:cNvSpPr/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49" name="AutoShape 146"/>
            <p:cNvSpPr/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1620172" y="1472969"/>
            <a:ext cx="4047778" cy="635501"/>
            <a:chOff x="1513650" y="1382143"/>
            <a:chExt cx="4047778" cy="635501"/>
          </a:xfrm>
        </p:grpSpPr>
        <p:sp>
          <p:nvSpPr>
            <p:cNvPr id="50" name="TextBox 49"/>
            <p:cNvSpPr txBox="1"/>
            <p:nvPr/>
          </p:nvSpPr>
          <p:spPr>
            <a:xfrm>
              <a:off x="1513650" y="138214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accent1"/>
                  </a:solidFill>
                  <a:cs typeface="+mn-ea"/>
                  <a:sym typeface="+mn-lt"/>
                </a:rPr>
                <a:t>输入你的标题</a:t>
              </a: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1513650" y="1709867"/>
              <a:ext cx="404777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 smtClean="0">
                  <a:cs typeface="+mn-ea"/>
                  <a:sym typeface="+mn-lt"/>
                </a:rPr>
                <a:t>点击添加编辑文本，</a:t>
              </a:r>
              <a:r>
                <a:rPr lang="zh-CN" altLang="en-US" sz="1400" dirty="0">
                  <a:cs typeface="+mn-ea"/>
                  <a:sym typeface="+mn-lt"/>
                </a:rPr>
                <a:t>大大增加可观赏性</a:t>
              </a: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1620172" y="2612061"/>
            <a:ext cx="4047778" cy="635501"/>
            <a:chOff x="1513650" y="1382143"/>
            <a:chExt cx="4047778" cy="635501"/>
          </a:xfrm>
        </p:grpSpPr>
        <p:sp>
          <p:nvSpPr>
            <p:cNvPr id="54" name="TextBox 53"/>
            <p:cNvSpPr txBox="1"/>
            <p:nvPr/>
          </p:nvSpPr>
          <p:spPr>
            <a:xfrm>
              <a:off x="1513650" y="138214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accent2"/>
                  </a:solidFill>
                  <a:cs typeface="+mn-ea"/>
                  <a:sym typeface="+mn-lt"/>
                </a:rPr>
                <a:t>输入你的标题</a:t>
              </a: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1513650" y="1709867"/>
              <a:ext cx="404777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 smtClean="0">
                  <a:cs typeface="+mn-ea"/>
                  <a:sym typeface="+mn-lt"/>
                </a:rPr>
                <a:t>点击添加编辑文本，</a:t>
              </a:r>
              <a:r>
                <a:rPr lang="zh-CN" altLang="en-US" sz="1400" dirty="0">
                  <a:cs typeface="+mn-ea"/>
                  <a:sym typeface="+mn-lt"/>
                </a:rPr>
                <a:t>大大增加可观赏性</a:t>
              </a: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1620172" y="3816036"/>
            <a:ext cx="4047778" cy="635501"/>
            <a:chOff x="1513650" y="1382143"/>
            <a:chExt cx="4047778" cy="635501"/>
          </a:xfrm>
        </p:grpSpPr>
        <p:sp>
          <p:nvSpPr>
            <p:cNvPr id="60" name="TextBox 59"/>
            <p:cNvSpPr txBox="1"/>
            <p:nvPr/>
          </p:nvSpPr>
          <p:spPr>
            <a:xfrm>
              <a:off x="1513650" y="138214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accent4"/>
                  </a:solidFill>
                  <a:cs typeface="+mn-ea"/>
                  <a:sym typeface="+mn-lt"/>
                </a:rPr>
                <a:t>输入你的标题</a:t>
              </a: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1513650" y="1709867"/>
              <a:ext cx="404777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 smtClean="0">
                  <a:cs typeface="+mn-ea"/>
                  <a:sym typeface="+mn-lt"/>
                </a:rPr>
                <a:t>点击添加编辑文本，</a:t>
              </a:r>
              <a:r>
                <a:rPr lang="zh-CN" altLang="en-US" sz="1400" dirty="0">
                  <a:cs typeface="+mn-ea"/>
                  <a:sym typeface="+mn-lt"/>
                </a:rPr>
                <a:t>大大增加可观赏性</a:t>
              </a: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1617623" y="4955128"/>
            <a:ext cx="4047778" cy="635501"/>
            <a:chOff x="1513650" y="1382143"/>
            <a:chExt cx="4047778" cy="635501"/>
          </a:xfrm>
        </p:grpSpPr>
        <p:sp>
          <p:nvSpPr>
            <p:cNvPr id="63" name="TextBox 62"/>
            <p:cNvSpPr txBox="1"/>
            <p:nvPr/>
          </p:nvSpPr>
          <p:spPr>
            <a:xfrm>
              <a:off x="1513650" y="138214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accent5"/>
                  </a:solidFill>
                  <a:cs typeface="+mn-ea"/>
                  <a:sym typeface="+mn-lt"/>
                </a:rPr>
                <a:t>输入你的标题</a:t>
              </a: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1513650" y="1709867"/>
              <a:ext cx="404777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 smtClean="0">
                  <a:cs typeface="+mn-ea"/>
                  <a:sym typeface="+mn-lt"/>
                </a:rPr>
                <a:t>点击添加编辑文本，</a:t>
              </a:r>
              <a:r>
                <a:rPr lang="zh-CN" altLang="en-US" sz="1400" dirty="0">
                  <a:cs typeface="+mn-ea"/>
                  <a:sym typeface="+mn-lt"/>
                </a:rPr>
                <a:t>大大增加可观赏性</a:t>
              </a:r>
            </a:p>
          </p:txBody>
        </p:sp>
      </p:grpSp>
      <p:sp>
        <p:nvSpPr>
          <p:cNvPr id="57" name="矩形 56"/>
          <p:cNvSpPr/>
          <p:nvPr/>
        </p:nvSpPr>
        <p:spPr>
          <a:xfrm>
            <a:off x="0" y="0"/>
            <a:ext cx="406400" cy="1231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文本框 57"/>
          <p:cNvSpPr txBox="1"/>
          <p:nvPr/>
        </p:nvSpPr>
        <p:spPr>
          <a:xfrm>
            <a:off x="424689" y="354340"/>
            <a:ext cx="3390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点击在此输入标题</a:t>
            </a:r>
          </a:p>
        </p:txBody>
      </p:sp>
    </p:spTree>
  </p:cSld>
  <p:clrMapOvr>
    <a:masterClrMapping/>
  </p:clrMapOvr>
  <p:transition spd="slow" advTm="1000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MH_Others_1"/>
          <p:cNvSpPr/>
          <p:nvPr>
            <p:custDataLst>
              <p:tags r:id="rId2"/>
            </p:custDataLst>
          </p:nvPr>
        </p:nvSpPr>
        <p:spPr>
          <a:xfrm>
            <a:off x="2906424" y="1248789"/>
            <a:ext cx="1840670" cy="56130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 lnSpcReduction="10000"/>
          </a:bodyPr>
          <a:lstStyle/>
          <a:p>
            <a:pPr lvl="0" algn="ctr"/>
            <a:r>
              <a:rPr lang="zh-CN" altLang="en-US" sz="400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目录</a:t>
            </a:r>
            <a:endParaRPr lang="zh-CN" altLang="en-US" sz="40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2" name="MH_Others_2"/>
          <p:cNvSpPr txBox="1"/>
          <p:nvPr>
            <p:custDataLst>
              <p:tags r:id="rId3"/>
            </p:custDataLst>
          </p:nvPr>
        </p:nvSpPr>
        <p:spPr>
          <a:xfrm>
            <a:off x="2910692" y="1818464"/>
            <a:ext cx="1836402" cy="490403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lang="en-US" altLang="zh-CN" sz="2400" spc="100" dirty="0">
                <a:solidFill>
                  <a:srgbClr val="B8B8B8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CONTENTS</a:t>
            </a:r>
            <a:endParaRPr lang="zh-CN" altLang="en-US" sz="2400" spc="100" dirty="0">
              <a:solidFill>
                <a:srgbClr val="B8B8B8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6" name="MH_Entry_1">
            <a:hlinkClick r:id="rId13" action="ppaction://hlinksldjump"/>
          </p:cNvPr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570708" y="1998437"/>
            <a:ext cx="3698795" cy="44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normAutofit/>
          </a:bodyPr>
          <a:lstStyle>
            <a:defPPr>
              <a:defRPr lang="zh-CN"/>
            </a:defPPr>
            <a:lvl1pPr>
              <a:defRPr sz="1600">
                <a:solidFill>
                  <a:srgbClr val="ADADAD"/>
                </a:solidFill>
              </a:defRPr>
            </a:lvl1pPr>
            <a:lvl2pPr marL="742950" indent="-28575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/>
              <a:t>点击此处添加标题</a:t>
            </a:r>
            <a:endParaRPr lang="zh-CN" altLang="en-US" dirty="0"/>
          </a:p>
        </p:txBody>
      </p:sp>
      <p:sp>
        <p:nvSpPr>
          <p:cNvPr id="63" name="MH_Number_1">
            <a:hlinkClick r:id="rId13" action="ppaction://hlinksldjump"/>
          </p:cNvPr>
          <p:cNvSpPr/>
          <p:nvPr>
            <p:custDataLst>
              <p:tags r:id="rId5"/>
            </p:custDataLst>
          </p:nvPr>
        </p:nvSpPr>
        <p:spPr>
          <a:xfrm rot="19752126">
            <a:off x="4715563" y="1968319"/>
            <a:ext cx="544042" cy="475457"/>
          </a:xfrm>
          <a:custGeom>
            <a:avLst/>
            <a:gdLst>
              <a:gd name="connsiteX0" fmla="*/ 279534 w 544042"/>
              <a:gd name="connsiteY0" fmla="*/ 0 h 475457"/>
              <a:gd name="connsiteX1" fmla="*/ 544042 w 544042"/>
              <a:gd name="connsiteY1" fmla="*/ 475457 h 475457"/>
              <a:gd name="connsiteX2" fmla="*/ 0 w 544042"/>
              <a:gd name="connsiteY2" fmla="*/ 468961 h 475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4042" h="475457">
                <a:moveTo>
                  <a:pt x="279534" y="0"/>
                </a:moveTo>
                <a:lnTo>
                  <a:pt x="544042" y="475457"/>
                </a:lnTo>
                <a:lnTo>
                  <a:pt x="0" y="468961"/>
                </a:lnTo>
                <a:close/>
              </a:path>
            </a:pathLst>
          </a:custGeom>
          <a:solidFill>
            <a:srgbClr val="C0C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180000" rIns="0" bIns="0" rtlCol="0" anchor="ctr">
            <a:normAutofit/>
          </a:bodyPr>
          <a:lstStyle/>
          <a:p>
            <a:pPr algn="ctr"/>
            <a:r>
              <a:rPr lang="en-US" altLang="zh-CN">
                <a:solidFill>
                  <a:srgbClr val="FFFFFF"/>
                </a:solidFill>
              </a:rPr>
              <a:t>01</a:t>
            </a: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4" name="MH_Entry_2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570708" y="2805521"/>
            <a:ext cx="3698795" cy="44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normAutofit/>
          </a:bodyPr>
          <a:lstStyle>
            <a:defPPr>
              <a:defRPr lang="zh-CN"/>
            </a:defPPr>
            <a:lvl1pPr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/>
              <a:t>点击此处添加标题</a:t>
            </a:r>
            <a:endParaRPr lang="zh-CN" altLang="en-US" dirty="0"/>
          </a:p>
        </p:txBody>
      </p:sp>
      <p:sp>
        <p:nvSpPr>
          <p:cNvPr id="65" name="MH_Number_2"/>
          <p:cNvSpPr/>
          <p:nvPr>
            <p:custDataLst>
              <p:tags r:id="rId7"/>
            </p:custDataLst>
          </p:nvPr>
        </p:nvSpPr>
        <p:spPr>
          <a:xfrm rot="19752126">
            <a:off x="4715563" y="2775403"/>
            <a:ext cx="544042" cy="475457"/>
          </a:xfrm>
          <a:custGeom>
            <a:avLst/>
            <a:gdLst>
              <a:gd name="connsiteX0" fmla="*/ 279534 w 544042"/>
              <a:gd name="connsiteY0" fmla="*/ 0 h 475457"/>
              <a:gd name="connsiteX1" fmla="*/ 544042 w 544042"/>
              <a:gd name="connsiteY1" fmla="*/ 475457 h 475457"/>
              <a:gd name="connsiteX2" fmla="*/ 0 w 544042"/>
              <a:gd name="connsiteY2" fmla="*/ 468961 h 475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4042" h="475457">
                <a:moveTo>
                  <a:pt x="279534" y="0"/>
                </a:moveTo>
                <a:lnTo>
                  <a:pt x="544042" y="475457"/>
                </a:lnTo>
                <a:lnTo>
                  <a:pt x="0" y="4689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180000" rIns="0" bIns="0" rtlCol="0" anchor="ctr">
            <a:normAutofit/>
          </a:bodyPr>
          <a:lstStyle/>
          <a:p>
            <a:pPr algn="ctr"/>
            <a:r>
              <a:rPr lang="en-US" altLang="zh-CN">
                <a:solidFill>
                  <a:srgbClr val="FFFFFF"/>
                </a:solidFill>
              </a:rPr>
              <a:t>02</a:t>
            </a: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6" name="MH_Entry_3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570708" y="3612605"/>
            <a:ext cx="3698795" cy="44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normAutofit/>
          </a:bodyPr>
          <a:lstStyle>
            <a:defPPr>
              <a:defRPr lang="zh-CN"/>
            </a:defPPr>
            <a:lvl1pPr>
              <a:defRPr sz="1600">
                <a:solidFill>
                  <a:srgbClr val="ADADAD"/>
                </a:solidFill>
              </a:defRPr>
            </a:lvl1pPr>
            <a:lvl2pPr marL="742950" indent="-28575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/>
              <a:t>点击此处添加标题</a:t>
            </a:r>
            <a:endParaRPr lang="zh-CN" altLang="en-US" dirty="0"/>
          </a:p>
        </p:txBody>
      </p:sp>
      <p:sp>
        <p:nvSpPr>
          <p:cNvPr id="67" name="MH_Number_3"/>
          <p:cNvSpPr/>
          <p:nvPr>
            <p:custDataLst>
              <p:tags r:id="rId9"/>
            </p:custDataLst>
          </p:nvPr>
        </p:nvSpPr>
        <p:spPr>
          <a:xfrm rot="19752126">
            <a:off x="4715563" y="3582487"/>
            <a:ext cx="544042" cy="475457"/>
          </a:xfrm>
          <a:custGeom>
            <a:avLst/>
            <a:gdLst>
              <a:gd name="connsiteX0" fmla="*/ 279534 w 544042"/>
              <a:gd name="connsiteY0" fmla="*/ 0 h 475457"/>
              <a:gd name="connsiteX1" fmla="*/ 544042 w 544042"/>
              <a:gd name="connsiteY1" fmla="*/ 475457 h 475457"/>
              <a:gd name="connsiteX2" fmla="*/ 0 w 544042"/>
              <a:gd name="connsiteY2" fmla="*/ 468961 h 475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4042" h="475457">
                <a:moveTo>
                  <a:pt x="279534" y="0"/>
                </a:moveTo>
                <a:lnTo>
                  <a:pt x="544042" y="475457"/>
                </a:lnTo>
                <a:lnTo>
                  <a:pt x="0" y="468961"/>
                </a:lnTo>
                <a:close/>
              </a:path>
            </a:pathLst>
          </a:custGeom>
          <a:solidFill>
            <a:srgbClr val="C0C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180000" rIns="0" bIns="0" rtlCol="0" anchor="ctr">
            <a:normAutofit/>
          </a:bodyPr>
          <a:lstStyle/>
          <a:p>
            <a:pPr algn="ctr"/>
            <a:r>
              <a:rPr lang="en-US" altLang="zh-CN">
                <a:solidFill>
                  <a:srgbClr val="FFFFFF"/>
                </a:solidFill>
              </a:rPr>
              <a:t>03</a:t>
            </a: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8" name="MH_Entry_4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5570708" y="4419689"/>
            <a:ext cx="3698795" cy="44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normAutofit/>
          </a:bodyPr>
          <a:lstStyle>
            <a:defPPr>
              <a:defRPr lang="zh-CN"/>
            </a:defPPr>
            <a:lvl1pPr>
              <a:defRPr sz="1600">
                <a:solidFill>
                  <a:srgbClr val="ADADAD"/>
                </a:solidFill>
              </a:defRPr>
            </a:lvl1pPr>
            <a:lvl2pPr marL="742950" indent="-28575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/>
              <a:t>点击此处添加标题</a:t>
            </a:r>
            <a:endParaRPr lang="zh-CN" altLang="en-US" dirty="0"/>
          </a:p>
        </p:txBody>
      </p:sp>
      <p:sp>
        <p:nvSpPr>
          <p:cNvPr id="69" name="MH_Number_4"/>
          <p:cNvSpPr/>
          <p:nvPr>
            <p:custDataLst>
              <p:tags r:id="rId11"/>
            </p:custDataLst>
          </p:nvPr>
        </p:nvSpPr>
        <p:spPr>
          <a:xfrm rot="19752126">
            <a:off x="4715563" y="4389571"/>
            <a:ext cx="544042" cy="475457"/>
          </a:xfrm>
          <a:custGeom>
            <a:avLst/>
            <a:gdLst>
              <a:gd name="connsiteX0" fmla="*/ 279534 w 544042"/>
              <a:gd name="connsiteY0" fmla="*/ 0 h 475457"/>
              <a:gd name="connsiteX1" fmla="*/ 544042 w 544042"/>
              <a:gd name="connsiteY1" fmla="*/ 475457 h 475457"/>
              <a:gd name="connsiteX2" fmla="*/ 0 w 544042"/>
              <a:gd name="connsiteY2" fmla="*/ 468961 h 475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4042" h="475457">
                <a:moveTo>
                  <a:pt x="279534" y="0"/>
                </a:moveTo>
                <a:lnTo>
                  <a:pt x="544042" y="475457"/>
                </a:lnTo>
                <a:lnTo>
                  <a:pt x="0" y="468961"/>
                </a:lnTo>
                <a:close/>
              </a:path>
            </a:pathLst>
          </a:custGeom>
          <a:solidFill>
            <a:srgbClr val="C0C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180000" rIns="0" bIns="0" rtlCol="0" anchor="ctr">
            <a:normAutofit/>
          </a:bodyPr>
          <a:lstStyle/>
          <a:p>
            <a:pPr algn="ctr"/>
            <a:r>
              <a:rPr lang="en-US" altLang="zh-CN">
                <a:solidFill>
                  <a:srgbClr val="FFFFFF"/>
                </a:solidFill>
              </a:rPr>
              <a:t>04</a:t>
            </a: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slow" advTm="1000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262CF-5CC9-4929-99CD-9F101191856B}" type="slidenum">
              <a:rPr lang="en-GB" smtClean="0">
                <a:cs typeface="+mn-ea"/>
                <a:sym typeface="+mn-lt"/>
              </a:rPr>
              <a:t>9</a:t>
            </a:fld>
            <a:endParaRPr lang="en-GB">
              <a:cs typeface="+mn-ea"/>
              <a:sym typeface="+mn-lt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973986" y="1112083"/>
            <a:ext cx="8244027" cy="4071125"/>
            <a:chOff x="1973986" y="1112083"/>
            <a:chExt cx="8244027" cy="4071125"/>
          </a:xfrm>
        </p:grpSpPr>
        <p:grpSp>
          <p:nvGrpSpPr>
            <p:cNvPr id="7" name="Group 6"/>
            <p:cNvGrpSpPr/>
            <p:nvPr/>
          </p:nvGrpSpPr>
          <p:grpSpPr>
            <a:xfrm>
              <a:off x="1973986" y="1112083"/>
              <a:ext cx="8244027" cy="4071125"/>
              <a:chOff x="-812801" y="719666"/>
              <a:chExt cx="10972801" cy="5418667"/>
            </a:xfrm>
          </p:grpSpPr>
          <p:sp>
            <p:nvSpPr>
              <p:cNvPr id="8" name="Right Arrow 7"/>
              <p:cNvSpPr/>
              <p:nvPr/>
            </p:nvSpPr>
            <p:spPr>
              <a:xfrm>
                <a:off x="-345000" y="719666"/>
                <a:ext cx="9895399" cy="5418667"/>
              </a:xfrm>
              <a:prstGeom prst="rightArrow">
                <a:avLst/>
              </a:prstGeom>
            </p:spPr>
            <p:style>
              <a:lnRef idx="0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4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9" name="Freeform 8"/>
              <p:cNvSpPr/>
              <p:nvPr/>
            </p:nvSpPr>
            <p:spPr>
              <a:xfrm>
                <a:off x="2032000" y="2345266"/>
                <a:ext cx="2438400" cy="2167466"/>
              </a:xfrm>
              <a:custGeom>
                <a:avLst/>
                <a:gdLst>
                  <a:gd name="connsiteX0" fmla="*/ 0 w 2438400"/>
                  <a:gd name="connsiteY0" fmla="*/ 361252 h 2167466"/>
                  <a:gd name="connsiteX1" fmla="*/ 361252 w 2438400"/>
                  <a:gd name="connsiteY1" fmla="*/ 0 h 2167466"/>
                  <a:gd name="connsiteX2" fmla="*/ 2077148 w 2438400"/>
                  <a:gd name="connsiteY2" fmla="*/ 0 h 2167466"/>
                  <a:gd name="connsiteX3" fmla="*/ 2438400 w 2438400"/>
                  <a:gd name="connsiteY3" fmla="*/ 361252 h 2167466"/>
                  <a:gd name="connsiteX4" fmla="*/ 2438400 w 2438400"/>
                  <a:gd name="connsiteY4" fmla="*/ 1806214 h 2167466"/>
                  <a:gd name="connsiteX5" fmla="*/ 2077148 w 2438400"/>
                  <a:gd name="connsiteY5" fmla="*/ 2167466 h 2167466"/>
                  <a:gd name="connsiteX6" fmla="*/ 361252 w 2438400"/>
                  <a:gd name="connsiteY6" fmla="*/ 2167466 h 2167466"/>
                  <a:gd name="connsiteX7" fmla="*/ 0 w 2438400"/>
                  <a:gd name="connsiteY7" fmla="*/ 1806214 h 2167466"/>
                  <a:gd name="connsiteX8" fmla="*/ 0 w 2438400"/>
                  <a:gd name="connsiteY8" fmla="*/ 361252 h 2167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438400" h="2167466">
                    <a:moveTo>
                      <a:pt x="0" y="361252"/>
                    </a:moveTo>
                    <a:cubicBezTo>
                      <a:pt x="0" y="161738"/>
                      <a:pt x="161738" y="0"/>
                      <a:pt x="361252" y="0"/>
                    </a:cubicBezTo>
                    <a:lnTo>
                      <a:pt x="2077148" y="0"/>
                    </a:lnTo>
                    <a:cubicBezTo>
                      <a:pt x="2276662" y="0"/>
                      <a:pt x="2438400" y="161738"/>
                      <a:pt x="2438400" y="361252"/>
                    </a:cubicBezTo>
                    <a:lnTo>
                      <a:pt x="2438400" y="1806214"/>
                    </a:lnTo>
                    <a:cubicBezTo>
                      <a:pt x="2438400" y="2005728"/>
                      <a:pt x="2276662" y="2167466"/>
                      <a:pt x="2077148" y="2167466"/>
                    </a:cubicBezTo>
                    <a:lnTo>
                      <a:pt x="361252" y="2167466"/>
                    </a:lnTo>
                    <a:cubicBezTo>
                      <a:pt x="161738" y="2167466"/>
                      <a:pt x="0" y="2005728"/>
                      <a:pt x="0" y="1806214"/>
                    </a:cubicBezTo>
                    <a:lnTo>
                      <a:pt x="0" y="36125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338217" tIns="338217" rIns="338217" bIns="338217" numCol="1" spcCol="1270" anchor="ctr" anchorCtr="0">
                <a:noAutofit/>
              </a:bodyPr>
              <a:lstStyle/>
              <a:p>
                <a:pPr lvl="0" algn="ctr" defTabSz="27114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GB" sz="6100" kern="1200">
                  <a:cs typeface="+mn-ea"/>
                  <a:sym typeface="+mn-lt"/>
                </a:endParaRPr>
              </a:p>
            </p:txBody>
          </p:sp>
          <p:sp>
            <p:nvSpPr>
              <p:cNvPr id="10" name="Freeform 9"/>
              <p:cNvSpPr/>
              <p:nvPr/>
            </p:nvSpPr>
            <p:spPr>
              <a:xfrm>
                <a:off x="4876799" y="2345266"/>
                <a:ext cx="2438400" cy="2167466"/>
              </a:xfrm>
              <a:custGeom>
                <a:avLst/>
                <a:gdLst>
                  <a:gd name="connsiteX0" fmla="*/ 0 w 2438400"/>
                  <a:gd name="connsiteY0" fmla="*/ 361252 h 2167466"/>
                  <a:gd name="connsiteX1" fmla="*/ 361252 w 2438400"/>
                  <a:gd name="connsiteY1" fmla="*/ 0 h 2167466"/>
                  <a:gd name="connsiteX2" fmla="*/ 2077148 w 2438400"/>
                  <a:gd name="connsiteY2" fmla="*/ 0 h 2167466"/>
                  <a:gd name="connsiteX3" fmla="*/ 2438400 w 2438400"/>
                  <a:gd name="connsiteY3" fmla="*/ 361252 h 2167466"/>
                  <a:gd name="connsiteX4" fmla="*/ 2438400 w 2438400"/>
                  <a:gd name="connsiteY4" fmla="*/ 1806214 h 2167466"/>
                  <a:gd name="connsiteX5" fmla="*/ 2077148 w 2438400"/>
                  <a:gd name="connsiteY5" fmla="*/ 2167466 h 2167466"/>
                  <a:gd name="connsiteX6" fmla="*/ 361252 w 2438400"/>
                  <a:gd name="connsiteY6" fmla="*/ 2167466 h 2167466"/>
                  <a:gd name="connsiteX7" fmla="*/ 0 w 2438400"/>
                  <a:gd name="connsiteY7" fmla="*/ 1806214 h 2167466"/>
                  <a:gd name="connsiteX8" fmla="*/ 0 w 2438400"/>
                  <a:gd name="connsiteY8" fmla="*/ 361252 h 2167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438400" h="2167466">
                    <a:moveTo>
                      <a:pt x="0" y="361252"/>
                    </a:moveTo>
                    <a:cubicBezTo>
                      <a:pt x="0" y="161738"/>
                      <a:pt x="161738" y="0"/>
                      <a:pt x="361252" y="0"/>
                    </a:cubicBezTo>
                    <a:lnTo>
                      <a:pt x="2077148" y="0"/>
                    </a:lnTo>
                    <a:cubicBezTo>
                      <a:pt x="2276662" y="0"/>
                      <a:pt x="2438400" y="161738"/>
                      <a:pt x="2438400" y="361252"/>
                    </a:cubicBezTo>
                    <a:lnTo>
                      <a:pt x="2438400" y="1806214"/>
                    </a:lnTo>
                    <a:cubicBezTo>
                      <a:pt x="2438400" y="2005728"/>
                      <a:pt x="2276662" y="2167466"/>
                      <a:pt x="2077148" y="2167466"/>
                    </a:cubicBezTo>
                    <a:lnTo>
                      <a:pt x="361252" y="2167466"/>
                    </a:lnTo>
                    <a:cubicBezTo>
                      <a:pt x="161738" y="2167466"/>
                      <a:pt x="0" y="2005728"/>
                      <a:pt x="0" y="1806214"/>
                    </a:cubicBezTo>
                    <a:lnTo>
                      <a:pt x="0" y="36125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338217" tIns="338217" rIns="338217" bIns="338217" numCol="1" spcCol="1270" anchor="ctr" anchorCtr="0">
                <a:noAutofit/>
              </a:bodyPr>
              <a:lstStyle/>
              <a:p>
                <a:pPr lvl="0" algn="ctr" defTabSz="27114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GB" sz="6100" kern="1200">
                  <a:cs typeface="+mn-ea"/>
                  <a:sym typeface="+mn-lt"/>
                </a:endParaRPr>
              </a:p>
            </p:txBody>
          </p:sp>
          <p:sp>
            <p:nvSpPr>
              <p:cNvPr id="11" name="Freeform 10"/>
              <p:cNvSpPr/>
              <p:nvPr/>
            </p:nvSpPr>
            <p:spPr>
              <a:xfrm>
                <a:off x="7721600" y="2345266"/>
                <a:ext cx="2438400" cy="2167466"/>
              </a:xfrm>
              <a:custGeom>
                <a:avLst/>
                <a:gdLst>
                  <a:gd name="connsiteX0" fmla="*/ 0 w 2438400"/>
                  <a:gd name="connsiteY0" fmla="*/ 361252 h 2167466"/>
                  <a:gd name="connsiteX1" fmla="*/ 361252 w 2438400"/>
                  <a:gd name="connsiteY1" fmla="*/ 0 h 2167466"/>
                  <a:gd name="connsiteX2" fmla="*/ 2077148 w 2438400"/>
                  <a:gd name="connsiteY2" fmla="*/ 0 h 2167466"/>
                  <a:gd name="connsiteX3" fmla="*/ 2438400 w 2438400"/>
                  <a:gd name="connsiteY3" fmla="*/ 361252 h 2167466"/>
                  <a:gd name="connsiteX4" fmla="*/ 2438400 w 2438400"/>
                  <a:gd name="connsiteY4" fmla="*/ 1806214 h 2167466"/>
                  <a:gd name="connsiteX5" fmla="*/ 2077148 w 2438400"/>
                  <a:gd name="connsiteY5" fmla="*/ 2167466 h 2167466"/>
                  <a:gd name="connsiteX6" fmla="*/ 361252 w 2438400"/>
                  <a:gd name="connsiteY6" fmla="*/ 2167466 h 2167466"/>
                  <a:gd name="connsiteX7" fmla="*/ 0 w 2438400"/>
                  <a:gd name="connsiteY7" fmla="*/ 1806214 h 2167466"/>
                  <a:gd name="connsiteX8" fmla="*/ 0 w 2438400"/>
                  <a:gd name="connsiteY8" fmla="*/ 361252 h 2167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438400" h="2167466">
                    <a:moveTo>
                      <a:pt x="0" y="361252"/>
                    </a:moveTo>
                    <a:cubicBezTo>
                      <a:pt x="0" y="161738"/>
                      <a:pt x="161738" y="0"/>
                      <a:pt x="361252" y="0"/>
                    </a:cubicBezTo>
                    <a:lnTo>
                      <a:pt x="2077148" y="0"/>
                    </a:lnTo>
                    <a:cubicBezTo>
                      <a:pt x="2276662" y="0"/>
                      <a:pt x="2438400" y="161738"/>
                      <a:pt x="2438400" y="361252"/>
                    </a:cubicBezTo>
                    <a:lnTo>
                      <a:pt x="2438400" y="1806214"/>
                    </a:lnTo>
                    <a:cubicBezTo>
                      <a:pt x="2438400" y="2005728"/>
                      <a:pt x="2276662" y="2167466"/>
                      <a:pt x="2077148" y="2167466"/>
                    </a:cubicBezTo>
                    <a:lnTo>
                      <a:pt x="361252" y="2167466"/>
                    </a:lnTo>
                    <a:cubicBezTo>
                      <a:pt x="161738" y="2167466"/>
                      <a:pt x="0" y="2005728"/>
                      <a:pt x="0" y="1806214"/>
                    </a:cubicBezTo>
                    <a:lnTo>
                      <a:pt x="0" y="361252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338217" tIns="338217" rIns="338217" bIns="338217" numCol="1" spcCol="1270" anchor="ctr" anchorCtr="0">
                <a:noAutofit/>
              </a:bodyPr>
              <a:lstStyle/>
              <a:p>
                <a:pPr lvl="0" algn="ctr" defTabSz="27114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GB" sz="6100" kern="1200">
                  <a:cs typeface="+mn-ea"/>
                  <a:sym typeface="+mn-lt"/>
                </a:endParaRPr>
              </a:p>
            </p:txBody>
          </p:sp>
          <p:sp>
            <p:nvSpPr>
              <p:cNvPr id="12" name="Freeform 11"/>
              <p:cNvSpPr/>
              <p:nvPr/>
            </p:nvSpPr>
            <p:spPr>
              <a:xfrm>
                <a:off x="-812801" y="2345265"/>
                <a:ext cx="2438400" cy="2167465"/>
              </a:xfrm>
              <a:custGeom>
                <a:avLst/>
                <a:gdLst>
                  <a:gd name="connsiteX0" fmla="*/ 0 w 2438400"/>
                  <a:gd name="connsiteY0" fmla="*/ 361252 h 2167466"/>
                  <a:gd name="connsiteX1" fmla="*/ 361252 w 2438400"/>
                  <a:gd name="connsiteY1" fmla="*/ 0 h 2167466"/>
                  <a:gd name="connsiteX2" fmla="*/ 2077148 w 2438400"/>
                  <a:gd name="connsiteY2" fmla="*/ 0 h 2167466"/>
                  <a:gd name="connsiteX3" fmla="*/ 2438400 w 2438400"/>
                  <a:gd name="connsiteY3" fmla="*/ 361252 h 2167466"/>
                  <a:gd name="connsiteX4" fmla="*/ 2438400 w 2438400"/>
                  <a:gd name="connsiteY4" fmla="*/ 1806214 h 2167466"/>
                  <a:gd name="connsiteX5" fmla="*/ 2077148 w 2438400"/>
                  <a:gd name="connsiteY5" fmla="*/ 2167466 h 2167466"/>
                  <a:gd name="connsiteX6" fmla="*/ 361252 w 2438400"/>
                  <a:gd name="connsiteY6" fmla="*/ 2167466 h 2167466"/>
                  <a:gd name="connsiteX7" fmla="*/ 0 w 2438400"/>
                  <a:gd name="connsiteY7" fmla="*/ 1806214 h 2167466"/>
                  <a:gd name="connsiteX8" fmla="*/ 0 w 2438400"/>
                  <a:gd name="connsiteY8" fmla="*/ 361252 h 2167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438400" h="2167466">
                    <a:moveTo>
                      <a:pt x="0" y="361252"/>
                    </a:moveTo>
                    <a:cubicBezTo>
                      <a:pt x="0" y="161738"/>
                      <a:pt x="161738" y="0"/>
                      <a:pt x="361252" y="0"/>
                    </a:cubicBezTo>
                    <a:lnTo>
                      <a:pt x="2077148" y="0"/>
                    </a:lnTo>
                    <a:cubicBezTo>
                      <a:pt x="2276662" y="0"/>
                      <a:pt x="2438400" y="161738"/>
                      <a:pt x="2438400" y="361252"/>
                    </a:cubicBezTo>
                    <a:lnTo>
                      <a:pt x="2438400" y="1806214"/>
                    </a:lnTo>
                    <a:cubicBezTo>
                      <a:pt x="2438400" y="2005728"/>
                      <a:pt x="2276662" y="2167466"/>
                      <a:pt x="2077148" y="2167466"/>
                    </a:cubicBezTo>
                    <a:lnTo>
                      <a:pt x="361252" y="2167466"/>
                    </a:lnTo>
                    <a:cubicBezTo>
                      <a:pt x="161738" y="2167466"/>
                      <a:pt x="0" y="2005728"/>
                      <a:pt x="0" y="1806214"/>
                    </a:cubicBezTo>
                    <a:lnTo>
                      <a:pt x="0" y="361252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338217" tIns="338217" rIns="338217" bIns="338217" numCol="1" spcCol="1270" anchor="ctr" anchorCtr="0">
                <a:noAutofit/>
              </a:bodyPr>
              <a:lstStyle/>
              <a:p>
                <a:pPr lvl="0" algn="ctr" defTabSz="27114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GB" sz="6100" kern="1200">
                  <a:cs typeface="+mn-ea"/>
                  <a:sym typeface="+mn-lt"/>
                </a:endParaRPr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2580968" y="2896201"/>
              <a:ext cx="618042" cy="502886"/>
              <a:chOff x="10074275" y="4479132"/>
              <a:chExt cx="464344" cy="377825"/>
            </a:xfrm>
            <a:solidFill>
              <a:schemeClr val="bg2"/>
            </a:solidFill>
          </p:grpSpPr>
          <p:sp>
            <p:nvSpPr>
              <p:cNvPr id="16" name="AutoShape 5"/>
              <p:cNvSpPr/>
              <p:nvPr/>
            </p:nvSpPr>
            <p:spPr bwMode="auto">
              <a:xfrm>
                <a:off x="10393363" y="4595019"/>
                <a:ext cx="87313" cy="11668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7999" y="18900"/>
                    </a:moveTo>
                    <a:lnTo>
                      <a:pt x="3600" y="18900"/>
                    </a:lnTo>
                    <a:lnTo>
                      <a:pt x="3600" y="2700"/>
                    </a:lnTo>
                    <a:lnTo>
                      <a:pt x="7200" y="2700"/>
                    </a:lnTo>
                    <a:lnTo>
                      <a:pt x="17999" y="14850"/>
                    </a:lnTo>
                    <a:cubicBezTo>
                      <a:pt x="17999" y="14850"/>
                      <a:pt x="17999" y="18900"/>
                      <a:pt x="17999" y="18900"/>
                    </a:cubicBezTo>
                    <a:close/>
                    <a:moveTo>
                      <a:pt x="10195" y="1202"/>
                    </a:moveTo>
                    <a:cubicBezTo>
                      <a:pt x="9527" y="450"/>
                      <a:pt x="8402" y="0"/>
                      <a:pt x="7200" y="0"/>
                    </a:cubicBezTo>
                    <a:lnTo>
                      <a:pt x="3600" y="0"/>
                    </a:lnTo>
                    <a:cubicBezTo>
                      <a:pt x="1610" y="0"/>
                      <a:pt x="0" y="1207"/>
                      <a:pt x="0" y="2700"/>
                    </a:cubicBezTo>
                    <a:lnTo>
                      <a:pt x="0" y="18900"/>
                    </a:lnTo>
                    <a:cubicBezTo>
                      <a:pt x="0" y="20392"/>
                      <a:pt x="1610" y="21599"/>
                      <a:pt x="3600" y="21599"/>
                    </a:cubicBezTo>
                    <a:lnTo>
                      <a:pt x="17999" y="21599"/>
                    </a:lnTo>
                    <a:cubicBezTo>
                      <a:pt x="19989" y="21599"/>
                      <a:pt x="21600" y="20392"/>
                      <a:pt x="21600" y="18900"/>
                    </a:cubicBezTo>
                    <a:lnTo>
                      <a:pt x="21600" y="14850"/>
                    </a:lnTo>
                    <a:cubicBezTo>
                      <a:pt x="21600" y="14317"/>
                      <a:pt x="21389" y="13795"/>
                      <a:pt x="20995" y="13352"/>
                    </a:cubicBezTo>
                    <a:cubicBezTo>
                      <a:pt x="20995" y="13352"/>
                      <a:pt x="10195" y="1202"/>
                      <a:pt x="10195" y="120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7" name="AutoShape 6"/>
              <p:cNvSpPr/>
              <p:nvPr/>
            </p:nvSpPr>
            <p:spPr bwMode="auto">
              <a:xfrm>
                <a:off x="10074275" y="4479132"/>
                <a:ext cx="464344" cy="3778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50" y="16615"/>
                    </a:moveTo>
                    <a:cubicBezTo>
                      <a:pt x="20250" y="17074"/>
                      <a:pt x="19948" y="17446"/>
                      <a:pt x="19575" y="17446"/>
                    </a:cubicBezTo>
                    <a:lnTo>
                      <a:pt x="18803" y="17446"/>
                    </a:lnTo>
                    <a:cubicBezTo>
                      <a:pt x="18501" y="16016"/>
                      <a:pt x="17453" y="14953"/>
                      <a:pt x="16200" y="14953"/>
                    </a:cubicBezTo>
                    <a:cubicBezTo>
                      <a:pt x="14945" y="14953"/>
                      <a:pt x="13897" y="16016"/>
                      <a:pt x="13595" y="17446"/>
                    </a:cubicBezTo>
                    <a:lnTo>
                      <a:pt x="10029" y="17446"/>
                    </a:lnTo>
                    <a:cubicBezTo>
                      <a:pt x="9727" y="16016"/>
                      <a:pt x="8679" y="14953"/>
                      <a:pt x="7425" y="14953"/>
                    </a:cubicBezTo>
                    <a:cubicBezTo>
                      <a:pt x="6170" y="14953"/>
                      <a:pt x="5122" y="16016"/>
                      <a:pt x="4820" y="17446"/>
                    </a:cubicBezTo>
                    <a:lnTo>
                      <a:pt x="4050" y="17446"/>
                    </a:lnTo>
                    <a:cubicBezTo>
                      <a:pt x="3677" y="17446"/>
                      <a:pt x="3375" y="17074"/>
                      <a:pt x="3375" y="16615"/>
                    </a:cubicBezTo>
                    <a:lnTo>
                      <a:pt x="3375" y="14123"/>
                    </a:lnTo>
                    <a:lnTo>
                      <a:pt x="12150" y="14123"/>
                    </a:lnTo>
                    <a:cubicBezTo>
                      <a:pt x="13266" y="14123"/>
                      <a:pt x="14175" y="13005"/>
                      <a:pt x="14175" y="11630"/>
                    </a:cubicBezTo>
                    <a:lnTo>
                      <a:pt x="14175" y="5815"/>
                    </a:lnTo>
                    <a:lnTo>
                      <a:pt x="16875" y="5815"/>
                    </a:lnTo>
                    <a:cubicBezTo>
                      <a:pt x="17100" y="5815"/>
                      <a:pt x="17311" y="5954"/>
                      <a:pt x="17436" y="6185"/>
                    </a:cubicBezTo>
                    <a:lnTo>
                      <a:pt x="20136" y="11169"/>
                    </a:lnTo>
                    <a:cubicBezTo>
                      <a:pt x="20210" y="11306"/>
                      <a:pt x="20250" y="11466"/>
                      <a:pt x="20250" y="11630"/>
                    </a:cubicBezTo>
                    <a:cubicBezTo>
                      <a:pt x="20250" y="11630"/>
                      <a:pt x="20250" y="16615"/>
                      <a:pt x="20250" y="16615"/>
                    </a:cubicBezTo>
                    <a:close/>
                    <a:moveTo>
                      <a:pt x="16200" y="19938"/>
                    </a:moveTo>
                    <a:cubicBezTo>
                      <a:pt x="15454" y="19938"/>
                      <a:pt x="14850" y="19193"/>
                      <a:pt x="14850" y="18276"/>
                    </a:cubicBezTo>
                    <a:cubicBezTo>
                      <a:pt x="14850" y="17360"/>
                      <a:pt x="15454" y="16615"/>
                      <a:pt x="16200" y="16615"/>
                    </a:cubicBezTo>
                    <a:cubicBezTo>
                      <a:pt x="16945" y="16615"/>
                      <a:pt x="17550" y="17360"/>
                      <a:pt x="17550" y="18276"/>
                    </a:cubicBezTo>
                    <a:cubicBezTo>
                      <a:pt x="17550" y="19193"/>
                      <a:pt x="16945" y="19938"/>
                      <a:pt x="16200" y="19938"/>
                    </a:cubicBezTo>
                    <a:moveTo>
                      <a:pt x="7425" y="19938"/>
                    </a:moveTo>
                    <a:cubicBezTo>
                      <a:pt x="6679" y="19938"/>
                      <a:pt x="6075" y="19193"/>
                      <a:pt x="6075" y="18276"/>
                    </a:cubicBezTo>
                    <a:cubicBezTo>
                      <a:pt x="6075" y="17360"/>
                      <a:pt x="6679" y="16615"/>
                      <a:pt x="7425" y="16615"/>
                    </a:cubicBezTo>
                    <a:cubicBezTo>
                      <a:pt x="8170" y="16615"/>
                      <a:pt x="8775" y="17360"/>
                      <a:pt x="8775" y="18276"/>
                    </a:cubicBezTo>
                    <a:cubicBezTo>
                      <a:pt x="8775" y="19193"/>
                      <a:pt x="8170" y="19938"/>
                      <a:pt x="7425" y="19938"/>
                    </a:cubicBezTo>
                    <a:moveTo>
                      <a:pt x="2024" y="12461"/>
                    </a:moveTo>
                    <a:cubicBezTo>
                      <a:pt x="1652" y="12461"/>
                      <a:pt x="1349" y="12089"/>
                      <a:pt x="1349" y="11630"/>
                    </a:cubicBezTo>
                    <a:lnTo>
                      <a:pt x="1349" y="2492"/>
                    </a:lnTo>
                    <a:cubicBezTo>
                      <a:pt x="1349" y="2033"/>
                      <a:pt x="1652" y="1661"/>
                      <a:pt x="2024" y="1661"/>
                    </a:cubicBezTo>
                    <a:lnTo>
                      <a:pt x="12150" y="1661"/>
                    </a:lnTo>
                    <a:cubicBezTo>
                      <a:pt x="12523" y="1661"/>
                      <a:pt x="12825" y="2033"/>
                      <a:pt x="12825" y="2492"/>
                    </a:cubicBezTo>
                    <a:lnTo>
                      <a:pt x="12825" y="4153"/>
                    </a:lnTo>
                    <a:lnTo>
                      <a:pt x="12825" y="5815"/>
                    </a:lnTo>
                    <a:lnTo>
                      <a:pt x="12825" y="11630"/>
                    </a:lnTo>
                    <a:cubicBezTo>
                      <a:pt x="12825" y="12089"/>
                      <a:pt x="12523" y="12461"/>
                      <a:pt x="12150" y="12461"/>
                    </a:cubicBezTo>
                    <a:cubicBezTo>
                      <a:pt x="12150" y="12461"/>
                      <a:pt x="2024" y="12461"/>
                      <a:pt x="2024" y="12461"/>
                    </a:cubicBezTo>
                    <a:close/>
                    <a:moveTo>
                      <a:pt x="21259" y="10248"/>
                    </a:moveTo>
                    <a:lnTo>
                      <a:pt x="18559" y="5263"/>
                    </a:lnTo>
                    <a:cubicBezTo>
                      <a:pt x="18182" y="4568"/>
                      <a:pt x="17552" y="4153"/>
                      <a:pt x="16875" y="4153"/>
                    </a:cubicBezTo>
                    <a:lnTo>
                      <a:pt x="14175" y="4153"/>
                    </a:lnTo>
                    <a:lnTo>
                      <a:pt x="14175" y="2492"/>
                    </a:lnTo>
                    <a:cubicBezTo>
                      <a:pt x="14175" y="1117"/>
                      <a:pt x="13266" y="0"/>
                      <a:pt x="12150" y="0"/>
                    </a:cubicBezTo>
                    <a:lnTo>
                      <a:pt x="2024" y="0"/>
                    </a:lnTo>
                    <a:cubicBezTo>
                      <a:pt x="908" y="0"/>
                      <a:pt x="0" y="1117"/>
                      <a:pt x="0" y="2492"/>
                    </a:cubicBezTo>
                    <a:lnTo>
                      <a:pt x="0" y="11630"/>
                    </a:lnTo>
                    <a:cubicBezTo>
                      <a:pt x="0" y="13005"/>
                      <a:pt x="908" y="14123"/>
                      <a:pt x="2024" y="14123"/>
                    </a:cubicBezTo>
                    <a:lnTo>
                      <a:pt x="2025" y="14123"/>
                    </a:lnTo>
                    <a:lnTo>
                      <a:pt x="2025" y="16615"/>
                    </a:lnTo>
                    <a:cubicBezTo>
                      <a:pt x="2025" y="17989"/>
                      <a:pt x="2933" y="19107"/>
                      <a:pt x="4050" y="19107"/>
                    </a:cubicBezTo>
                    <a:lnTo>
                      <a:pt x="4820" y="19107"/>
                    </a:lnTo>
                    <a:cubicBezTo>
                      <a:pt x="5122" y="20537"/>
                      <a:pt x="6170" y="21600"/>
                      <a:pt x="7425" y="21600"/>
                    </a:cubicBezTo>
                    <a:cubicBezTo>
                      <a:pt x="8679" y="21600"/>
                      <a:pt x="9727" y="20537"/>
                      <a:pt x="10029" y="19107"/>
                    </a:cubicBezTo>
                    <a:lnTo>
                      <a:pt x="13595" y="19107"/>
                    </a:lnTo>
                    <a:cubicBezTo>
                      <a:pt x="13897" y="20537"/>
                      <a:pt x="14945" y="21600"/>
                      <a:pt x="16200" y="21600"/>
                    </a:cubicBezTo>
                    <a:cubicBezTo>
                      <a:pt x="17453" y="21600"/>
                      <a:pt x="18501" y="20537"/>
                      <a:pt x="18803" y="19107"/>
                    </a:cubicBezTo>
                    <a:lnTo>
                      <a:pt x="19575" y="19107"/>
                    </a:lnTo>
                    <a:cubicBezTo>
                      <a:pt x="20691" y="19107"/>
                      <a:pt x="21599" y="17989"/>
                      <a:pt x="21599" y="16615"/>
                    </a:cubicBezTo>
                    <a:lnTo>
                      <a:pt x="21599" y="11630"/>
                    </a:lnTo>
                    <a:cubicBezTo>
                      <a:pt x="21599" y="11137"/>
                      <a:pt x="21482" y="10658"/>
                      <a:pt x="21259" y="10248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6951788" y="2779988"/>
              <a:ext cx="425762" cy="619099"/>
              <a:chOff x="10146507" y="3505994"/>
              <a:chExt cx="319881" cy="465138"/>
            </a:xfrm>
            <a:solidFill>
              <a:schemeClr val="bg2"/>
            </a:solidFill>
          </p:grpSpPr>
          <p:sp>
            <p:nvSpPr>
              <p:cNvPr id="19" name="AutoShape 30"/>
              <p:cNvSpPr/>
              <p:nvPr/>
            </p:nvSpPr>
            <p:spPr bwMode="auto">
              <a:xfrm>
                <a:off x="10146507" y="3505994"/>
                <a:ext cx="319881" cy="465138"/>
              </a:xfrm>
              <a:custGeom>
                <a:avLst/>
                <a:gdLst>
                  <a:gd name="T0" fmla="*/ 10383 w 20767"/>
                  <a:gd name="T1" fmla="*/ 10800 h 21600"/>
                  <a:gd name="T2" fmla="*/ 10383 w 20767"/>
                  <a:gd name="T3" fmla="*/ 10800 h 21600"/>
                  <a:gd name="T4" fmla="*/ 10383 w 20767"/>
                  <a:gd name="T5" fmla="*/ 10800 h 21600"/>
                  <a:gd name="T6" fmla="*/ 10383 w 20767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767" h="21600">
                    <a:moveTo>
                      <a:pt x="18566" y="16551"/>
                    </a:moveTo>
                    <a:cubicBezTo>
                      <a:pt x="17960" y="18284"/>
                      <a:pt x="17274" y="20249"/>
                      <a:pt x="9436" y="20249"/>
                    </a:cubicBezTo>
                    <a:cubicBezTo>
                      <a:pt x="4711" y="20249"/>
                      <a:pt x="1888" y="17809"/>
                      <a:pt x="1888" y="15451"/>
                    </a:cubicBezTo>
                    <a:cubicBezTo>
                      <a:pt x="1888" y="13645"/>
                      <a:pt x="2349" y="12161"/>
                      <a:pt x="2835" y="10591"/>
                    </a:cubicBezTo>
                    <a:cubicBezTo>
                      <a:pt x="3454" y="8600"/>
                      <a:pt x="4088" y="6563"/>
                      <a:pt x="3813" y="3868"/>
                    </a:cubicBezTo>
                    <a:cubicBezTo>
                      <a:pt x="6723" y="6750"/>
                      <a:pt x="7759" y="10567"/>
                      <a:pt x="7759" y="10567"/>
                    </a:cubicBezTo>
                    <a:cubicBezTo>
                      <a:pt x="7759" y="10567"/>
                      <a:pt x="10468" y="7846"/>
                      <a:pt x="11196" y="6582"/>
                    </a:cubicBezTo>
                    <a:cubicBezTo>
                      <a:pt x="11755" y="7395"/>
                      <a:pt x="12267" y="10124"/>
                      <a:pt x="12267" y="12825"/>
                    </a:cubicBezTo>
                    <a:cubicBezTo>
                      <a:pt x="12267" y="12825"/>
                      <a:pt x="14773" y="11347"/>
                      <a:pt x="16653" y="9127"/>
                    </a:cubicBezTo>
                    <a:cubicBezTo>
                      <a:pt x="18632" y="11666"/>
                      <a:pt x="19346" y="14320"/>
                      <a:pt x="18566" y="16551"/>
                    </a:cubicBezTo>
                    <a:moveTo>
                      <a:pt x="16041" y="6075"/>
                    </a:moveTo>
                    <a:cubicBezTo>
                      <a:pt x="15982" y="7879"/>
                      <a:pt x="14088" y="9404"/>
                      <a:pt x="14088" y="9404"/>
                    </a:cubicBezTo>
                    <a:cubicBezTo>
                      <a:pt x="14088" y="6046"/>
                      <a:pt x="10380" y="3375"/>
                      <a:pt x="10380" y="3375"/>
                    </a:cubicBezTo>
                    <a:cubicBezTo>
                      <a:pt x="10380" y="3375"/>
                      <a:pt x="10330" y="5373"/>
                      <a:pt x="8452" y="7389"/>
                    </a:cubicBezTo>
                    <a:cubicBezTo>
                      <a:pt x="6574" y="2686"/>
                      <a:pt x="938" y="0"/>
                      <a:pt x="938" y="0"/>
                    </a:cubicBezTo>
                    <a:cubicBezTo>
                      <a:pt x="3756" y="7389"/>
                      <a:pt x="0" y="10076"/>
                      <a:pt x="0" y="15451"/>
                    </a:cubicBezTo>
                    <a:cubicBezTo>
                      <a:pt x="0" y="18604"/>
                      <a:pt x="3730" y="21599"/>
                      <a:pt x="9436" y="21599"/>
                    </a:cubicBezTo>
                    <a:cubicBezTo>
                      <a:pt x="17888" y="21599"/>
                      <a:pt x="19523" y="19379"/>
                      <a:pt x="20396" y="16878"/>
                    </a:cubicBezTo>
                    <a:cubicBezTo>
                      <a:pt x="21599" y="13436"/>
                      <a:pt x="19797" y="9432"/>
                      <a:pt x="16041" y="607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20" name="AutoShape 31"/>
              <p:cNvSpPr/>
              <p:nvPr/>
            </p:nvSpPr>
            <p:spPr bwMode="auto">
              <a:xfrm>
                <a:off x="10205244" y="3709194"/>
                <a:ext cx="205581" cy="166688"/>
              </a:xfrm>
              <a:custGeom>
                <a:avLst/>
                <a:gdLst>
                  <a:gd name="T0" fmla="*/ 10641 w 21282"/>
                  <a:gd name="T1" fmla="*/ 10800 h 21600"/>
                  <a:gd name="T2" fmla="*/ 10641 w 21282"/>
                  <a:gd name="T3" fmla="*/ 10800 h 21600"/>
                  <a:gd name="T4" fmla="*/ 10641 w 21282"/>
                  <a:gd name="T5" fmla="*/ 10800 h 21600"/>
                  <a:gd name="T6" fmla="*/ 10641 w 21282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282" h="21600">
                    <a:moveTo>
                      <a:pt x="20698" y="5891"/>
                    </a:moveTo>
                    <a:lnTo>
                      <a:pt x="19424" y="7749"/>
                    </a:lnTo>
                    <a:cubicBezTo>
                      <a:pt x="17846" y="10064"/>
                      <a:pt x="16352" y="12259"/>
                      <a:pt x="12365" y="14784"/>
                    </a:cubicBezTo>
                    <a:cubicBezTo>
                      <a:pt x="11794" y="12631"/>
                      <a:pt x="11275" y="10259"/>
                      <a:pt x="11275" y="6631"/>
                    </a:cubicBezTo>
                    <a:lnTo>
                      <a:pt x="11275" y="3408"/>
                    </a:lnTo>
                    <a:lnTo>
                      <a:pt x="9000" y="7893"/>
                    </a:lnTo>
                    <a:cubicBezTo>
                      <a:pt x="8233" y="9421"/>
                      <a:pt x="7598" y="10690"/>
                      <a:pt x="6649" y="12373"/>
                    </a:cubicBezTo>
                    <a:cubicBezTo>
                      <a:pt x="5211" y="8296"/>
                      <a:pt x="4195" y="5281"/>
                      <a:pt x="3422" y="2545"/>
                    </a:cubicBezTo>
                    <a:lnTo>
                      <a:pt x="2705" y="0"/>
                    </a:lnTo>
                    <a:lnTo>
                      <a:pt x="1926" y="2847"/>
                    </a:lnTo>
                    <a:cubicBezTo>
                      <a:pt x="936" y="6469"/>
                      <a:pt x="0" y="9891"/>
                      <a:pt x="0" y="18771"/>
                    </a:cubicBezTo>
                    <a:cubicBezTo>
                      <a:pt x="0" y="19292"/>
                      <a:pt x="333" y="19714"/>
                      <a:pt x="749" y="19714"/>
                    </a:cubicBezTo>
                    <a:cubicBezTo>
                      <a:pt x="1162" y="19714"/>
                      <a:pt x="1499" y="19292"/>
                      <a:pt x="1499" y="18771"/>
                    </a:cubicBezTo>
                    <a:cubicBezTo>
                      <a:pt x="1499" y="11964"/>
                      <a:pt x="2037" y="8594"/>
                      <a:pt x="2758" y="5681"/>
                    </a:cubicBezTo>
                    <a:cubicBezTo>
                      <a:pt x="3537" y="8174"/>
                      <a:pt x="4520" y="11009"/>
                      <a:pt x="5812" y="14638"/>
                    </a:cubicBezTo>
                    <a:lnTo>
                      <a:pt x="6339" y="16117"/>
                    </a:lnTo>
                    <a:lnTo>
                      <a:pt x="7100" y="14811"/>
                    </a:lnTo>
                    <a:cubicBezTo>
                      <a:pt x="8344" y="12681"/>
                      <a:pt x="9085" y="11248"/>
                      <a:pt x="9896" y="9638"/>
                    </a:cubicBezTo>
                    <a:cubicBezTo>
                      <a:pt x="10133" y="12428"/>
                      <a:pt x="10681" y="14428"/>
                      <a:pt x="11223" y="16408"/>
                    </a:cubicBezTo>
                    <a:lnTo>
                      <a:pt x="11495" y="17404"/>
                    </a:lnTo>
                    <a:lnTo>
                      <a:pt x="12253" y="16953"/>
                    </a:lnTo>
                    <a:cubicBezTo>
                      <a:pt x="16306" y="14531"/>
                      <a:pt x="18203" y="12327"/>
                      <a:pt x="19708" y="10211"/>
                    </a:cubicBezTo>
                    <a:cubicBezTo>
                      <a:pt x="19942" y="13727"/>
                      <a:pt x="19573" y="17574"/>
                      <a:pt x="18698" y="20305"/>
                    </a:cubicBezTo>
                    <a:cubicBezTo>
                      <a:pt x="18543" y="20787"/>
                      <a:pt x="18730" y="21336"/>
                      <a:pt x="19114" y="21531"/>
                    </a:cubicBezTo>
                    <a:cubicBezTo>
                      <a:pt x="19204" y="21577"/>
                      <a:pt x="19301" y="21599"/>
                      <a:pt x="19395" y="21599"/>
                    </a:cubicBezTo>
                    <a:cubicBezTo>
                      <a:pt x="19690" y="21599"/>
                      <a:pt x="19972" y="21377"/>
                      <a:pt x="20089" y="21008"/>
                    </a:cubicBezTo>
                    <a:cubicBezTo>
                      <a:pt x="21251" y="17380"/>
                      <a:pt x="21600" y="12213"/>
                      <a:pt x="20976" y="7841"/>
                    </a:cubicBezTo>
                    <a:cubicBezTo>
                      <a:pt x="20976" y="7841"/>
                      <a:pt x="20698" y="5891"/>
                      <a:pt x="20698" y="5891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</p:grpSp>
        <p:grpSp>
          <p:nvGrpSpPr>
            <p:cNvPr id="21" name="Group 20"/>
            <p:cNvGrpSpPr/>
            <p:nvPr/>
          </p:nvGrpSpPr>
          <p:grpSpPr>
            <a:xfrm>
              <a:off x="4718309" y="2779988"/>
              <a:ext cx="618042" cy="619099"/>
              <a:chOff x="8216107" y="3505994"/>
              <a:chExt cx="464344" cy="465138"/>
            </a:xfrm>
            <a:solidFill>
              <a:schemeClr val="bg2"/>
            </a:solidFill>
          </p:grpSpPr>
          <p:sp>
            <p:nvSpPr>
              <p:cNvPr id="22" name="AutoShape 33"/>
              <p:cNvSpPr/>
              <p:nvPr/>
            </p:nvSpPr>
            <p:spPr bwMode="auto">
              <a:xfrm>
                <a:off x="8216107" y="3680619"/>
                <a:ext cx="464344" cy="290513"/>
              </a:xfrm>
              <a:custGeom>
                <a:avLst/>
                <a:gdLst>
                  <a:gd name="T0" fmla="*/ 10752 w 21505"/>
                  <a:gd name="T1" fmla="*/ 10800 h 21600"/>
                  <a:gd name="T2" fmla="*/ 10752 w 21505"/>
                  <a:gd name="T3" fmla="*/ 10800 h 21600"/>
                  <a:gd name="T4" fmla="*/ 10752 w 21505"/>
                  <a:gd name="T5" fmla="*/ 10800 h 21600"/>
                  <a:gd name="T6" fmla="*/ 10752 w 21505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505" h="21600">
                    <a:moveTo>
                      <a:pt x="17472" y="17279"/>
                    </a:moveTo>
                    <a:lnTo>
                      <a:pt x="17472" y="18899"/>
                    </a:lnTo>
                    <a:cubicBezTo>
                      <a:pt x="17472" y="19198"/>
                      <a:pt x="17321" y="19439"/>
                      <a:pt x="17136" y="19439"/>
                    </a:cubicBezTo>
                    <a:lnTo>
                      <a:pt x="4368" y="19439"/>
                    </a:lnTo>
                    <a:cubicBezTo>
                      <a:pt x="4182" y="19439"/>
                      <a:pt x="4032" y="19198"/>
                      <a:pt x="4032" y="18899"/>
                    </a:cubicBezTo>
                    <a:lnTo>
                      <a:pt x="4032" y="17279"/>
                    </a:lnTo>
                    <a:lnTo>
                      <a:pt x="1344" y="12419"/>
                    </a:lnTo>
                    <a:cubicBezTo>
                      <a:pt x="1344" y="12121"/>
                      <a:pt x="1494" y="11879"/>
                      <a:pt x="1680" y="11879"/>
                    </a:cubicBezTo>
                    <a:lnTo>
                      <a:pt x="3360" y="11879"/>
                    </a:lnTo>
                    <a:lnTo>
                      <a:pt x="4032" y="11879"/>
                    </a:lnTo>
                    <a:lnTo>
                      <a:pt x="4704" y="11879"/>
                    </a:lnTo>
                    <a:lnTo>
                      <a:pt x="5376" y="11879"/>
                    </a:lnTo>
                    <a:lnTo>
                      <a:pt x="6048" y="11879"/>
                    </a:lnTo>
                    <a:lnTo>
                      <a:pt x="6720" y="11879"/>
                    </a:lnTo>
                    <a:lnTo>
                      <a:pt x="7392" y="11879"/>
                    </a:lnTo>
                    <a:lnTo>
                      <a:pt x="8064" y="11879"/>
                    </a:lnTo>
                    <a:lnTo>
                      <a:pt x="8736" y="11879"/>
                    </a:lnTo>
                    <a:lnTo>
                      <a:pt x="12768" y="11879"/>
                    </a:lnTo>
                    <a:lnTo>
                      <a:pt x="13440" y="11879"/>
                    </a:lnTo>
                    <a:lnTo>
                      <a:pt x="14112" y="11879"/>
                    </a:lnTo>
                    <a:lnTo>
                      <a:pt x="14784" y="11879"/>
                    </a:lnTo>
                    <a:lnTo>
                      <a:pt x="15456" y="11879"/>
                    </a:lnTo>
                    <a:lnTo>
                      <a:pt x="16128" y="11879"/>
                    </a:lnTo>
                    <a:lnTo>
                      <a:pt x="16800" y="11879"/>
                    </a:lnTo>
                    <a:lnTo>
                      <a:pt x="17472" y="11879"/>
                    </a:lnTo>
                    <a:lnTo>
                      <a:pt x="18144" y="11879"/>
                    </a:lnTo>
                    <a:lnTo>
                      <a:pt x="19824" y="11879"/>
                    </a:lnTo>
                    <a:cubicBezTo>
                      <a:pt x="20009" y="11879"/>
                      <a:pt x="20160" y="12121"/>
                      <a:pt x="20160" y="12419"/>
                    </a:cubicBezTo>
                    <a:cubicBezTo>
                      <a:pt x="20160" y="12419"/>
                      <a:pt x="17472" y="17279"/>
                      <a:pt x="17472" y="17279"/>
                    </a:cubicBezTo>
                    <a:close/>
                    <a:moveTo>
                      <a:pt x="10752" y="4320"/>
                    </a:moveTo>
                    <a:cubicBezTo>
                      <a:pt x="8625" y="4320"/>
                      <a:pt x="6826" y="6601"/>
                      <a:pt x="6246" y="9719"/>
                    </a:cubicBezTo>
                    <a:lnTo>
                      <a:pt x="5552" y="9719"/>
                    </a:lnTo>
                    <a:cubicBezTo>
                      <a:pt x="6152" y="6000"/>
                      <a:pt x="8252" y="3239"/>
                      <a:pt x="10752" y="3239"/>
                    </a:cubicBezTo>
                    <a:cubicBezTo>
                      <a:pt x="12934" y="3239"/>
                      <a:pt x="14813" y="5344"/>
                      <a:pt x="15654" y="8353"/>
                    </a:cubicBezTo>
                    <a:lnTo>
                      <a:pt x="15054" y="8835"/>
                    </a:lnTo>
                    <a:cubicBezTo>
                      <a:pt x="14323" y="6180"/>
                      <a:pt x="12671" y="4320"/>
                      <a:pt x="10752" y="4320"/>
                    </a:cubicBezTo>
                    <a:moveTo>
                      <a:pt x="10752" y="8639"/>
                    </a:moveTo>
                    <a:cubicBezTo>
                      <a:pt x="10158" y="8639"/>
                      <a:pt x="9630" y="9061"/>
                      <a:pt x="9260" y="9719"/>
                    </a:cubicBezTo>
                    <a:lnTo>
                      <a:pt x="8437" y="9719"/>
                    </a:lnTo>
                    <a:cubicBezTo>
                      <a:pt x="8904" y="8435"/>
                      <a:pt x="9761" y="7560"/>
                      <a:pt x="10752" y="7560"/>
                    </a:cubicBezTo>
                    <a:cubicBezTo>
                      <a:pt x="11742" y="7560"/>
                      <a:pt x="12600" y="8435"/>
                      <a:pt x="13066" y="9719"/>
                    </a:cubicBezTo>
                    <a:lnTo>
                      <a:pt x="12244" y="9719"/>
                    </a:lnTo>
                    <a:cubicBezTo>
                      <a:pt x="11874" y="9061"/>
                      <a:pt x="11345" y="8639"/>
                      <a:pt x="10752" y="8639"/>
                    </a:cubicBezTo>
                    <a:moveTo>
                      <a:pt x="13827" y="9719"/>
                    </a:moveTo>
                    <a:cubicBezTo>
                      <a:pt x="13307" y="7816"/>
                      <a:pt x="12126" y="6479"/>
                      <a:pt x="10752" y="6479"/>
                    </a:cubicBezTo>
                    <a:cubicBezTo>
                      <a:pt x="9378" y="6479"/>
                      <a:pt x="8197" y="7816"/>
                      <a:pt x="7676" y="9719"/>
                    </a:cubicBezTo>
                    <a:lnTo>
                      <a:pt x="6955" y="9719"/>
                    </a:lnTo>
                    <a:cubicBezTo>
                      <a:pt x="7510" y="7207"/>
                      <a:pt x="9001" y="5400"/>
                      <a:pt x="10752" y="5400"/>
                    </a:cubicBezTo>
                    <a:cubicBezTo>
                      <a:pt x="12409" y="5400"/>
                      <a:pt x="13834" y="7015"/>
                      <a:pt x="14454" y="9317"/>
                    </a:cubicBezTo>
                    <a:lnTo>
                      <a:pt x="13953" y="9719"/>
                    </a:lnTo>
                    <a:cubicBezTo>
                      <a:pt x="13953" y="9719"/>
                      <a:pt x="13827" y="9719"/>
                      <a:pt x="13827" y="9719"/>
                    </a:cubicBezTo>
                    <a:close/>
                    <a:moveTo>
                      <a:pt x="10752" y="1080"/>
                    </a:moveTo>
                    <a:cubicBezTo>
                      <a:pt x="13459" y="1080"/>
                      <a:pt x="15792" y="3672"/>
                      <a:pt x="16856" y="7388"/>
                    </a:cubicBezTo>
                    <a:lnTo>
                      <a:pt x="16256" y="7869"/>
                    </a:lnTo>
                    <a:cubicBezTo>
                      <a:pt x="15305" y="4504"/>
                      <a:pt x="13201" y="2160"/>
                      <a:pt x="10752" y="2160"/>
                    </a:cubicBezTo>
                    <a:cubicBezTo>
                      <a:pt x="7874" y="2160"/>
                      <a:pt x="5470" y="5392"/>
                      <a:pt x="4858" y="9719"/>
                    </a:cubicBezTo>
                    <a:lnTo>
                      <a:pt x="4167" y="9719"/>
                    </a:lnTo>
                    <a:cubicBezTo>
                      <a:pt x="4792" y="4796"/>
                      <a:pt x="7507" y="1080"/>
                      <a:pt x="10752" y="1080"/>
                    </a:cubicBezTo>
                    <a:moveTo>
                      <a:pt x="17336" y="9719"/>
                    </a:moveTo>
                    <a:lnTo>
                      <a:pt x="16958" y="9719"/>
                    </a:lnTo>
                    <a:lnTo>
                      <a:pt x="17294" y="9449"/>
                    </a:lnTo>
                    <a:cubicBezTo>
                      <a:pt x="17307" y="9540"/>
                      <a:pt x="17325" y="9628"/>
                      <a:pt x="17336" y="9719"/>
                    </a:cubicBezTo>
                    <a:moveTo>
                      <a:pt x="19824" y="9719"/>
                    </a:moveTo>
                    <a:lnTo>
                      <a:pt x="18016" y="9719"/>
                    </a:lnTo>
                    <a:cubicBezTo>
                      <a:pt x="17986" y="9461"/>
                      <a:pt x="17948" y="9209"/>
                      <a:pt x="17908" y="8957"/>
                    </a:cubicBezTo>
                    <a:lnTo>
                      <a:pt x="21132" y="6366"/>
                    </a:lnTo>
                    <a:cubicBezTo>
                      <a:pt x="21464" y="6099"/>
                      <a:pt x="21599" y="5450"/>
                      <a:pt x="21433" y="4916"/>
                    </a:cubicBezTo>
                    <a:cubicBezTo>
                      <a:pt x="21267" y="4383"/>
                      <a:pt x="20864" y="4169"/>
                      <a:pt x="20532" y="4433"/>
                    </a:cubicBezTo>
                    <a:lnTo>
                      <a:pt x="17456" y="6905"/>
                    </a:lnTo>
                    <a:cubicBezTo>
                      <a:pt x="16282" y="2836"/>
                      <a:pt x="13721" y="0"/>
                      <a:pt x="10752" y="0"/>
                    </a:cubicBezTo>
                    <a:cubicBezTo>
                      <a:pt x="7135" y="0"/>
                      <a:pt x="4122" y="4198"/>
                      <a:pt x="3488" y="9719"/>
                    </a:cubicBezTo>
                    <a:lnTo>
                      <a:pt x="1680" y="9719"/>
                    </a:lnTo>
                    <a:cubicBezTo>
                      <a:pt x="754" y="9719"/>
                      <a:pt x="0" y="10930"/>
                      <a:pt x="0" y="12419"/>
                    </a:cubicBezTo>
                    <a:cubicBezTo>
                      <a:pt x="0" y="12949"/>
                      <a:pt x="121" y="13459"/>
                      <a:pt x="339" y="13855"/>
                    </a:cubicBezTo>
                    <a:lnTo>
                      <a:pt x="2688" y="18101"/>
                    </a:lnTo>
                    <a:lnTo>
                      <a:pt x="2688" y="18899"/>
                    </a:lnTo>
                    <a:cubicBezTo>
                      <a:pt x="2688" y="20389"/>
                      <a:pt x="3442" y="21599"/>
                      <a:pt x="4368" y="21599"/>
                    </a:cubicBezTo>
                    <a:lnTo>
                      <a:pt x="17136" y="21599"/>
                    </a:lnTo>
                    <a:cubicBezTo>
                      <a:pt x="18062" y="21599"/>
                      <a:pt x="18816" y="20389"/>
                      <a:pt x="18816" y="18899"/>
                    </a:cubicBezTo>
                    <a:lnTo>
                      <a:pt x="18816" y="18101"/>
                    </a:lnTo>
                    <a:lnTo>
                      <a:pt x="21165" y="13855"/>
                    </a:lnTo>
                    <a:cubicBezTo>
                      <a:pt x="21383" y="13459"/>
                      <a:pt x="21504" y="12949"/>
                      <a:pt x="21504" y="12419"/>
                    </a:cubicBezTo>
                    <a:cubicBezTo>
                      <a:pt x="21504" y="10930"/>
                      <a:pt x="20750" y="9719"/>
                      <a:pt x="19824" y="971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23" name="AutoShape 34"/>
              <p:cNvSpPr/>
              <p:nvPr/>
            </p:nvSpPr>
            <p:spPr bwMode="auto">
              <a:xfrm>
                <a:off x="8331994" y="3564732"/>
                <a:ext cx="33338" cy="108744"/>
              </a:xfrm>
              <a:custGeom>
                <a:avLst/>
                <a:gdLst>
                  <a:gd name="T0" fmla="+- 0 10758 2273"/>
                  <a:gd name="T1" fmla="*/ T0 w 16970"/>
                  <a:gd name="T2" fmla="*/ 10800 h 21600"/>
                  <a:gd name="T3" fmla="+- 0 10758 2273"/>
                  <a:gd name="T4" fmla="*/ T3 w 16970"/>
                  <a:gd name="T5" fmla="*/ 10800 h 21600"/>
                  <a:gd name="T6" fmla="+- 0 10758 2273"/>
                  <a:gd name="T7" fmla="*/ T6 w 16970"/>
                  <a:gd name="T8" fmla="*/ 10800 h 21600"/>
                  <a:gd name="T9" fmla="+- 0 10758 2273"/>
                  <a:gd name="T10" fmla="*/ T9 w 16970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16970" h="21600">
                    <a:moveTo>
                      <a:pt x="1763" y="20770"/>
                    </a:moveTo>
                    <a:cubicBezTo>
                      <a:pt x="1785" y="20787"/>
                      <a:pt x="1800" y="20804"/>
                      <a:pt x="1822" y="20820"/>
                    </a:cubicBezTo>
                    <a:lnTo>
                      <a:pt x="1840" y="20820"/>
                    </a:lnTo>
                    <a:cubicBezTo>
                      <a:pt x="2471" y="21282"/>
                      <a:pt x="3719" y="21600"/>
                      <a:pt x="5169" y="21600"/>
                    </a:cubicBezTo>
                    <a:cubicBezTo>
                      <a:pt x="7249" y="21600"/>
                      <a:pt x="8949" y="20947"/>
                      <a:pt x="8949" y="20151"/>
                    </a:cubicBezTo>
                    <a:cubicBezTo>
                      <a:pt x="8949" y="20027"/>
                      <a:pt x="8890" y="19906"/>
                      <a:pt x="8813" y="19791"/>
                    </a:cubicBezTo>
                    <a:cubicBezTo>
                      <a:pt x="8827" y="19771"/>
                      <a:pt x="8827" y="19755"/>
                      <a:pt x="8805" y="19735"/>
                    </a:cubicBezTo>
                    <a:cubicBezTo>
                      <a:pt x="5994" y="17195"/>
                      <a:pt x="8670" y="14408"/>
                      <a:pt x="11954" y="11407"/>
                    </a:cubicBezTo>
                    <a:cubicBezTo>
                      <a:pt x="15517" y="8164"/>
                      <a:pt x="19327" y="4564"/>
                      <a:pt x="15125" y="902"/>
                    </a:cubicBezTo>
                    <a:cubicBezTo>
                      <a:pt x="14593" y="374"/>
                      <a:pt x="13264" y="0"/>
                      <a:pt x="11701" y="0"/>
                    </a:cubicBezTo>
                    <a:cubicBezTo>
                      <a:pt x="9671" y="0"/>
                      <a:pt x="8016" y="632"/>
                      <a:pt x="8016" y="1411"/>
                    </a:cubicBezTo>
                    <a:cubicBezTo>
                      <a:pt x="8016" y="1583"/>
                      <a:pt x="8108" y="1746"/>
                      <a:pt x="8259" y="1898"/>
                    </a:cubicBezTo>
                    <a:cubicBezTo>
                      <a:pt x="8259" y="1904"/>
                      <a:pt x="8259" y="1909"/>
                      <a:pt x="8266" y="1915"/>
                    </a:cubicBezTo>
                    <a:cubicBezTo>
                      <a:pt x="8273" y="1923"/>
                      <a:pt x="8281" y="1932"/>
                      <a:pt x="8295" y="1940"/>
                    </a:cubicBezTo>
                    <a:lnTo>
                      <a:pt x="8325" y="1974"/>
                    </a:lnTo>
                    <a:cubicBezTo>
                      <a:pt x="11360" y="4592"/>
                      <a:pt x="8424" y="7275"/>
                      <a:pt x="5106" y="10305"/>
                    </a:cubicBezTo>
                    <a:cubicBezTo>
                      <a:pt x="1605" y="13500"/>
                      <a:pt x="-2273" y="17040"/>
                      <a:pt x="1635" y="20649"/>
                    </a:cubicBezTo>
                    <a:cubicBezTo>
                      <a:pt x="1671" y="20691"/>
                      <a:pt x="1719" y="20730"/>
                      <a:pt x="1763" y="2077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24" name="AutoShape 35"/>
              <p:cNvSpPr/>
              <p:nvPr/>
            </p:nvSpPr>
            <p:spPr bwMode="auto">
              <a:xfrm>
                <a:off x="8506619" y="3564732"/>
                <a:ext cx="32544" cy="108744"/>
              </a:xfrm>
              <a:custGeom>
                <a:avLst/>
                <a:gdLst>
                  <a:gd name="T0" fmla="+- 0 10758 2273"/>
                  <a:gd name="T1" fmla="*/ T0 w 16970"/>
                  <a:gd name="T2" fmla="*/ 10800 h 21600"/>
                  <a:gd name="T3" fmla="+- 0 10758 2273"/>
                  <a:gd name="T4" fmla="*/ T3 w 16970"/>
                  <a:gd name="T5" fmla="*/ 10800 h 21600"/>
                  <a:gd name="T6" fmla="+- 0 10758 2273"/>
                  <a:gd name="T7" fmla="*/ T6 w 16970"/>
                  <a:gd name="T8" fmla="*/ 10800 h 21600"/>
                  <a:gd name="T9" fmla="+- 0 10758 2273"/>
                  <a:gd name="T10" fmla="*/ T9 w 16970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16970" h="21600">
                    <a:moveTo>
                      <a:pt x="1763" y="20770"/>
                    </a:moveTo>
                    <a:cubicBezTo>
                      <a:pt x="1785" y="20787"/>
                      <a:pt x="1800" y="20804"/>
                      <a:pt x="1822" y="20820"/>
                    </a:cubicBezTo>
                    <a:lnTo>
                      <a:pt x="1840" y="20820"/>
                    </a:lnTo>
                    <a:cubicBezTo>
                      <a:pt x="2471" y="21282"/>
                      <a:pt x="3719" y="21600"/>
                      <a:pt x="5169" y="21600"/>
                    </a:cubicBezTo>
                    <a:cubicBezTo>
                      <a:pt x="7249" y="21600"/>
                      <a:pt x="8949" y="20950"/>
                      <a:pt x="8949" y="20151"/>
                    </a:cubicBezTo>
                    <a:cubicBezTo>
                      <a:pt x="8949" y="20027"/>
                      <a:pt x="8890" y="19906"/>
                      <a:pt x="8813" y="19791"/>
                    </a:cubicBezTo>
                    <a:cubicBezTo>
                      <a:pt x="8827" y="19771"/>
                      <a:pt x="8827" y="19755"/>
                      <a:pt x="8805" y="19735"/>
                    </a:cubicBezTo>
                    <a:cubicBezTo>
                      <a:pt x="5994" y="17195"/>
                      <a:pt x="8670" y="14408"/>
                      <a:pt x="11954" y="11407"/>
                    </a:cubicBezTo>
                    <a:cubicBezTo>
                      <a:pt x="15517" y="8164"/>
                      <a:pt x="19327" y="4564"/>
                      <a:pt x="15125" y="902"/>
                    </a:cubicBezTo>
                    <a:cubicBezTo>
                      <a:pt x="14593" y="374"/>
                      <a:pt x="13264" y="0"/>
                      <a:pt x="11701" y="0"/>
                    </a:cubicBezTo>
                    <a:cubicBezTo>
                      <a:pt x="9671" y="0"/>
                      <a:pt x="8016" y="632"/>
                      <a:pt x="8016" y="1411"/>
                    </a:cubicBezTo>
                    <a:cubicBezTo>
                      <a:pt x="8016" y="1583"/>
                      <a:pt x="8108" y="1746"/>
                      <a:pt x="8259" y="1898"/>
                    </a:cubicBezTo>
                    <a:cubicBezTo>
                      <a:pt x="8259" y="1904"/>
                      <a:pt x="8259" y="1909"/>
                      <a:pt x="8266" y="1915"/>
                    </a:cubicBezTo>
                    <a:cubicBezTo>
                      <a:pt x="8273" y="1923"/>
                      <a:pt x="8281" y="1932"/>
                      <a:pt x="8295" y="1940"/>
                    </a:cubicBezTo>
                    <a:lnTo>
                      <a:pt x="8325" y="1974"/>
                    </a:lnTo>
                    <a:cubicBezTo>
                      <a:pt x="11360" y="4592"/>
                      <a:pt x="8424" y="7275"/>
                      <a:pt x="5106" y="10305"/>
                    </a:cubicBezTo>
                    <a:cubicBezTo>
                      <a:pt x="1605" y="13500"/>
                      <a:pt x="-2273" y="17040"/>
                      <a:pt x="1635" y="20649"/>
                    </a:cubicBezTo>
                    <a:cubicBezTo>
                      <a:pt x="1671" y="20691"/>
                      <a:pt x="1719" y="20730"/>
                      <a:pt x="1763" y="2077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25" name="AutoShape 36"/>
              <p:cNvSpPr/>
              <p:nvPr/>
            </p:nvSpPr>
            <p:spPr bwMode="auto">
              <a:xfrm>
                <a:off x="8433594" y="3505994"/>
                <a:ext cx="33338" cy="109538"/>
              </a:xfrm>
              <a:custGeom>
                <a:avLst/>
                <a:gdLst>
                  <a:gd name="T0" fmla="+- 0 10758 2273"/>
                  <a:gd name="T1" fmla="*/ T0 w 16970"/>
                  <a:gd name="T2" fmla="*/ 10800 h 21600"/>
                  <a:gd name="T3" fmla="+- 0 10758 2273"/>
                  <a:gd name="T4" fmla="*/ T3 w 16970"/>
                  <a:gd name="T5" fmla="*/ 10800 h 21600"/>
                  <a:gd name="T6" fmla="+- 0 10758 2273"/>
                  <a:gd name="T7" fmla="*/ T6 w 16970"/>
                  <a:gd name="T8" fmla="*/ 10800 h 21600"/>
                  <a:gd name="T9" fmla="+- 0 10758 2273"/>
                  <a:gd name="T10" fmla="*/ T9 w 16970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16970" h="21600">
                    <a:moveTo>
                      <a:pt x="1763" y="20770"/>
                    </a:moveTo>
                    <a:cubicBezTo>
                      <a:pt x="1785" y="20787"/>
                      <a:pt x="1800" y="20804"/>
                      <a:pt x="1822" y="20820"/>
                    </a:cubicBezTo>
                    <a:lnTo>
                      <a:pt x="1840" y="20820"/>
                    </a:lnTo>
                    <a:cubicBezTo>
                      <a:pt x="2471" y="21282"/>
                      <a:pt x="3719" y="21600"/>
                      <a:pt x="5169" y="21600"/>
                    </a:cubicBezTo>
                    <a:cubicBezTo>
                      <a:pt x="7249" y="21600"/>
                      <a:pt x="8949" y="20950"/>
                      <a:pt x="8949" y="20151"/>
                    </a:cubicBezTo>
                    <a:cubicBezTo>
                      <a:pt x="8949" y="20027"/>
                      <a:pt x="8890" y="19906"/>
                      <a:pt x="8813" y="19791"/>
                    </a:cubicBezTo>
                    <a:cubicBezTo>
                      <a:pt x="8827" y="19771"/>
                      <a:pt x="8827" y="19755"/>
                      <a:pt x="8805" y="19735"/>
                    </a:cubicBezTo>
                    <a:cubicBezTo>
                      <a:pt x="5994" y="17195"/>
                      <a:pt x="8670" y="14408"/>
                      <a:pt x="11954" y="11407"/>
                    </a:cubicBezTo>
                    <a:cubicBezTo>
                      <a:pt x="15517" y="8164"/>
                      <a:pt x="19327" y="4564"/>
                      <a:pt x="15125" y="902"/>
                    </a:cubicBezTo>
                    <a:cubicBezTo>
                      <a:pt x="14593" y="374"/>
                      <a:pt x="13264" y="0"/>
                      <a:pt x="11701" y="0"/>
                    </a:cubicBezTo>
                    <a:cubicBezTo>
                      <a:pt x="9671" y="0"/>
                      <a:pt x="8016" y="632"/>
                      <a:pt x="8016" y="1411"/>
                    </a:cubicBezTo>
                    <a:cubicBezTo>
                      <a:pt x="8016" y="1583"/>
                      <a:pt x="8108" y="1749"/>
                      <a:pt x="8259" y="1898"/>
                    </a:cubicBezTo>
                    <a:cubicBezTo>
                      <a:pt x="8259" y="1904"/>
                      <a:pt x="8259" y="1909"/>
                      <a:pt x="8266" y="1915"/>
                    </a:cubicBezTo>
                    <a:cubicBezTo>
                      <a:pt x="8273" y="1923"/>
                      <a:pt x="8281" y="1932"/>
                      <a:pt x="8295" y="1940"/>
                    </a:cubicBezTo>
                    <a:lnTo>
                      <a:pt x="8325" y="1974"/>
                    </a:lnTo>
                    <a:cubicBezTo>
                      <a:pt x="11360" y="4592"/>
                      <a:pt x="8424" y="7275"/>
                      <a:pt x="5106" y="10305"/>
                    </a:cubicBezTo>
                    <a:cubicBezTo>
                      <a:pt x="1605" y="13500"/>
                      <a:pt x="-2273" y="17040"/>
                      <a:pt x="1635" y="20649"/>
                    </a:cubicBezTo>
                    <a:cubicBezTo>
                      <a:pt x="1675" y="20691"/>
                      <a:pt x="1719" y="20730"/>
                      <a:pt x="1763" y="2077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</p:grpSp>
        <p:grpSp>
          <p:nvGrpSpPr>
            <p:cNvPr id="26" name="Group 25"/>
            <p:cNvGrpSpPr/>
            <p:nvPr/>
          </p:nvGrpSpPr>
          <p:grpSpPr>
            <a:xfrm>
              <a:off x="8992460" y="2838623"/>
              <a:ext cx="619099" cy="618042"/>
              <a:chOff x="2581275" y="2582069"/>
              <a:chExt cx="465138" cy="464344"/>
            </a:xfrm>
            <a:solidFill>
              <a:schemeClr val="bg2"/>
            </a:solidFill>
          </p:grpSpPr>
          <p:sp>
            <p:nvSpPr>
              <p:cNvPr id="27" name="AutoShape 128"/>
              <p:cNvSpPr/>
              <p:nvPr/>
            </p:nvSpPr>
            <p:spPr bwMode="auto">
              <a:xfrm>
                <a:off x="2581275" y="2582069"/>
                <a:ext cx="465138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850" y="12150"/>
                    </a:moveTo>
                    <a:cubicBezTo>
                      <a:pt x="13851" y="12150"/>
                      <a:pt x="12926" y="11859"/>
                      <a:pt x="12124" y="11386"/>
                    </a:cubicBezTo>
                    <a:lnTo>
                      <a:pt x="11892" y="11618"/>
                    </a:lnTo>
                    <a:lnTo>
                      <a:pt x="11132" y="12377"/>
                    </a:lnTo>
                    <a:lnTo>
                      <a:pt x="9846" y="13663"/>
                    </a:lnTo>
                    <a:cubicBezTo>
                      <a:pt x="9593" y="13916"/>
                      <a:pt x="9451" y="14260"/>
                      <a:pt x="9451" y="14617"/>
                    </a:cubicBezTo>
                    <a:lnTo>
                      <a:pt x="9451" y="16200"/>
                    </a:lnTo>
                    <a:lnTo>
                      <a:pt x="8101" y="16200"/>
                    </a:lnTo>
                    <a:cubicBezTo>
                      <a:pt x="7356" y="16200"/>
                      <a:pt x="6751" y="16804"/>
                      <a:pt x="6751" y="17549"/>
                    </a:cubicBezTo>
                    <a:lnTo>
                      <a:pt x="6751" y="18900"/>
                    </a:lnTo>
                    <a:lnTo>
                      <a:pt x="5170" y="18900"/>
                    </a:lnTo>
                    <a:cubicBezTo>
                      <a:pt x="4812" y="18900"/>
                      <a:pt x="4469" y="19042"/>
                      <a:pt x="4216" y="19295"/>
                    </a:cubicBezTo>
                    <a:lnTo>
                      <a:pt x="3259" y="20252"/>
                    </a:lnTo>
                    <a:lnTo>
                      <a:pt x="1352" y="20249"/>
                    </a:lnTo>
                    <a:lnTo>
                      <a:pt x="1350" y="18326"/>
                    </a:lnTo>
                    <a:lnTo>
                      <a:pt x="9223" y="10467"/>
                    </a:lnTo>
                    <a:cubicBezTo>
                      <a:pt x="9223" y="10467"/>
                      <a:pt x="9223" y="10467"/>
                      <a:pt x="9224" y="10468"/>
                    </a:cubicBezTo>
                    <a:lnTo>
                      <a:pt x="10215" y="9477"/>
                    </a:lnTo>
                    <a:cubicBezTo>
                      <a:pt x="9741" y="8674"/>
                      <a:pt x="9451" y="7748"/>
                      <a:pt x="9451" y="6750"/>
                    </a:cubicBezTo>
                    <a:cubicBezTo>
                      <a:pt x="9451" y="3767"/>
                      <a:pt x="11869" y="1350"/>
                      <a:pt x="14850" y="1350"/>
                    </a:cubicBezTo>
                    <a:cubicBezTo>
                      <a:pt x="17832" y="1350"/>
                      <a:pt x="20250" y="3767"/>
                      <a:pt x="20250" y="6750"/>
                    </a:cubicBezTo>
                    <a:cubicBezTo>
                      <a:pt x="20250" y="9732"/>
                      <a:pt x="17832" y="12150"/>
                      <a:pt x="14850" y="12150"/>
                    </a:cubicBezTo>
                    <a:moveTo>
                      <a:pt x="14850" y="0"/>
                    </a:moveTo>
                    <a:cubicBezTo>
                      <a:pt x="11123" y="0"/>
                      <a:pt x="8101" y="3022"/>
                      <a:pt x="8101" y="6750"/>
                    </a:cubicBezTo>
                    <a:cubicBezTo>
                      <a:pt x="8101" y="7617"/>
                      <a:pt x="8283" y="8438"/>
                      <a:pt x="8582" y="9199"/>
                    </a:cubicBezTo>
                    <a:lnTo>
                      <a:pt x="383" y="17400"/>
                    </a:lnTo>
                    <a:cubicBezTo>
                      <a:pt x="146" y="17637"/>
                      <a:pt x="0" y="17863"/>
                      <a:pt x="0" y="18225"/>
                    </a:cubicBezTo>
                    <a:lnTo>
                      <a:pt x="0" y="20249"/>
                    </a:lnTo>
                    <a:cubicBezTo>
                      <a:pt x="0" y="20972"/>
                      <a:pt x="626" y="21599"/>
                      <a:pt x="1349" y="21599"/>
                    </a:cubicBezTo>
                    <a:lnTo>
                      <a:pt x="3374" y="21599"/>
                    </a:lnTo>
                    <a:cubicBezTo>
                      <a:pt x="3736" y="21599"/>
                      <a:pt x="3965" y="21455"/>
                      <a:pt x="4202" y="21219"/>
                    </a:cubicBezTo>
                    <a:lnTo>
                      <a:pt x="5170" y="20249"/>
                    </a:lnTo>
                    <a:lnTo>
                      <a:pt x="6751" y="20249"/>
                    </a:lnTo>
                    <a:cubicBezTo>
                      <a:pt x="7496" y="20249"/>
                      <a:pt x="8101" y="19645"/>
                      <a:pt x="8101" y="18900"/>
                    </a:cubicBezTo>
                    <a:lnTo>
                      <a:pt x="8101" y="17549"/>
                    </a:lnTo>
                    <a:lnTo>
                      <a:pt x="9451" y="17549"/>
                    </a:lnTo>
                    <a:cubicBezTo>
                      <a:pt x="10196" y="17549"/>
                      <a:pt x="10801" y="16945"/>
                      <a:pt x="10801" y="16200"/>
                    </a:cubicBezTo>
                    <a:lnTo>
                      <a:pt x="10801" y="14617"/>
                    </a:lnTo>
                    <a:lnTo>
                      <a:pt x="12400" y="13018"/>
                    </a:lnTo>
                    <a:cubicBezTo>
                      <a:pt x="13162" y="13317"/>
                      <a:pt x="13982" y="13500"/>
                      <a:pt x="14850" y="13500"/>
                    </a:cubicBezTo>
                    <a:cubicBezTo>
                      <a:pt x="18577" y="13500"/>
                      <a:pt x="21599" y="10477"/>
                      <a:pt x="21599" y="6750"/>
                    </a:cubicBezTo>
                    <a:cubicBezTo>
                      <a:pt x="21599" y="3022"/>
                      <a:pt x="18577" y="0"/>
                      <a:pt x="1485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28" name="AutoShape 129"/>
              <p:cNvSpPr/>
              <p:nvPr/>
            </p:nvSpPr>
            <p:spPr bwMode="auto">
              <a:xfrm>
                <a:off x="2871788" y="2640013"/>
                <a:ext cx="115888" cy="115888"/>
              </a:xfrm>
              <a:custGeom>
                <a:avLst/>
                <a:gdLst>
                  <a:gd name="T0" fmla="*/ 10800 w 21600"/>
                  <a:gd name="T1" fmla="+- 0 10800 134"/>
                  <a:gd name="T2" fmla="*/ 10800 h 21333"/>
                  <a:gd name="T3" fmla="*/ 10800 w 21600"/>
                  <a:gd name="T4" fmla="+- 0 10800 134"/>
                  <a:gd name="T5" fmla="*/ 10800 h 21333"/>
                  <a:gd name="T6" fmla="*/ 10800 w 21600"/>
                  <a:gd name="T7" fmla="+- 0 10800 134"/>
                  <a:gd name="T8" fmla="*/ 10800 h 21333"/>
                  <a:gd name="T9" fmla="*/ 10800 w 21600"/>
                  <a:gd name="T10" fmla="+- 0 10800 134"/>
                  <a:gd name="T11" fmla="*/ 10800 h 21333"/>
                </a:gdLst>
                <a:ahLst/>
                <a:cxnLst>
                  <a:cxn ang="0">
                    <a:pos x="T0" y="T2"/>
                  </a:cxn>
                  <a:cxn ang="0">
                    <a:pos x="T3" y="T5"/>
                  </a:cxn>
                  <a:cxn ang="0">
                    <a:pos x="T6" y="T8"/>
                  </a:cxn>
                  <a:cxn ang="0">
                    <a:pos x="T9" y="T11"/>
                  </a:cxn>
                </a:cxnLst>
                <a:rect l="0" t="0" r="r" b="b"/>
                <a:pathLst>
                  <a:path w="21600" h="21333">
                    <a:moveTo>
                      <a:pt x="13008" y="18684"/>
                    </a:moveTo>
                    <a:cubicBezTo>
                      <a:pt x="9017" y="15850"/>
                      <a:pt x="5542" y="12415"/>
                      <a:pt x="2694" y="8570"/>
                    </a:cubicBezTo>
                    <a:cubicBezTo>
                      <a:pt x="3736" y="5628"/>
                      <a:pt x="5693" y="3697"/>
                      <a:pt x="8585" y="2647"/>
                    </a:cubicBezTo>
                    <a:cubicBezTo>
                      <a:pt x="12578" y="5489"/>
                      <a:pt x="16048" y="8911"/>
                      <a:pt x="18889" y="12809"/>
                    </a:cubicBezTo>
                    <a:cubicBezTo>
                      <a:pt x="17836" y="15730"/>
                      <a:pt x="15883" y="17647"/>
                      <a:pt x="13008" y="18684"/>
                    </a:cubicBezTo>
                    <a:moveTo>
                      <a:pt x="21110" y="11295"/>
                    </a:moveTo>
                    <a:cubicBezTo>
                      <a:pt x="18081" y="7130"/>
                      <a:pt x="14396" y="3496"/>
                      <a:pt x="10161" y="484"/>
                    </a:cubicBezTo>
                    <a:cubicBezTo>
                      <a:pt x="9468" y="-8"/>
                      <a:pt x="8579" y="-134"/>
                      <a:pt x="7778" y="145"/>
                    </a:cubicBezTo>
                    <a:cubicBezTo>
                      <a:pt x="4027" y="1450"/>
                      <a:pt x="1463" y="3983"/>
                      <a:pt x="145" y="7687"/>
                    </a:cubicBezTo>
                    <a:cubicBezTo>
                      <a:pt x="46" y="7962"/>
                      <a:pt x="0" y="8252"/>
                      <a:pt x="0" y="8537"/>
                    </a:cubicBezTo>
                    <a:cubicBezTo>
                      <a:pt x="0" y="9071"/>
                      <a:pt x="167" y="9596"/>
                      <a:pt x="487" y="10041"/>
                    </a:cubicBezTo>
                    <a:cubicBezTo>
                      <a:pt x="3525" y="14213"/>
                      <a:pt x="7211" y="17850"/>
                      <a:pt x="11431" y="20850"/>
                    </a:cubicBezTo>
                    <a:cubicBezTo>
                      <a:pt x="12122" y="21338"/>
                      <a:pt x="13010" y="21466"/>
                      <a:pt x="13812" y="21188"/>
                    </a:cubicBezTo>
                    <a:cubicBezTo>
                      <a:pt x="17563" y="19893"/>
                      <a:pt x="20133" y="17356"/>
                      <a:pt x="21451" y="13647"/>
                    </a:cubicBezTo>
                    <a:cubicBezTo>
                      <a:pt x="21551" y="13372"/>
                      <a:pt x="21600" y="13081"/>
                      <a:pt x="21600" y="12796"/>
                    </a:cubicBezTo>
                    <a:cubicBezTo>
                      <a:pt x="21600" y="12265"/>
                      <a:pt x="21429" y="11740"/>
                      <a:pt x="21110" y="1129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</p:grpSp>
      </p:grpSp>
      <p:sp>
        <p:nvSpPr>
          <p:cNvPr id="29" name="Rectangle 28"/>
          <p:cNvSpPr/>
          <p:nvPr/>
        </p:nvSpPr>
        <p:spPr>
          <a:xfrm>
            <a:off x="924155" y="5403453"/>
            <a:ext cx="103436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1400" dirty="0" smtClean="0">
                <a:solidFill>
                  <a:prstClr val="black"/>
                </a:solidFill>
                <a:cs typeface="+mn-ea"/>
                <a:sym typeface="+mn-lt"/>
              </a:rPr>
              <a:t>点击添加编辑文本</a:t>
            </a:r>
            <a:endParaRPr lang="zh-CN" altLang="en-US" sz="1400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0" y="0"/>
            <a:ext cx="406400" cy="1231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424689" y="354340"/>
            <a:ext cx="3390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点击在此输入标题</a:t>
            </a:r>
          </a:p>
        </p:txBody>
      </p:sp>
    </p:spTree>
  </p:cSld>
  <p:clrMapOvr>
    <a:masterClrMapping/>
  </p:clrMapOvr>
  <p:transition spd="slow" advTm="1000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262CF-5CC9-4929-99CD-9F101191856B}" type="slidenum">
              <a:rPr lang="en-GB" smtClean="0">
                <a:cs typeface="+mn-ea"/>
                <a:sym typeface="+mn-lt"/>
              </a:rPr>
              <a:t>10</a:t>
            </a:fld>
            <a:endParaRPr lang="en-GB">
              <a:cs typeface="+mn-ea"/>
              <a:sym typeface="+mn-lt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967802" y="1902099"/>
            <a:ext cx="10256393" cy="1647031"/>
            <a:chOff x="967802" y="1902099"/>
            <a:chExt cx="10256393" cy="1647031"/>
          </a:xfrm>
        </p:grpSpPr>
        <p:grpSp>
          <p:nvGrpSpPr>
            <p:cNvPr id="5" name="Group 4"/>
            <p:cNvGrpSpPr/>
            <p:nvPr/>
          </p:nvGrpSpPr>
          <p:grpSpPr>
            <a:xfrm>
              <a:off x="967802" y="1902099"/>
              <a:ext cx="10256393" cy="1647031"/>
              <a:chOff x="-1123401" y="2523132"/>
              <a:chExt cx="11282033" cy="1811734"/>
            </a:xfrm>
          </p:grpSpPr>
          <p:sp>
            <p:nvSpPr>
              <p:cNvPr id="6" name="Freeform 5"/>
              <p:cNvSpPr/>
              <p:nvPr/>
            </p:nvSpPr>
            <p:spPr>
              <a:xfrm>
                <a:off x="2033366" y="2523132"/>
                <a:ext cx="1811734" cy="1811734"/>
              </a:xfrm>
              <a:custGeom>
                <a:avLst/>
                <a:gdLst>
                  <a:gd name="connsiteX0" fmla="*/ 0 w 1811734"/>
                  <a:gd name="connsiteY0" fmla="*/ 905867 h 1811734"/>
                  <a:gd name="connsiteX1" fmla="*/ 905867 w 1811734"/>
                  <a:gd name="connsiteY1" fmla="*/ 0 h 1811734"/>
                  <a:gd name="connsiteX2" fmla="*/ 1811734 w 1811734"/>
                  <a:gd name="connsiteY2" fmla="*/ 905867 h 1811734"/>
                  <a:gd name="connsiteX3" fmla="*/ 905867 w 1811734"/>
                  <a:gd name="connsiteY3" fmla="*/ 1811734 h 1811734"/>
                  <a:gd name="connsiteX4" fmla="*/ 0 w 1811734"/>
                  <a:gd name="connsiteY4" fmla="*/ 905867 h 1811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1734" h="1811734">
                    <a:moveTo>
                      <a:pt x="0" y="905867"/>
                    </a:moveTo>
                    <a:cubicBezTo>
                      <a:pt x="0" y="405570"/>
                      <a:pt x="405570" y="0"/>
                      <a:pt x="905867" y="0"/>
                    </a:cubicBezTo>
                    <a:cubicBezTo>
                      <a:pt x="1406164" y="0"/>
                      <a:pt x="1811734" y="405570"/>
                      <a:pt x="1811734" y="905867"/>
                    </a:cubicBezTo>
                    <a:cubicBezTo>
                      <a:pt x="1811734" y="1406164"/>
                      <a:pt x="1406164" y="1811734"/>
                      <a:pt x="905867" y="1811734"/>
                    </a:cubicBezTo>
                    <a:cubicBezTo>
                      <a:pt x="405570" y="1811734"/>
                      <a:pt x="0" y="1406164"/>
                      <a:pt x="0" y="90586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316122" tIns="316122" rIns="316122" bIns="316122" numCol="1" spcCol="1270" anchor="ctr" anchorCtr="0">
                <a:noAutofit/>
              </a:bodyPr>
              <a:lstStyle/>
              <a:p>
                <a:pPr lvl="0" algn="ctr" defTabSz="1778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GB" sz="4000" kern="1200">
                  <a:cs typeface="+mn-ea"/>
                  <a:sym typeface="+mn-lt"/>
                </a:endParaRPr>
              </a:p>
            </p:txBody>
          </p:sp>
          <p:sp>
            <p:nvSpPr>
              <p:cNvPr id="7" name="Freeform 6"/>
              <p:cNvSpPr/>
              <p:nvPr/>
            </p:nvSpPr>
            <p:spPr>
              <a:xfrm>
                <a:off x="3992214" y="2903596"/>
                <a:ext cx="1050805" cy="1050805"/>
              </a:xfrm>
              <a:custGeom>
                <a:avLst/>
                <a:gdLst>
                  <a:gd name="connsiteX0" fmla="*/ 139284 w 1050805"/>
                  <a:gd name="connsiteY0" fmla="*/ 401828 h 1050805"/>
                  <a:gd name="connsiteX1" fmla="*/ 401828 w 1050805"/>
                  <a:gd name="connsiteY1" fmla="*/ 401828 h 1050805"/>
                  <a:gd name="connsiteX2" fmla="*/ 401828 w 1050805"/>
                  <a:gd name="connsiteY2" fmla="*/ 139284 h 1050805"/>
                  <a:gd name="connsiteX3" fmla="*/ 648977 w 1050805"/>
                  <a:gd name="connsiteY3" fmla="*/ 139284 h 1050805"/>
                  <a:gd name="connsiteX4" fmla="*/ 648977 w 1050805"/>
                  <a:gd name="connsiteY4" fmla="*/ 401828 h 1050805"/>
                  <a:gd name="connsiteX5" fmla="*/ 911521 w 1050805"/>
                  <a:gd name="connsiteY5" fmla="*/ 401828 h 1050805"/>
                  <a:gd name="connsiteX6" fmla="*/ 911521 w 1050805"/>
                  <a:gd name="connsiteY6" fmla="*/ 648977 h 1050805"/>
                  <a:gd name="connsiteX7" fmla="*/ 648977 w 1050805"/>
                  <a:gd name="connsiteY7" fmla="*/ 648977 h 1050805"/>
                  <a:gd name="connsiteX8" fmla="*/ 648977 w 1050805"/>
                  <a:gd name="connsiteY8" fmla="*/ 911521 h 1050805"/>
                  <a:gd name="connsiteX9" fmla="*/ 401828 w 1050805"/>
                  <a:gd name="connsiteY9" fmla="*/ 911521 h 1050805"/>
                  <a:gd name="connsiteX10" fmla="*/ 401828 w 1050805"/>
                  <a:gd name="connsiteY10" fmla="*/ 648977 h 1050805"/>
                  <a:gd name="connsiteX11" fmla="*/ 139284 w 1050805"/>
                  <a:gd name="connsiteY11" fmla="*/ 648977 h 1050805"/>
                  <a:gd name="connsiteX12" fmla="*/ 139284 w 1050805"/>
                  <a:gd name="connsiteY12" fmla="*/ 401828 h 1050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50805" h="1050805">
                    <a:moveTo>
                      <a:pt x="139284" y="401828"/>
                    </a:moveTo>
                    <a:lnTo>
                      <a:pt x="401828" y="401828"/>
                    </a:lnTo>
                    <a:lnTo>
                      <a:pt x="401828" y="139284"/>
                    </a:lnTo>
                    <a:lnTo>
                      <a:pt x="648977" y="139284"/>
                    </a:lnTo>
                    <a:lnTo>
                      <a:pt x="648977" y="401828"/>
                    </a:lnTo>
                    <a:lnTo>
                      <a:pt x="911521" y="401828"/>
                    </a:lnTo>
                    <a:lnTo>
                      <a:pt x="911521" y="648977"/>
                    </a:lnTo>
                    <a:lnTo>
                      <a:pt x="648977" y="648977"/>
                    </a:lnTo>
                    <a:lnTo>
                      <a:pt x="648977" y="911521"/>
                    </a:lnTo>
                    <a:lnTo>
                      <a:pt x="401828" y="911521"/>
                    </a:lnTo>
                    <a:lnTo>
                      <a:pt x="401828" y="648977"/>
                    </a:lnTo>
                    <a:lnTo>
                      <a:pt x="139284" y="648977"/>
                    </a:lnTo>
                    <a:lnTo>
                      <a:pt x="139284" y="401828"/>
                    </a:lnTo>
                    <a:close/>
                  </a:path>
                </a:pathLst>
              </a:custGeom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39284" tIns="401828" rIns="139284" bIns="401828" numCol="1" spcCol="1270" anchor="ctr" anchorCtr="0">
                <a:noAutofit/>
              </a:bodyPr>
              <a:lstStyle/>
              <a:p>
                <a:pPr lvl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GB" sz="1700" kern="1200">
                  <a:cs typeface="+mn-ea"/>
                  <a:sym typeface="+mn-lt"/>
                </a:endParaRPr>
              </a:p>
            </p:txBody>
          </p:sp>
          <p:sp>
            <p:nvSpPr>
              <p:cNvPr id="8" name="Freeform 7"/>
              <p:cNvSpPr/>
              <p:nvPr/>
            </p:nvSpPr>
            <p:spPr>
              <a:xfrm>
                <a:off x="5190132" y="2523132"/>
                <a:ext cx="1811734" cy="1811734"/>
              </a:xfrm>
              <a:custGeom>
                <a:avLst/>
                <a:gdLst>
                  <a:gd name="connsiteX0" fmla="*/ 0 w 1811734"/>
                  <a:gd name="connsiteY0" fmla="*/ 905867 h 1811734"/>
                  <a:gd name="connsiteX1" fmla="*/ 905867 w 1811734"/>
                  <a:gd name="connsiteY1" fmla="*/ 0 h 1811734"/>
                  <a:gd name="connsiteX2" fmla="*/ 1811734 w 1811734"/>
                  <a:gd name="connsiteY2" fmla="*/ 905867 h 1811734"/>
                  <a:gd name="connsiteX3" fmla="*/ 905867 w 1811734"/>
                  <a:gd name="connsiteY3" fmla="*/ 1811734 h 1811734"/>
                  <a:gd name="connsiteX4" fmla="*/ 0 w 1811734"/>
                  <a:gd name="connsiteY4" fmla="*/ 905867 h 1811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1734" h="1811734">
                    <a:moveTo>
                      <a:pt x="0" y="905867"/>
                    </a:moveTo>
                    <a:cubicBezTo>
                      <a:pt x="0" y="405570"/>
                      <a:pt x="405570" y="0"/>
                      <a:pt x="905867" y="0"/>
                    </a:cubicBezTo>
                    <a:cubicBezTo>
                      <a:pt x="1406164" y="0"/>
                      <a:pt x="1811734" y="405570"/>
                      <a:pt x="1811734" y="905867"/>
                    </a:cubicBezTo>
                    <a:cubicBezTo>
                      <a:pt x="1811734" y="1406164"/>
                      <a:pt x="1406164" y="1811734"/>
                      <a:pt x="905867" y="1811734"/>
                    </a:cubicBezTo>
                    <a:cubicBezTo>
                      <a:pt x="405570" y="1811734"/>
                      <a:pt x="0" y="1406164"/>
                      <a:pt x="0" y="90586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316122" tIns="316122" rIns="316122" bIns="316122" numCol="1" spcCol="1270" anchor="ctr" anchorCtr="0">
                <a:noAutofit/>
              </a:bodyPr>
              <a:lstStyle/>
              <a:p>
                <a:pPr lvl="0" algn="ctr" defTabSz="1778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GB" sz="4000" kern="1200">
                  <a:cs typeface="+mn-ea"/>
                  <a:sym typeface="+mn-lt"/>
                </a:endParaRPr>
              </a:p>
            </p:txBody>
          </p:sp>
          <p:sp>
            <p:nvSpPr>
              <p:cNvPr id="9" name="Freeform 8"/>
              <p:cNvSpPr/>
              <p:nvPr/>
            </p:nvSpPr>
            <p:spPr>
              <a:xfrm>
                <a:off x="7148980" y="2903596"/>
                <a:ext cx="1050805" cy="1050805"/>
              </a:xfrm>
              <a:custGeom>
                <a:avLst/>
                <a:gdLst>
                  <a:gd name="connsiteX0" fmla="*/ 139284 w 1050805"/>
                  <a:gd name="connsiteY0" fmla="*/ 216466 h 1050805"/>
                  <a:gd name="connsiteX1" fmla="*/ 911521 w 1050805"/>
                  <a:gd name="connsiteY1" fmla="*/ 216466 h 1050805"/>
                  <a:gd name="connsiteX2" fmla="*/ 911521 w 1050805"/>
                  <a:gd name="connsiteY2" fmla="*/ 463615 h 1050805"/>
                  <a:gd name="connsiteX3" fmla="*/ 139284 w 1050805"/>
                  <a:gd name="connsiteY3" fmla="*/ 463615 h 1050805"/>
                  <a:gd name="connsiteX4" fmla="*/ 139284 w 1050805"/>
                  <a:gd name="connsiteY4" fmla="*/ 216466 h 1050805"/>
                  <a:gd name="connsiteX5" fmla="*/ 139284 w 1050805"/>
                  <a:gd name="connsiteY5" fmla="*/ 587190 h 1050805"/>
                  <a:gd name="connsiteX6" fmla="*/ 911521 w 1050805"/>
                  <a:gd name="connsiteY6" fmla="*/ 587190 h 1050805"/>
                  <a:gd name="connsiteX7" fmla="*/ 911521 w 1050805"/>
                  <a:gd name="connsiteY7" fmla="*/ 834339 h 1050805"/>
                  <a:gd name="connsiteX8" fmla="*/ 139284 w 1050805"/>
                  <a:gd name="connsiteY8" fmla="*/ 834339 h 1050805"/>
                  <a:gd name="connsiteX9" fmla="*/ 139284 w 1050805"/>
                  <a:gd name="connsiteY9" fmla="*/ 587190 h 1050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50805" h="1050805">
                    <a:moveTo>
                      <a:pt x="139284" y="216466"/>
                    </a:moveTo>
                    <a:lnTo>
                      <a:pt x="911521" y="216466"/>
                    </a:lnTo>
                    <a:lnTo>
                      <a:pt x="911521" y="463615"/>
                    </a:lnTo>
                    <a:lnTo>
                      <a:pt x="139284" y="463615"/>
                    </a:lnTo>
                    <a:lnTo>
                      <a:pt x="139284" y="216466"/>
                    </a:lnTo>
                    <a:close/>
                    <a:moveTo>
                      <a:pt x="139284" y="587190"/>
                    </a:moveTo>
                    <a:lnTo>
                      <a:pt x="911521" y="587190"/>
                    </a:lnTo>
                    <a:lnTo>
                      <a:pt x="911521" y="834339"/>
                    </a:lnTo>
                    <a:lnTo>
                      <a:pt x="139284" y="834339"/>
                    </a:lnTo>
                    <a:lnTo>
                      <a:pt x="139284" y="587190"/>
                    </a:lnTo>
                    <a:close/>
                  </a:path>
                </a:pathLst>
              </a:custGeom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39284" tIns="216466" rIns="139284" bIns="216466" numCol="1" spcCol="1270" anchor="ctr" anchorCtr="0">
                <a:noAutofit/>
              </a:bodyPr>
              <a:lstStyle/>
              <a:p>
                <a:pPr lvl="0" algn="ctr" defTabSz="1955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GB" sz="4400" kern="1200">
                  <a:cs typeface="+mn-ea"/>
                  <a:sym typeface="+mn-lt"/>
                </a:endParaRPr>
              </a:p>
            </p:txBody>
          </p:sp>
          <p:sp>
            <p:nvSpPr>
              <p:cNvPr id="10" name="Freeform 9"/>
              <p:cNvSpPr/>
              <p:nvPr/>
            </p:nvSpPr>
            <p:spPr>
              <a:xfrm>
                <a:off x="8346898" y="2523132"/>
                <a:ext cx="1811734" cy="1811734"/>
              </a:xfrm>
              <a:custGeom>
                <a:avLst/>
                <a:gdLst>
                  <a:gd name="connsiteX0" fmla="*/ 0 w 1811734"/>
                  <a:gd name="connsiteY0" fmla="*/ 905867 h 1811734"/>
                  <a:gd name="connsiteX1" fmla="*/ 905867 w 1811734"/>
                  <a:gd name="connsiteY1" fmla="*/ 0 h 1811734"/>
                  <a:gd name="connsiteX2" fmla="*/ 1811734 w 1811734"/>
                  <a:gd name="connsiteY2" fmla="*/ 905867 h 1811734"/>
                  <a:gd name="connsiteX3" fmla="*/ 905867 w 1811734"/>
                  <a:gd name="connsiteY3" fmla="*/ 1811734 h 1811734"/>
                  <a:gd name="connsiteX4" fmla="*/ 0 w 1811734"/>
                  <a:gd name="connsiteY4" fmla="*/ 905867 h 1811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1734" h="1811734">
                    <a:moveTo>
                      <a:pt x="0" y="905867"/>
                    </a:moveTo>
                    <a:cubicBezTo>
                      <a:pt x="0" y="405570"/>
                      <a:pt x="405570" y="0"/>
                      <a:pt x="905867" y="0"/>
                    </a:cubicBezTo>
                    <a:cubicBezTo>
                      <a:pt x="1406164" y="0"/>
                      <a:pt x="1811734" y="405570"/>
                      <a:pt x="1811734" y="905867"/>
                    </a:cubicBezTo>
                    <a:cubicBezTo>
                      <a:pt x="1811734" y="1406164"/>
                      <a:pt x="1406164" y="1811734"/>
                      <a:pt x="905867" y="1811734"/>
                    </a:cubicBezTo>
                    <a:cubicBezTo>
                      <a:pt x="405570" y="1811734"/>
                      <a:pt x="0" y="1406164"/>
                      <a:pt x="0" y="90586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316122" tIns="316122" rIns="316122" bIns="316122" numCol="1" spcCol="1270" anchor="ctr" anchorCtr="0">
                <a:noAutofit/>
              </a:bodyPr>
              <a:lstStyle/>
              <a:p>
                <a:pPr lvl="0" algn="ctr" defTabSz="1778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GB" sz="4000" kern="1200">
                  <a:cs typeface="+mn-ea"/>
                  <a:sym typeface="+mn-lt"/>
                </a:endParaRPr>
              </a:p>
            </p:txBody>
          </p:sp>
          <p:sp>
            <p:nvSpPr>
              <p:cNvPr id="11" name="Freeform 10"/>
              <p:cNvSpPr/>
              <p:nvPr/>
            </p:nvSpPr>
            <p:spPr>
              <a:xfrm>
                <a:off x="-1123401" y="2523132"/>
                <a:ext cx="1811734" cy="1811734"/>
              </a:xfrm>
              <a:custGeom>
                <a:avLst/>
                <a:gdLst>
                  <a:gd name="connsiteX0" fmla="*/ 0 w 1811734"/>
                  <a:gd name="connsiteY0" fmla="*/ 905867 h 1811734"/>
                  <a:gd name="connsiteX1" fmla="*/ 905867 w 1811734"/>
                  <a:gd name="connsiteY1" fmla="*/ 0 h 1811734"/>
                  <a:gd name="connsiteX2" fmla="*/ 1811734 w 1811734"/>
                  <a:gd name="connsiteY2" fmla="*/ 905867 h 1811734"/>
                  <a:gd name="connsiteX3" fmla="*/ 905867 w 1811734"/>
                  <a:gd name="connsiteY3" fmla="*/ 1811734 h 1811734"/>
                  <a:gd name="connsiteX4" fmla="*/ 0 w 1811734"/>
                  <a:gd name="connsiteY4" fmla="*/ 905867 h 1811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1734" h="1811734">
                    <a:moveTo>
                      <a:pt x="0" y="905867"/>
                    </a:moveTo>
                    <a:cubicBezTo>
                      <a:pt x="0" y="405570"/>
                      <a:pt x="405570" y="0"/>
                      <a:pt x="905867" y="0"/>
                    </a:cubicBezTo>
                    <a:cubicBezTo>
                      <a:pt x="1406164" y="0"/>
                      <a:pt x="1811734" y="405570"/>
                      <a:pt x="1811734" y="905867"/>
                    </a:cubicBezTo>
                    <a:cubicBezTo>
                      <a:pt x="1811734" y="1406164"/>
                      <a:pt x="1406164" y="1811734"/>
                      <a:pt x="905867" y="1811734"/>
                    </a:cubicBezTo>
                    <a:cubicBezTo>
                      <a:pt x="405570" y="1811734"/>
                      <a:pt x="0" y="1406164"/>
                      <a:pt x="0" y="905867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316122" tIns="316122" rIns="316122" bIns="316122" numCol="1" spcCol="1270" anchor="ctr" anchorCtr="0">
                <a:noAutofit/>
              </a:bodyPr>
              <a:lstStyle/>
              <a:p>
                <a:pPr lvl="0" algn="ctr" defTabSz="1778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GB" sz="4000" kern="1200">
                  <a:cs typeface="+mn-ea"/>
                  <a:sym typeface="+mn-lt"/>
                </a:endParaRPr>
              </a:p>
            </p:txBody>
          </p:sp>
          <p:sp>
            <p:nvSpPr>
              <p:cNvPr id="12" name="Freeform 11"/>
              <p:cNvSpPr/>
              <p:nvPr/>
            </p:nvSpPr>
            <p:spPr>
              <a:xfrm>
                <a:off x="835447" y="2903596"/>
                <a:ext cx="1050805" cy="1050805"/>
              </a:xfrm>
              <a:custGeom>
                <a:avLst/>
                <a:gdLst>
                  <a:gd name="connsiteX0" fmla="*/ 139284 w 1050805"/>
                  <a:gd name="connsiteY0" fmla="*/ 401828 h 1050805"/>
                  <a:gd name="connsiteX1" fmla="*/ 401828 w 1050805"/>
                  <a:gd name="connsiteY1" fmla="*/ 401828 h 1050805"/>
                  <a:gd name="connsiteX2" fmla="*/ 401828 w 1050805"/>
                  <a:gd name="connsiteY2" fmla="*/ 139284 h 1050805"/>
                  <a:gd name="connsiteX3" fmla="*/ 648977 w 1050805"/>
                  <a:gd name="connsiteY3" fmla="*/ 139284 h 1050805"/>
                  <a:gd name="connsiteX4" fmla="*/ 648977 w 1050805"/>
                  <a:gd name="connsiteY4" fmla="*/ 401828 h 1050805"/>
                  <a:gd name="connsiteX5" fmla="*/ 911521 w 1050805"/>
                  <a:gd name="connsiteY5" fmla="*/ 401828 h 1050805"/>
                  <a:gd name="connsiteX6" fmla="*/ 911521 w 1050805"/>
                  <a:gd name="connsiteY6" fmla="*/ 648977 h 1050805"/>
                  <a:gd name="connsiteX7" fmla="*/ 648977 w 1050805"/>
                  <a:gd name="connsiteY7" fmla="*/ 648977 h 1050805"/>
                  <a:gd name="connsiteX8" fmla="*/ 648977 w 1050805"/>
                  <a:gd name="connsiteY8" fmla="*/ 911521 h 1050805"/>
                  <a:gd name="connsiteX9" fmla="*/ 401828 w 1050805"/>
                  <a:gd name="connsiteY9" fmla="*/ 911521 h 1050805"/>
                  <a:gd name="connsiteX10" fmla="*/ 401828 w 1050805"/>
                  <a:gd name="connsiteY10" fmla="*/ 648977 h 1050805"/>
                  <a:gd name="connsiteX11" fmla="*/ 139284 w 1050805"/>
                  <a:gd name="connsiteY11" fmla="*/ 648977 h 1050805"/>
                  <a:gd name="connsiteX12" fmla="*/ 139284 w 1050805"/>
                  <a:gd name="connsiteY12" fmla="*/ 401828 h 1050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50805" h="1050805">
                    <a:moveTo>
                      <a:pt x="139284" y="401828"/>
                    </a:moveTo>
                    <a:lnTo>
                      <a:pt x="401828" y="401828"/>
                    </a:lnTo>
                    <a:lnTo>
                      <a:pt x="401828" y="139284"/>
                    </a:lnTo>
                    <a:lnTo>
                      <a:pt x="648977" y="139284"/>
                    </a:lnTo>
                    <a:lnTo>
                      <a:pt x="648977" y="401828"/>
                    </a:lnTo>
                    <a:lnTo>
                      <a:pt x="911521" y="401828"/>
                    </a:lnTo>
                    <a:lnTo>
                      <a:pt x="911521" y="648977"/>
                    </a:lnTo>
                    <a:lnTo>
                      <a:pt x="648977" y="648977"/>
                    </a:lnTo>
                    <a:lnTo>
                      <a:pt x="648977" y="911521"/>
                    </a:lnTo>
                    <a:lnTo>
                      <a:pt x="401828" y="911521"/>
                    </a:lnTo>
                    <a:lnTo>
                      <a:pt x="401828" y="648977"/>
                    </a:lnTo>
                    <a:lnTo>
                      <a:pt x="139284" y="648977"/>
                    </a:lnTo>
                    <a:lnTo>
                      <a:pt x="139284" y="401828"/>
                    </a:lnTo>
                    <a:close/>
                  </a:path>
                </a:pathLst>
              </a:custGeom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39284" tIns="401828" rIns="139284" bIns="401828" numCol="1" spcCol="1270" anchor="ctr" anchorCtr="0">
                <a:noAutofit/>
              </a:bodyPr>
              <a:lstStyle/>
              <a:p>
                <a:pPr lvl="0" algn="ctr" defTabSz="755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GB" sz="1700" kern="1200">
                  <a:cs typeface="+mn-ea"/>
                  <a:sym typeface="+mn-lt"/>
                </a:endParaRPr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1501841" y="2407611"/>
              <a:ext cx="578952" cy="618042"/>
              <a:chOff x="9159875" y="1647825"/>
              <a:chExt cx="434975" cy="464344"/>
            </a:xfrm>
            <a:solidFill>
              <a:schemeClr val="bg2"/>
            </a:solidFill>
          </p:grpSpPr>
          <p:sp>
            <p:nvSpPr>
              <p:cNvPr id="16" name="AutoShape 78"/>
              <p:cNvSpPr/>
              <p:nvPr/>
            </p:nvSpPr>
            <p:spPr bwMode="auto">
              <a:xfrm>
                <a:off x="9159875" y="1647825"/>
                <a:ext cx="434975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18900"/>
                    </a:moveTo>
                    <a:cubicBezTo>
                      <a:pt x="20160" y="19643"/>
                      <a:pt x="19513" y="20249"/>
                      <a:pt x="18720" y="20249"/>
                    </a:cubicBezTo>
                    <a:lnTo>
                      <a:pt x="2880" y="20249"/>
                    </a:lnTo>
                    <a:cubicBezTo>
                      <a:pt x="2086" y="20249"/>
                      <a:pt x="1440" y="19643"/>
                      <a:pt x="1440" y="18900"/>
                    </a:cubicBezTo>
                    <a:lnTo>
                      <a:pt x="1440" y="2700"/>
                    </a:lnTo>
                    <a:cubicBezTo>
                      <a:pt x="1440" y="1955"/>
                      <a:pt x="2086" y="1350"/>
                      <a:pt x="2880" y="1350"/>
                    </a:cubicBezTo>
                    <a:lnTo>
                      <a:pt x="18720" y="1350"/>
                    </a:lnTo>
                    <a:cubicBezTo>
                      <a:pt x="19513" y="1350"/>
                      <a:pt x="20160" y="1955"/>
                      <a:pt x="20160" y="2700"/>
                    </a:cubicBezTo>
                    <a:cubicBezTo>
                      <a:pt x="20160" y="2700"/>
                      <a:pt x="20160" y="18900"/>
                      <a:pt x="20160" y="18900"/>
                    </a:cubicBezTo>
                    <a:close/>
                    <a:moveTo>
                      <a:pt x="18720" y="0"/>
                    </a:moveTo>
                    <a:lnTo>
                      <a:pt x="2880" y="0"/>
                    </a:lnTo>
                    <a:cubicBezTo>
                      <a:pt x="1289" y="0"/>
                      <a:pt x="0" y="1208"/>
                      <a:pt x="0" y="2700"/>
                    </a:cubicBezTo>
                    <a:lnTo>
                      <a:pt x="0" y="18900"/>
                    </a:lnTo>
                    <a:cubicBezTo>
                      <a:pt x="0" y="20391"/>
                      <a:pt x="1289" y="21599"/>
                      <a:pt x="2880" y="21599"/>
                    </a:cubicBezTo>
                    <a:lnTo>
                      <a:pt x="18720" y="21599"/>
                    </a:lnTo>
                    <a:cubicBezTo>
                      <a:pt x="20310" y="21599"/>
                      <a:pt x="21599" y="20391"/>
                      <a:pt x="21599" y="18900"/>
                    </a:cubicBezTo>
                    <a:lnTo>
                      <a:pt x="21599" y="2700"/>
                    </a:lnTo>
                    <a:cubicBezTo>
                      <a:pt x="21599" y="1208"/>
                      <a:pt x="20310" y="0"/>
                      <a:pt x="1872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17" name="AutoShape 79"/>
              <p:cNvSpPr/>
              <p:nvPr/>
            </p:nvSpPr>
            <p:spPr bwMode="auto">
              <a:xfrm>
                <a:off x="9217819" y="1705769"/>
                <a:ext cx="319088" cy="2905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7418" y="20519"/>
                    </a:moveTo>
                    <a:lnTo>
                      <a:pt x="14053" y="16248"/>
                    </a:lnTo>
                    <a:lnTo>
                      <a:pt x="16690" y="12959"/>
                    </a:lnTo>
                    <a:lnTo>
                      <a:pt x="20618" y="17689"/>
                    </a:lnTo>
                    <a:lnTo>
                      <a:pt x="20618" y="20519"/>
                    </a:lnTo>
                    <a:cubicBezTo>
                      <a:pt x="20618" y="20519"/>
                      <a:pt x="17418" y="20519"/>
                      <a:pt x="17418" y="20519"/>
                    </a:cubicBezTo>
                    <a:close/>
                    <a:moveTo>
                      <a:pt x="981" y="11446"/>
                    </a:moveTo>
                    <a:lnTo>
                      <a:pt x="4909" y="6479"/>
                    </a:lnTo>
                    <a:lnTo>
                      <a:pt x="12828" y="16353"/>
                    </a:lnTo>
                    <a:lnTo>
                      <a:pt x="13398" y="17064"/>
                    </a:lnTo>
                    <a:lnTo>
                      <a:pt x="16109" y="20519"/>
                    </a:lnTo>
                    <a:lnTo>
                      <a:pt x="981" y="20519"/>
                    </a:lnTo>
                    <a:cubicBezTo>
                      <a:pt x="981" y="20519"/>
                      <a:pt x="981" y="11446"/>
                      <a:pt x="981" y="11446"/>
                    </a:cubicBezTo>
                    <a:close/>
                    <a:moveTo>
                      <a:pt x="20618" y="1080"/>
                    </a:moveTo>
                    <a:lnTo>
                      <a:pt x="20618" y="16058"/>
                    </a:lnTo>
                    <a:lnTo>
                      <a:pt x="17427" y="12244"/>
                    </a:lnTo>
                    <a:cubicBezTo>
                      <a:pt x="17240" y="12012"/>
                      <a:pt x="16972" y="11879"/>
                      <a:pt x="16690" y="11879"/>
                    </a:cubicBezTo>
                    <a:cubicBezTo>
                      <a:pt x="16409" y="11879"/>
                      <a:pt x="16141" y="12012"/>
                      <a:pt x="15954" y="12244"/>
                    </a:cubicBezTo>
                    <a:lnTo>
                      <a:pt x="13399" y="15432"/>
                    </a:lnTo>
                    <a:lnTo>
                      <a:pt x="5645" y="5764"/>
                    </a:lnTo>
                    <a:cubicBezTo>
                      <a:pt x="5458" y="5532"/>
                      <a:pt x="5190" y="5400"/>
                      <a:pt x="4909" y="5400"/>
                    </a:cubicBezTo>
                    <a:cubicBezTo>
                      <a:pt x="4627" y="5400"/>
                      <a:pt x="4359" y="5532"/>
                      <a:pt x="4172" y="5764"/>
                    </a:cubicBezTo>
                    <a:lnTo>
                      <a:pt x="981" y="9812"/>
                    </a:lnTo>
                    <a:lnTo>
                      <a:pt x="981" y="1080"/>
                    </a:lnTo>
                    <a:cubicBezTo>
                      <a:pt x="981" y="1080"/>
                      <a:pt x="20618" y="1080"/>
                      <a:pt x="20618" y="1080"/>
                    </a:cubicBezTo>
                    <a:close/>
                    <a:moveTo>
                      <a:pt x="20618" y="0"/>
                    </a:moveTo>
                    <a:lnTo>
                      <a:pt x="981" y="0"/>
                    </a:lnTo>
                    <a:cubicBezTo>
                      <a:pt x="439" y="0"/>
                      <a:pt x="0" y="483"/>
                      <a:pt x="0" y="1080"/>
                    </a:cubicBezTo>
                    <a:lnTo>
                      <a:pt x="0" y="20519"/>
                    </a:lnTo>
                    <a:cubicBezTo>
                      <a:pt x="0" y="21116"/>
                      <a:pt x="439" y="21599"/>
                      <a:pt x="981" y="21599"/>
                    </a:cubicBezTo>
                    <a:lnTo>
                      <a:pt x="20618" y="21599"/>
                    </a:lnTo>
                    <a:cubicBezTo>
                      <a:pt x="21160" y="21599"/>
                      <a:pt x="21600" y="21116"/>
                      <a:pt x="21600" y="20519"/>
                    </a:cubicBezTo>
                    <a:lnTo>
                      <a:pt x="21600" y="1080"/>
                    </a:lnTo>
                    <a:cubicBezTo>
                      <a:pt x="21600" y="483"/>
                      <a:pt x="21160" y="0"/>
                      <a:pt x="20618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18" name="AutoShape 80"/>
              <p:cNvSpPr/>
              <p:nvPr/>
            </p:nvSpPr>
            <p:spPr bwMode="auto">
              <a:xfrm>
                <a:off x="9391650" y="1749425"/>
                <a:ext cx="87313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3600"/>
                    </a:moveTo>
                    <a:cubicBezTo>
                      <a:pt x="14769" y="3600"/>
                      <a:pt x="17999" y="6827"/>
                      <a:pt x="17999" y="10800"/>
                    </a:cubicBezTo>
                    <a:cubicBezTo>
                      <a:pt x="17999" y="14769"/>
                      <a:pt x="14769" y="18000"/>
                      <a:pt x="10800" y="18000"/>
                    </a:cubicBezTo>
                    <a:cubicBezTo>
                      <a:pt x="6830" y="18000"/>
                      <a:pt x="3600" y="14769"/>
                      <a:pt x="3600" y="10800"/>
                    </a:cubicBezTo>
                    <a:cubicBezTo>
                      <a:pt x="3600" y="6827"/>
                      <a:pt x="6830" y="3600"/>
                      <a:pt x="10800" y="3600"/>
                    </a:cubicBezTo>
                    <a:moveTo>
                      <a:pt x="10800" y="21599"/>
                    </a:moveTo>
                    <a:cubicBezTo>
                      <a:pt x="16766" y="21599"/>
                      <a:pt x="21600" y="16762"/>
                      <a:pt x="21600" y="10800"/>
                    </a:cubicBezTo>
                    <a:cubicBezTo>
                      <a:pt x="21600" y="4833"/>
                      <a:pt x="16766" y="0"/>
                      <a:pt x="10800" y="0"/>
                    </a:cubicBezTo>
                    <a:cubicBezTo>
                      <a:pt x="4833" y="0"/>
                      <a:pt x="0" y="4833"/>
                      <a:pt x="0" y="10800"/>
                    </a:cubicBezTo>
                    <a:cubicBezTo>
                      <a:pt x="0" y="16762"/>
                      <a:pt x="4833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</p:grpSp>
        <p:grpSp>
          <p:nvGrpSpPr>
            <p:cNvPr id="19" name="Group 18"/>
            <p:cNvGrpSpPr/>
            <p:nvPr/>
          </p:nvGrpSpPr>
          <p:grpSpPr>
            <a:xfrm>
              <a:off x="10091658" y="2416592"/>
              <a:ext cx="618042" cy="618042"/>
              <a:chOff x="8216107" y="1647825"/>
              <a:chExt cx="464344" cy="464344"/>
            </a:xfrm>
            <a:solidFill>
              <a:schemeClr val="bg2"/>
            </a:solidFill>
          </p:grpSpPr>
          <p:sp>
            <p:nvSpPr>
              <p:cNvPr id="20" name="AutoShape 81"/>
              <p:cNvSpPr/>
              <p:nvPr/>
            </p:nvSpPr>
            <p:spPr bwMode="auto">
              <a:xfrm>
                <a:off x="8216107" y="1647825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35" y="9811"/>
                    </a:moveTo>
                    <a:cubicBezTo>
                      <a:pt x="20220" y="10144"/>
                      <a:pt x="20081" y="10800"/>
                      <a:pt x="18899" y="10800"/>
                    </a:cubicBezTo>
                    <a:lnTo>
                      <a:pt x="17549" y="10800"/>
                    </a:lnTo>
                    <a:cubicBezTo>
                      <a:pt x="17363" y="10800"/>
                      <a:pt x="17212" y="10950"/>
                      <a:pt x="17212" y="11137"/>
                    </a:cubicBezTo>
                    <a:cubicBezTo>
                      <a:pt x="17212" y="11324"/>
                      <a:pt x="17363" y="11475"/>
                      <a:pt x="17549" y="11475"/>
                    </a:cubicBezTo>
                    <a:lnTo>
                      <a:pt x="18858" y="11475"/>
                    </a:lnTo>
                    <a:cubicBezTo>
                      <a:pt x="19870" y="11475"/>
                      <a:pt x="20003" y="12314"/>
                      <a:pt x="19938" y="12719"/>
                    </a:cubicBezTo>
                    <a:cubicBezTo>
                      <a:pt x="19855" y="13223"/>
                      <a:pt x="19618" y="14175"/>
                      <a:pt x="18478" y="14175"/>
                    </a:cubicBezTo>
                    <a:lnTo>
                      <a:pt x="16874" y="14175"/>
                    </a:lnTo>
                    <a:cubicBezTo>
                      <a:pt x="16688" y="14175"/>
                      <a:pt x="16537" y="14325"/>
                      <a:pt x="16537" y="14512"/>
                    </a:cubicBezTo>
                    <a:cubicBezTo>
                      <a:pt x="16537" y="14699"/>
                      <a:pt x="16688" y="14850"/>
                      <a:pt x="16874" y="14850"/>
                    </a:cubicBezTo>
                    <a:lnTo>
                      <a:pt x="18203" y="14850"/>
                    </a:lnTo>
                    <a:cubicBezTo>
                      <a:pt x="19343" y="14850"/>
                      <a:pt x="19243" y="15718"/>
                      <a:pt x="19079" y="16237"/>
                    </a:cubicBezTo>
                    <a:cubicBezTo>
                      <a:pt x="18864" y="16918"/>
                      <a:pt x="18732" y="17549"/>
                      <a:pt x="17297" y="17549"/>
                    </a:cubicBezTo>
                    <a:lnTo>
                      <a:pt x="16196" y="17549"/>
                    </a:lnTo>
                    <a:cubicBezTo>
                      <a:pt x="16009" y="17549"/>
                      <a:pt x="15859" y="17700"/>
                      <a:pt x="15859" y="17887"/>
                    </a:cubicBezTo>
                    <a:cubicBezTo>
                      <a:pt x="15859" y="18073"/>
                      <a:pt x="16009" y="18225"/>
                      <a:pt x="16196" y="18225"/>
                    </a:cubicBezTo>
                    <a:lnTo>
                      <a:pt x="17255" y="18225"/>
                    </a:lnTo>
                    <a:cubicBezTo>
                      <a:pt x="17993" y="18225"/>
                      <a:pt x="18027" y="18923"/>
                      <a:pt x="17950" y="19174"/>
                    </a:cubicBezTo>
                    <a:cubicBezTo>
                      <a:pt x="17866" y="19448"/>
                      <a:pt x="17767" y="19651"/>
                      <a:pt x="17762" y="19660"/>
                    </a:cubicBezTo>
                    <a:cubicBezTo>
                      <a:pt x="17558" y="20028"/>
                      <a:pt x="17229" y="20249"/>
                      <a:pt x="16534" y="20249"/>
                    </a:cubicBezTo>
                    <a:lnTo>
                      <a:pt x="12844" y="20249"/>
                    </a:lnTo>
                    <a:cubicBezTo>
                      <a:pt x="10990" y="20249"/>
                      <a:pt x="9151" y="19829"/>
                      <a:pt x="9104" y="19818"/>
                    </a:cubicBezTo>
                    <a:cubicBezTo>
                      <a:pt x="6299" y="19172"/>
                      <a:pt x="6152" y="19122"/>
                      <a:pt x="5976" y="19072"/>
                    </a:cubicBezTo>
                    <a:cubicBezTo>
                      <a:pt x="5976" y="19072"/>
                      <a:pt x="5405" y="18976"/>
                      <a:pt x="5405" y="18478"/>
                    </a:cubicBezTo>
                    <a:lnTo>
                      <a:pt x="5399" y="9155"/>
                    </a:lnTo>
                    <a:cubicBezTo>
                      <a:pt x="5399" y="8839"/>
                      <a:pt x="5601" y="8552"/>
                      <a:pt x="5935" y="8452"/>
                    </a:cubicBezTo>
                    <a:cubicBezTo>
                      <a:pt x="5977" y="8435"/>
                      <a:pt x="6034" y="8419"/>
                      <a:pt x="6074" y="8401"/>
                    </a:cubicBezTo>
                    <a:cubicBezTo>
                      <a:pt x="9158" y="7125"/>
                      <a:pt x="10097" y="4324"/>
                      <a:pt x="10124" y="2025"/>
                    </a:cubicBezTo>
                    <a:cubicBezTo>
                      <a:pt x="10128" y="1702"/>
                      <a:pt x="10378" y="1350"/>
                      <a:pt x="10800" y="1350"/>
                    </a:cubicBezTo>
                    <a:cubicBezTo>
                      <a:pt x="11514" y="1350"/>
                      <a:pt x="12774" y="2782"/>
                      <a:pt x="12774" y="4554"/>
                    </a:cubicBezTo>
                    <a:cubicBezTo>
                      <a:pt x="12774" y="6155"/>
                      <a:pt x="12711" y="6432"/>
                      <a:pt x="12149" y="8100"/>
                    </a:cubicBezTo>
                    <a:cubicBezTo>
                      <a:pt x="18899" y="8100"/>
                      <a:pt x="18852" y="8196"/>
                      <a:pt x="19448" y="8353"/>
                    </a:cubicBezTo>
                    <a:cubicBezTo>
                      <a:pt x="20187" y="8564"/>
                      <a:pt x="20249" y="9175"/>
                      <a:pt x="20249" y="9386"/>
                    </a:cubicBezTo>
                    <a:cubicBezTo>
                      <a:pt x="20249" y="9618"/>
                      <a:pt x="20243" y="9584"/>
                      <a:pt x="20235" y="9811"/>
                    </a:cubicBezTo>
                    <a:moveTo>
                      <a:pt x="4724" y="19575"/>
                    </a:moveTo>
                    <a:cubicBezTo>
                      <a:pt x="4724" y="19948"/>
                      <a:pt x="4423" y="20249"/>
                      <a:pt x="4049" y="20249"/>
                    </a:cubicBezTo>
                    <a:lnTo>
                      <a:pt x="2024" y="20249"/>
                    </a:lnTo>
                    <a:cubicBezTo>
                      <a:pt x="1652" y="20249"/>
                      <a:pt x="1349" y="19948"/>
                      <a:pt x="1349" y="19575"/>
                    </a:cubicBezTo>
                    <a:lnTo>
                      <a:pt x="1349" y="8774"/>
                    </a:lnTo>
                    <a:cubicBezTo>
                      <a:pt x="1349" y="8401"/>
                      <a:pt x="1652" y="8100"/>
                      <a:pt x="2024" y="8100"/>
                    </a:cubicBezTo>
                    <a:lnTo>
                      <a:pt x="4049" y="8100"/>
                    </a:lnTo>
                    <a:cubicBezTo>
                      <a:pt x="4423" y="8100"/>
                      <a:pt x="4724" y="8401"/>
                      <a:pt x="4724" y="8774"/>
                    </a:cubicBezTo>
                    <a:cubicBezTo>
                      <a:pt x="4724" y="8774"/>
                      <a:pt x="4724" y="19575"/>
                      <a:pt x="4724" y="19575"/>
                    </a:cubicBezTo>
                    <a:close/>
                    <a:moveTo>
                      <a:pt x="19686" y="7069"/>
                    </a:moveTo>
                    <a:cubicBezTo>
                      <a:pt x="18842" y="6846"/>
                      <a:pt x="16858" y="6849"/>
                      <a:pt x="13956" y="6773"/>
                    </a:cubicBezTo>
                    <a:cubicBezTo>
                      <a:pt x="14093" y="6139"/>
                      <a:pt x="14124" y="5568"/>
                      <a:pt x="14124" y="4554"/>
                    </a:cubicBezTo>
                    <a:cubicBezTo>
                      <a:pt x="14124" y="2133"/>
                      <a:pt x="12361" y="0"/>
                      <a:pt x="10800" y="0"/>
                    </a:cubicBezTo>
                    <a:cubicBezTo>
                      <a:pt x="9698" y="0"/>
                      <a:pt x="8789" y="901"/>
                      <a:pt x="8774" y="2009"/>
                    </a:cubicBezTo>
                    <a:cubicBezTo>
                      <a:pt x="8760" y="3368"/>
                      <a:pt x="8340" y="5716"/>
                      <a:pt x="6074" y="6906"/>
                    </a:cubicBezTo>
                    <a:cubicBezTo>
                      <a:pt x="5908" y="6994"/>
                      <a:pt x="5433" y="7228"/>
                      <a:pt x="5364" y="7259"/>
                    </a:cubicBezTo>
                    <a:lnTo>
                      <a:pt x="5399" y="7289"/>
                    </a:lnTo>
                    <a:cubicBezTo>
                      <a:pt x="5045" y="6984"/>
                      <a:pt x="4554" y="6750"/>
                      <a:pt x="4049" y="6750"/>
                    </a:cubicBezTo>
                    <a:lnTo>
                      <a:pt x="2024" y="6750"/>
                    </a:lnTo>
                    <a:cubicBezTo>
                      <a:pt x="908" y="6750"/>
                      <a:pt x="0" y="7658"/>
                      <a:pt x="0" y="8774"/>
                    </a:cubicBezTo>
                    <a:lnTo>
                      <a:pt x="0" y="19575"/>
                    </a:lnTo>
                    <a:cubicBezTo>
                      <a:pt x="0" y="20691"/>
                      <a:pt x="908" y="21599"/>
                      <a:pt x="2024" y="21599"/>
                    </a:cubicBezTo>
                    <a:lnTo>
                      <a:pt x="4049" y="21599"/>
                    </a:lnTo>
                    <a:cubicBezTo>
                      <a:pt x="4853" y="21599"/>
                      <a:pt x="5525" y="21114"/>
                      <a:pt x="5850" y="20434"/>
                    </a:cubicBezTo>
                    <a:cubicBezTo>
                      <a:pt x="5859" y="20437"/>
                      <a:pt x="5873" y="20441"/>
                      <a:pt x="5882" y="20442"/>
                    </a:cubicBezTo>
                    <a:cubicBezTo>
                      <a:pt x="5927" y="20454"/>
                      <a:pt x="5979" y="20467"/>
                      <a:pt x="6044" y="20485"/>
                    </a:cubicBezTo>
                    <a:cubicBezTo>
                      <a:pt x="6056" y="20487"/>
                      <a:pt x="6062" y="20488"/>
                      <a:pt x="6074" y="20492"/>
                    </a:cubicBezTo>
                    <a:cubicBezTo>
                      <a:pt x="6464" y="20588"/>
                      <a:pt x="7212" y="20768"/>
                      <a:pt x="8812" y="21135"/>
                    </a:cubicBezTo>
                    <a:cubicBezTo>
                      <a:pt x="9155" y="21213"/>
                      <a:pt x="10966" y="21599"/>
                      <a:pt x="12844" y="21599"/>
                    </a:cubicBezTo>
                    <a:lnTo>
                      <a:pt x="16534" y="21599"/>
                    </a:lnTo>
                    <a:cubicBezTo>
                      <a:pt x="17659" y="21599"/>
                      <a:pt x="18469" y="21167"/>
                      <a:pt x="18952" y="20298"/>
                    </a:cubicBezTo>
                    <a:cubicBezTo>
                      <a:pt x="18958" y="20285"/>
                      <a:pt x="19114" y="19982"/>
                      <a:pt x="19240" y="19572"/>
                    </a:cubicBezTo>
                    <a:cubicBezTo>
                      <a:pt x="19336" y="19263"/>
                      <a:pt x="19371" y="18827"/>
                      <a:pt x="19256" y="18384"/>
                    </a:cubicBezTo>
                    <a:cubicBezTo>
                      <a:pt x="19981" y="17886"/>
                      <a:pt x="20214" y="17133"/>
                      <a:pt x="20366" y="16643"/>
                    </a:cubicBezTo>
                    <a:cubicBezTo>
                      <a:pt x="20620" y="15838"/>
                      <a:pt x="20544" y="15235"/>
                      <a:pt x="20367" y="14803"/>
                    </a:cubicBezTo>
                    <a:cubicBezTo>
                      <a:pt x="20775" y="14418"/>
                      <a:pt x="21122" y="13831"/>
                      <a:pt x="21269" y="12935"/>
                    </a:cubicBezTo>
                    <a:cubicBezTo>
                      <a:pt x="21361" y="12380"/>
                      <a:pt x="21263" y="11809"/>
                      <a:pt x="21007" y="11334"/>
                    </a:cubicBezTo>
                    <a:cubicBezTo>
                      <a:pt x="21389" y="10905"/>
                      <a:pt x="21564" y="10365"/>
                      <a:pt x="21583" y="9865"/>
                    </a:cubicBezTo>
                    <a:lnTo>
                      <a:pt x="21591" y="9724"/>
                    </a:lnTo>
                    <a:cubicBezTo>
                      <a:pt x="21596" y="9635"/>
                      <a:pt x="21600" y="9581"/>
                      <a:pt x="21600" y="9386"/>
                    </a:cubicBezTo>
                    <a:cubicBezTo>
                      <a:pt x="21600" y="8533"/>
                      <a:pt x="21010" y="7446"/>
                      <a:pt x="19686" y="706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21" name="AutoShape 82"/>
              <p:cNvSpPr/>
              <p:nvPr/>
            </p:nvSpPr>
            <p:spPr bwMode="auto">
              <a:xfrm>
                <a:off x="8259763" y="2024857"/>
                <a:ext cx="43657" cy="436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4400"/>
                    </a:moveTo>
                    <a:cubicBezTo>
                      <a:pt x="8820" y="14400"/>
                      <a:pt x="7200" y="12782"/>
                      <a:pt x="7200" y="10800"/>
                    </a:cubicBezTo>
                    <a:cubicBezTo>
                      <a:pt x="7200" y="8817"/>
                      <a:pt x="8820" y="7200"/>
                      <a:pt x="10800" y="7200"/>
                    </a:cubicBezTo>
                    <a:cubicBezTo>
                      <a:pt x="12779" y="7200"/>
                      <a:pt x="14400" y="8817"/>
                      <a:pt x="14400" y="10800"/>
                    </a:cubicBezTo>
                    <a:cubicBezTo>
                      <a:pt x="14400" y="12782"/>
                      <a:pt x="12779" y="14400"/>
                      <a:pt x="10800" y="14400"/>
                    </a:cubicBezTo>
                    <a:moveTo>
                      <a:pt x="10800" y="0"/>
                    </a:move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7221342" y="2435608"/>
              <a:ext cx="619099" cy="580009"/>
              <a:chOff x="5368132" y="3540125"/>
              <a:chExt cx="465138" cy="435769"/>
            </a:xfrm>
            <a:solidFill>
              <a:schemeClr val="bg2"/>
            </a:solidFill>
          </p:grpSpPr>
          <p:sp>
            <p:nvSpPr>
              <p:cNvPr id="23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24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</p:grpSp>
        <p:grpSp>
          <p:nvGrpSpPr>
            <p:cNvPr id="28" name="Group 27"/>
            <p:cNvGrpSpPr/>
            <p:nvPr/>
          </p:nvGrpSpPr>
          <p:grpSpPr>
            <a:xfrm>
              <a:off x="4352084" y="2484206"/>
              <a:ext cx="618042" cy="482812"/>
              <a:chOff x="2581275" y="1710532"/>
              <a:chExt cx="464344" cy="362744"/>
            </a:xfrm>
            <a:solidFill>
              <a:schemeClr val="bg2"/>
            </a:solidFill>
          </p:grpSpPr>
          <p:sp>
            <p:nvSpPr>
              <p:cNvPr id="29" name="AutoShape 140"/>
              <p:cNvSpPr/>
              <p:nvPr/>
            </p:nvSpPr>
            <p:spPr bwMode="auto">
              <a:xfrm>
                <a:off x="2639219" y="1768475"/>
                <a:ext cx="290513" cy="235744"/>
              </a:xfrm>
              <a:custGeom>
                <a:avLst/>
                <a:gdLst>
                  <a:gd name="T0" fmla="+- 0 10800 376"/>
                  <a:gd name="T1" fmla="*/ T0 w 20848"/>
                  <a:gd name="T2" fmla="*/ 10800 h 21600"/>
                  <a:gd name="T3" fmla="+- 0 10800 376"/>
                  <a:gd name="T4" fmla="*/ T3 w 20848"/>
                  <a:gd name="T5" fmla="*/ 10800 h 21600"/>
                  <a:gd name="T6" fmla="+- 0 10800 376"/>
                  <a:gd name="T7" fmla="*/ T6 w 20848"/>
                  <a:gd name="T8" fmla="*/ 10800 h 21600"/>
                  <a:gd name="T9" fmla="+- 0 10800 376"/>
                  <a:gd name="T10" fmla="*/ T9 w 208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0848" h="21600">
                    <a:moveTo>
                      <a:pt x="18728" y="19178"/>
                    </a:moveTo>
                    <a:cubicBezTo>
                      <a:pt x="13191" y="20631"/>
                      <a:pt x="7654" y="20631"/>
                      <a:pt x="2118" y="19178"/>
                    </a:cubicBezTo>
                    <a:cubicBezTo>
                      <a:pt x="678" y="13592"/>
                      <a:pt x="678" y="8008"/>
                      <a:pt x="2118" y="2421"/>
                    </a:cubicBezTo>
                    <a:cubicBezTo>
                      <a:pt x="7654" y="968"/>
                      <a:pt x="13191" y="968"/>
                      <a:pt x="18728" y="2421"/>
                    </a:cubicBezTo>
                    <a:cubicBezTo>
                      <a:pt x="20168" y="8008"/>
                      <a:pt x="20168" y="13592"/>
                      <a:pt x="18728" y="19178"/>
                    </a:cubicBezTo>
                    <a:moveTo>
                      <a:pt x="18938" y="1116"/>
                    </a:moveTo>
                    <a:cubicBezTo>
                      <a:pt x="16114" y="375"/>
                      <a:pt x="13249" y="0"/>
                      <a:pt x="10423" y="0"/>
                    </a:cubicBezTo>
                    <a:cubicBezTo>
                      <a:pt x="7597" y="0"/>
                      <a:pt x="4732" y="375"/>
                      <a:pt x="1908" y="1116"/>
                    </a:cubicBezTo>
                    <a:cubicBezTo>
                      <a:pt x="1543" y="1213"/>
                      <a:pt x="1244" y="1552"/>
                      <a:pt x="1127" y="2004"/>
                    </a:cubicBezTo>
                    <a:cubicBezTo>
                      <a:pt x="-376" y="7841"/>
                      <a:pt x="-376" y="13759"/>
                      <a:pt x="1127" y="19593"/>
                    </a:cubicBezTo>
                    <a:cubicBezTo>
                      <a:pt x="1244" y="20047"/>
                      <a:pt x="1543" y="20386"/>
                      <a:pt x="1908" y="20482"/>
                    </a:cubicBezTo>
                    <a:cubicBezTo>
                      <a:pt x="4732" y="21224"/>
                      <a:pt x="7597" y="21600"/>
                      <a:pt x="10423" y="21600"/>
                    </a:cubicBezTo>
                    <a:cubicBezTo>
                      <a:pt x="13249" y="21600"/>
                      <a:pt x="16114" y="21224"/>
                      <a:pt x="18938" y="20482"/>
                    </a:cubicBezTo>
                    <a:cubicBezTo>
                      <a:pt x="19303" y="20386"/>
                      <a:pt x="19602" y="20047"/>
                      <a:pt x="19719" y="19593"/>
                    </a:cubicBezTo>
                    <a:cubicBezTo>
                      <a:pt x="21223" y="13759"/>
                      <a:pt x="21223" y="7841"/>
                      <a:pt x="19719" y="2004"/>
                    </a:cubicBezTo>
                    <a:cubicBezTo>
                      <a:pt x="19602" y="1552"/>
                      <a:pt x="19303" y="1213"/>
                      <a:pt x="18938" y="1116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0" name="AutoShape 141"/>
              <p:cNvSpPr/>
              <p:nvPr/>
            </p:nvSpPr>
            <p:spPr bwMode="auto">
              <a:xfrm>
                <a:off x="2581275" y="1710532"/>
                <a:ext cx="464344" cy="362744"/>
              </a:xfrm>
              <a:custGeom>
                <a:avLst/>
                <a:gdLst>
                  <a:gd name="T0" fmla="+- 0 10800 252"/>
                  <a:gd name="T1" fmla="*/ T0 w 21096"/>
                  <a:gd name="T2" fmla="*/ 10800 h 21600"/>
                  <a:gd name="T3" fmla="+- 0 10800 252"/>
                  <a:gd name="T4" fmla="*/ T3 w 21096"/>
                  <a:gd name="T5" fmla="*/ 10800 h 21600"/>
                  <a:gd name="T6" fmla="+- 0 10800 252"/>
                  <a:gd name="T7" fmla="*/ T6 w 21096"/>
                  <a:gd name="T8" fmla="*/ 10800 h 21600"/>
                  <a:gd name="T9" fmla="+- 0 10800 252"/>
                  <a:gd name="T10" fmla="*/ T9 w 21096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096" h="21600">
                    <a:moveTo>
                      <a:pt x="19056" y="18331"/>
                    </a:moveTo>
                    <a:cubicBezTo>
                      <a:pt x="13383" y="19233"/>
                      <a:pt x="7711" y="19233"/>
                      <a:pt x="2038" y="18331"/>
                    </a:cubicBezTo>
                    <a:cubicBezTo>
                      <a:pt x="1074" y="13022"/>
                      <a:pt x="1074" y="7713"/>
                      <a:pt x="2038" y="2404"/>
                    </a:cubicBezTo>
                    <a:cubicBezTo>
                      <a:pt x="7711" y="1502"/>
                      <a:pt x="13383" y="1502"/>
                      <a:pt x="19056" y="2404"/>
                    </a:cubicBezTo>
                    <a:cubicBezTo>
                      <a:pt x="20021" y="7713"/>
                      <a:pt x="20021" y="13022"/>
                      <a:pt x="19056" y="18331"/>
                    </a:cubicBezTo>
                    <a:moveTo>
                      <a:pt x="20338" y="2005"/>
                    </a:moveTo>
                    <a:cubicBezTo>
                      <a:pt x="20211" y="1301"/>
                      <a:pt x="19762" y="776"/>
                      <a:pt x="19215" y="689"/>
                    </a:cubicBezTo>
                    <a:cubicBezTo>
                      <a:pt x="16339" y="232"/>
                      <a:pt x="13423" y="0"/>
                      <a:pt x="10547" y="0"/>
                    </a:cubicBezTo>
                    <a:cubicBezTo>
                      <a:pt x="7671" y="0"/>
                      <a:pt x="4755" y="232"/>
                      <a:pt x="1879" y="689"/>
                    </a:cubicBezTo>
                    <a:cubicBezTo>
                      <a:pt x="1332" y="776"/>
                      <a:pt x="883" y="1301"/>
                      <a:pt x="756" y="2005"/>
                    </a:cubicBezTo>
                    <a:cubicBezTo>
                      <a:pt x="-252" y="7553"/>
                      <a:pt x="-252" y="13181"/>
                      <a:pt x="756" y="18731"/>
                    </a:cubicBezTo>
                    <a:cubicBezTo>
                      <a:pt x="883" y="19434"/>
                      <a:pt x="1332" y="19959"/>
                      <a:pt x="1879" y="20046"/>
                    </a:cubicBezTo>
                    <a:cubicBezTo>
                      <a:pt x="3265" y="20266"/>
                      <a:pt x="4660" y="20429"/>
                      <a:pt x="6055" y="20544"/>
                    </a:cubicBezTo>
                    <a:cubicBezTo>
                      <a:pt x="5979" y="20606"/>
                      <a:pt x="5931" y="20670"/>
                      <a:pt x="5931" y="20735"/>
                    </a:cubicBezTo>
                    <a:cubicBezTo>
                      <a:pt x="5931" y="21213"/>
                      <a:pt x="7997" y="21599"/>
                      <a:pt x="10547" y="21599"/>
                    </a:cubicBezTo>
                    <a:cubicBezTo>
                      <a:pt x="13097" y="21599"/>
                      <a:pt x="15164" y="21213"/>
                      <a:pt x="15164" y="20735"/>
                    </a:cubicBezTo>
                    <a:cubicBezTo>
                      <a:pt x="15164" y="20670"/>
                      <a:pt x="15115" y="20606"/>
                      <a:pt x="15040" y="20544"/>
                    </a:cubicBezTo>
                    <a:cubicBezTo>
                      <a:pt x="16434" y="20429"/>
                      <a:pt x="17830" y="20266"/>
                      <a:pt x="19215" y="20046"/>
                    </a:cubicBezTo>
                    <a:cubicBezTo>
                      <a:pt x="19762" y="19959"/>
                      <a:pt x="20211" y="19434"/>
                      <a:pt x="20338" y="18731"/>
                    </a:cubicBezTo>
                    <a:cubicBezTo>
                      <a:pt x="21347" y="13181"/>
                      <a:pt x="21347" y="7553"/>
                      <a:pt x="20338" y="200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1" name="AutoShape 142"/>
              <p:cNvSpPr/>
              <p:nvPr/>
            </p:nvSpPr>
            <p:spPr bwMode="auto">
              <a:xfrm>
                <a:off x="2944019" y="1783557"/>
                <a:ext cx="43656" cy="4286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7200"/>
                    </a:moveTo>
                    <a:cubicBezTo>
                      <a:pt x="12779" y="7200"/>
                      <a:pt x="14399" y="8820"/>
                      <a:pt x="14399" y="10800"/>
                    </a:cubicBezTo>
                    <a:cubicBezTo>
                      <a:pt x="14399" y="12779"/>
                      <a:pt x="12779" y="14400"/>
                      <a:pt x="10800" y="14400"/>
                    </a:cubicBezTo>
                    <a:cubicBezTo>
                      <a:pt x="8820" y="14400"/>
                      <a:pt x="7199" y="12779"/>
                      <a:pt x="7199" y="10800"/>
                    </a:cubicBezTo>
                    <a:cubicBezTo>
                      <a:pt x="7199" y="8820"/>
                      <a:pt x="8820" y="7200"/>
                      <a:pt x="10800" y="7200"/>
                    </a:cubicBezTo>
                    <a:moveTo>
                      <a:pt x="10800" y="21599"/>
                    </a:move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2" name="AutoShape 143"/>
              <p:cNvSpPr/>
              <p:nvPr/>
            </p:nvSpPr>
            <p:spPr bwMode="auto">
              <a:xfrm>
                <a:off x="2929732" y="1971675"/>
                <a:ext cx="57944" cy="150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3" name="AutoShape 144"/>
              <p:cNvSpPr/>
              <p:nvPr/>
            </p:nvSpPr>
            <p:spPr bwMode="auto">
              <a:xfrm>
                <a:off x="2944019" y="1928019"/>
                <a:ext cx="58738" cy="1508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4" name="AutoShape 145"/>
              <p:cNvSpPr/>
              <p:nvPr/>
            </p:nvSpPr>
            <p:spPr bwMode="auto">
              <a:xfrm>
                <a:off x="2944019" y="1885157"/>
                <a:ext cx="58738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5" name="AutoShape 146"/>
              <p:cNvSpPr/>
              <p:nvPr/>
            </p:nvSpPr>
            <p:spPr bwMode="auto">
              <a:xfrm>
                <a:off x="2697957" y="1826419"/>
                <a:ext cx="86519" cy="61119"/>
              </a:xfrm>
              <a:custGeom>
                <a:avLst/>
                <a:gdLst>
                  <a:gd name="T0" fmla="+- 0 10822 44"/>
                  <a:gd name="T1" fmla="*/ T0 w 21556"/>
                  <a:gd name="T2" fmla="+- 0 10826 53"/>
                  <a:gd name="T3" fmla="*/ 10826 h 21547"/>
                  <a:gd name="T4" fmla="+- 0 10822 44"/>
                  <a:gd name="T5" fmla="*/ T4 w 21556"/>
                  <a:gd name="T6" fmla="+- 0 10826 53"/>
                  <a:gd name="T7" fmla="*/ 10826 h 21547"/>
                  <a:gd name="T8" fmla="+- 0 10822 44"/>
                  <a:gd name="T9" fmla="*/ T8 w 21556"/>
                  <a:gd name="T10" fmla="+- 0 10826 53"/>
                  <a:gd name="T11" fmla="*/ 10826 h 21547"/>
                  <a:gd name="T12" fmla="+- 0 10822 44"/>
                  <a:gd name="T13" fmla="*/ T12 w 21556"/>
                  <a:gd name="T14" fmla="+- 0 10826 53"/>
                  <a:gd name="T15" fmla="*/ 10826 h 21547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556" h="21547">
                    <a:moveTo>
                      <a:pt x="19751" y="2"/>
                    </a:moveTo>
                    <a:lnTo>
                      <a:pt x="3200" y="1845"/>
                    </a:lnTo>
                    <a:cubicBezTo>
                      <a:pt x="2215" y="2010"/>
                      <a:pt x="1272" y="3284"/>
                      <a:pt x="1106" y="4676"/>
                    </a:cubicBezTo>
                    <a:lnTo>
                      <a:pt x="1" y="18986"/>
                    </a:lnTo>
                    <a:cubicBezTo>
                      <a:pt x="-44" y="20398"/>
                      <a:pt x="724" y="21547"/>
                      <a:pt x="1712" y="21547"/>
                    </a:cubicBezTo>
                    <a:cubicBezTo>
                      <a:pt x="2698" y="21547"/>
                      <a:pt x="3542" y="20398"/>
                      <a:pt x="3582" y="18978"/>
                    </a:cubicBezTo>
                    <a:lnTo>
                      <a:pt x="4185" y="9251"/>
                    </a:lnTo>
                    <a:cubicBezTo>
                      <a:pt x="4319" y="7849"/>
                      <a:pt x="5235" y="6592"/>
                      <a:pt x="6220" y="6447"/>
                    </a:cubicBezTo>
                    <a:lnTo>
                      <a:pt x="19751" y="5128"/>
                    </a:lnTo>
                    <a:cubicBezTo>
                      <a:pt x="20743" y="5078"/>
                      <a:pt x="21556" y="3884"/>
                      <a:pt x="21556" y="2467"/>
                    </a:cubicBezTo>
                    <a:cubicBezTo>
                      <a:pt x="21556" y="1055"/>
                      <a:pt x="20743" y="-53"/>
                      <a:pt x="19751" y="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6" name="Group 35"/>
          <p:cNvGrpSpPr/>
          <p:nvPr/>
        </p:nvGrpSpPr>
        <p:grpSpPr>
          <a:xfrm>
            <a:off x="3404391" y="3645268"/>
            <a:ext cx="2513428" cy="848173"/>
            <a:chOff x="520106" y="2219893"/>
            <a:chExt cx="2513428" cy="848173"/>
          </a:xfrm>
        </p:grpSpPr>
        <p:sp>
          <p:nvSpPr>
            <p:cNvPr id="37" name="TextBox 36"/>
            <p:cNvSpPr txBox="1"/>
            <p:nvPr/>
          </p:nvSpPr>
          <p:spPr>
            <a:xfrm>
              <a:off x="915046" y="221989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>
                  <a:cs typeface="+mn-ea"/>
                  <a:sym typeface="+mn-lt"/>
                </a:rPr>
                <a:t>输入你的标题</a:t>
              </a: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20106" y="2544846"/>
              <a:ext cx="251342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dirty="0" smtClean="0">
                  <a:cs typeface="+mn-ea"/>
                  <a:sym typeface="+mn-lt"/>
                </a:rPr>
                <a:t>点击添加编辑文本，</a:t>
              </a:r>
              <a:r>
                <a:rPr lang="zh-CN" altLang="en-US" sz="1400" dirty="0">
                  <a:cs typeface="+mn-ea"/>
                  <a:sym typeface="+mn-lt"/>
                </a:rPr>
                <a:t>大大增加可观赏性</a:t>
              </a: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274177" y="3645268"/>
            <a:ext cx="2513428" cy="848173"/>
            <a:chOff x="520106" y="2219893"/>
            <a:chExt cx="2513428" cy="848173"/>
          </a:xfrm>
        </p:grpSpPr>
        <p:sp>
          <p:nvSpPr>
            <p:cNvPr id="40" name="TextBox 39"/>
            <p:cNvSpPr txBox="1"/>
            <p:nvPr/>
          </p:nvSpPr>
          <p:spPr>
            <a:xfrm>
              <a:off x="911617" y="2219893"/>
              <a:ext cx="17304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>
                  <a:cs typeface="+mn-ea"/>
                  <a:sym typeface="+mn-lt"/>
                </a:rPr>
                <a:t>输入你的标题</a:t>
              </a: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520106" y="2544846"/>
              <a:ext cx="251342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dirty="0" smtClean="0">
                  <a:cs typeface="+mn-ea"/>
                  <a:sym typeface="+mn-lt"/>
                </a:rPr>
                <a:t>点击添加编辑文本，</a:t>
              </a:r>
              <a:r>
                <a:rPr lang="zh-CN" altLang="en-US" sz="1400" dirty="0">
                  <a:cs typeface="+mn-ea"/>
                  <a:sym typeface="+mn-lt"/>
                </a:rPr>
                <a:t>大大增加可观赏性</a:t>
              </a: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534605" y="3645268"/>
            <a:ext cx="2513428" cy="848173"/>
            <a:chOff x="520106" y="2219893"/>
            <a:chExt cx="2513428" cy="848173"/>
          </a:xfrm>
        </p:grpSpPr>
        <p:sp>
          <p:nvSpPr>
            <p:cNvPr id="43" name="TextBox 42"/>
            <p:cNvSpPr txBox="1"/>
            <p:nvPr/>
          </p:nvSpPr>
          <p:spPr>
            <a:xfrm>
              <a:off x="915052" y="221989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>
                  <a:cs typeface="+mn-ea"/>
                  <a:sym typeface="+mn-lt"/>
                </a:rPr>
                <a:t>输入你的标题</a:t>
              </a: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520106" y="2544846"/>
              <a:ext cx="251342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dirty="0" smtClean="0">
                  <a:cs typeface="+mn-ea"/>
                  <a:sym typeface="+mn-lt"/>
                </a:rPr>
                <a:t>点击添加编辑文本，</a:t>
              </a:r>
              <a:r>
                <a:rPr lang="zh-CN" altLang="en-US" sz="1400" dirty="0">
                  <a:cs typeface="+mn-ea"/>
                  <a:sym typeface="+mn-lt"/>
                </a:rPr>
                <a:t>大大增加可观赏性</a:t>
              </a: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9143965" y="3645268"/>
            <a:ext cx="2513428" cy="848173"/>
            <a:chOff x="520106" y="2219893"/>
            <a:chExt cx="2513428" cy="848173"/>
          </a:xfrm>
        </p:grpSpPr>
        <p:sp>
          <p:nvSpPr>
            <p:cNvPr id="46" name="TextBox 45"/>
            <p:cNvSpPr txBox="1"/>
            <p:nvPr/>
          </p:nvSpPr>
          <p:spPr>
            <a:xfrm>
              <a:off x="915046" y="221989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>
                  <a:cs typeface="+mn-ea"/>
                  <a:sym typeface="+mn-lt"/>
                </a:rPr>
                <a:t>输入你的标题</a:t>
              </a: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520106" y="2544846"/>
              <a:ext cx="251342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dirty="0" smtClean="0">
                  <a:cs typeface="+mn-ea"/>
                  <a:sym typeface="+mn-lt"/>
                </a:rPr>
                <a:t>点击添加编辑文本，</a:t>
              </a:r>
              <a:r>
                <a:rPr lang="zh-CN" altLang="en-US" sz="1400" dirty="0">
                  <a:cs typeface="+mn-ea"/>
                  <a:sym typeface="+mn-lt"/>
                </a:rPr>
                <a:t>大大增加可观赏性</a:t>
              </a:r>
            </a:p>
          </p:txBody>
        </p:sp>
      </p:grpSp>
      <p:sp>
        <p:nvSpPr>
          <p:cNvPr id="48" name="Rectangle 47"/>
          <p:cNvSpPr/>
          <p:nvPr/>
        </p:nvSpPr>
        <p:spPr>
          <a:xfrm>
            <a:off x="924155" y="5187128"/>
            <a:ext cx="103436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1400" dirty="0" smtClean="0">
                <a:solidFill>
                  <a:prstClr val="black"/>
                </a:solidFill>
                <a:cs typeface="+mn-ea"/>
                <a:sym typeface="+mn-lt"/>
              </a:rPr>
              <a:t>点击添加编辑文本</a:t>
            </a:r>
            <a:endParaRPr lang="zh-CN" altLang="en-US" sz="1400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cxnSp>
        <p:nvCxnSpPr>
          <p:cNvPr id="50" name="Straight Connector 49"/>
          <p:cNvCxnSpPr/>
          <p:nvPr/>
        </p:nvCxnSpPr>
        <p:spPr>
          <a:xfrm>
            <a:off x="3444983" y="4965895"/>
            <a:ext cx="508375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矩形 48"/>
          <p:cNvSpPr/>
          <p:nvPr/>
        </p:nvSpPr>
        <p:spPr>
          <a:xfrm>
            <a:off x="0" y="0"/>
            <a:ext cx="406400" cy="1231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文本框 50"/>
          <p:cNvSpPr txBox="1"/>
          <p:nvPr/>
        </p:nvSpPr>
        <p:spPr>
          <a:xfrm>
            <a:off x="424689" y="354340"/>
            <a:ext cx="3390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点击在此输入标题</a:t>
            </a:r>
          </a:p>
        </p:txBody>
      </p:sp>
    </p:spTree>
  </p:cSld>
  <p:clrMapOvr>
    <a:masterClrMapping/>
  </p:clrMapOvr>
  <p:transition spd="slow" advTm="1000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262CF-5CC9-4929-99CD-9F101191856B}" type="slidenum">
              <a:rPr lang="en-GB" smtClean="0">
                <a:cs typeface="+mn-ea"/>
                <a:sym typeface="+mn-lt"/>
              </a:rPr>
              <a:t>11</a:t>
            </a:fld>
            <a:endParaRPr lang="en-GB">
              <a:cs typeface="+mn-ea"/>
              <a:sym typeface="+mn-lt"/>
            </a:endParaRPr>
          </a:p>
        </p:txBody>
      </p:sp>
      <p:sp>
        <p:nvSpPr>
          <p:cNvPr id="4" name="Oval 65"/>
          <p:cNvSpPr>
            <a:spLocks noChangeArrowheads="1"/>
          </p:cNvSpPr>
          <p:nvPr/>
        </p:nvSpPr>
        <p:spPr bwMode="auto">
          <a:xfrm>
            <a:off x="4933939" y="5765442"/>
            <a:ext cx="2324121" cy="471671"/>
          </a:xfrm>
          <a:prstGeom prst="ellipse">
            <a:avLst/>
          </a:prstGeom>
          <a:gradFill rotWithShape="1">
            <a:gsLst>
              <a:gs pos="0">
                <a:sysClr val="windowText" lastClr="000000">
                  <a:lumMod val="75000"/>
                  <a:lumOff val="25000"/>
                </a:sysClr>
              </a:gs>
              <a:gs pos="100000">
                <a:srgbClr val="EEECE1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7262054" y="4139202"/>
            <a:ext cx="4210060" cy="623548"/>
            <a:chOff x="1127078" y="3779324"/>
            <a:chExt cx="4210060" cy="623548"/>
          </a:xfrm>
        </p:grpSpPr>
        <p:sp>
          <p:nvSpPr>
            <p:cNvPr id="29" name="Rectangle 28"/>
            <p:cNvSpPr/>
            <p:nvPr/>
          </p:nvSpPr>
          <p:spPr>
            <a:xfrm>
              <a:off x="1127078" y="4095095"/>
              <a:ext cx="421006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400" dirty="0" smtClean="0">
                  <a:cs typeface="+mn-ea"/>
                  <a:sym typeface="+mn-lt"/>
                </a:rPr>
                <a:t>点击添加编辑文本</a:t>
              </a:r>
              <a:endParaRPr lang="zh-CN" altLang="en-US" sz="1400" dirty="0">
                <a:cs typeface="+mn-ea"/>
                <a:sym typeface="+mn-lt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613588" y="3779324"/>
              <a:ext cx="17235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000" b="1" dirty="0">
                  <a:cs typeface="+mn-ea"/>
                  <a:sym typeface="+mn-lt"/>
                </a:rPr>
                <a:t>输入你的标题</a:t>
              </a: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705587" y="4139202"/>
            <a:ext cx="4228352" cy="623548"/>
            <a:chOff x="1108786" y="3779324"/>
            <a:chExt cx="4228352" cy="623548"/>
          </a:xfrm>
        </p:grpSpPr>
        <p:sp>
          <p:nvSpPr>
            <p:cNvPr id="33" name="Rectangle 32"/>
            <p:cNvSpPr/>
            <p:nvPr/>
          </p:nvSpPr>
          <p:spPr>
            <a:xfrm>
              <a:off x="1127078" y="4095095"/>
              <a:ext cx="421006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 smtClean="0">
                  <a:cs typeface="+mn-ea"/>
                  <a:sym typeface="+mn-lt"/>
                </a:rPr>
                <a:t>点击添加编辑文本</a:t>
              </a:r>
              <a:endParaRPr lang="zh-CN" altLang="en-US" sz="1400" dirty="0">
                <a:cs typeface="+mn-ea"/>
                <a:sym typeface="+mn-lt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108786" y="3779324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cs typeface="+mn-ea"/>
                  <a:sym typeface="+mn-lt"/>
                </a:rPr>
                <a:t>输入你的标题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739849" y="1680798"/>
            <a:ext cx="6884706" cy="4308757"/>
            <a:chOff x="2739849" y="1680798"/>
            <a:chExt cx="6884706" cy="4308757"/>
          </a:xfrm>
        </p:grpSpPr>
        <p:grpSp>
          <p:nvGrpSpPr>
            <p:cNvPr id="5" name="组合 27"/>
            <p:cNvGrpSpPr/>
            <p:nvPr/>
          </p:nvGrpSpPr>
          <p:grpSpPr>
            <a:xfrm>
              <a:off x="5908201" y="1680798"/>
              <a:ext cx="3672408" cy="1673425"/>
              <a:chOff x="3491880" y="2420888"/>
              <a:chExt cx="5794246" cy="2160240"/>
            </a:xfrm>
            <a:solidFill>
              <a:schemeClr val="accent1"/>
            </a:solidFill>
          </p:grpSpPr>
          <p:sp>
            <p:nvSpPr>
              <p:cNvPr id="6" name="上弧形箭头 28"/>
              <p:cNvSpPr/>
              <p:nvPr/>
            </p:nvSpPr>
            <p:spPr>
              <a:xfrm>
                <a:off x="3605493" y="2420888"/>
                <a:ext cx="5680633" cy="2160240"/>
              </a:xfrm>
              <a:prstGeom prst="curvedDownArrow">
                <a:avLst/>
              </a:prstGeom>
              <a:solidFill>
                <a:schemeClr val="accent6"/>
              </a:solidFill>
              <a:ln w="25400" cap="flat" cmpd="sng" algn="ctr">
                <a:solidFill>
                  <a:schemeClr val="accent6">
                    <a:lumMod val="7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7" name="上弧形箭头 29"/>
              <p:cNvSpPr/>
              <p:nvPr/>
            </p:nvSpPr>
            <p:spPr>
              <a:xfrm>
                <a:off x="3491880" y="2420888"/>
                <a:ext cx="4317280" cy="2160240"/>
              </a:xfrm>
              <a:prstGeom prst="curvedDownArrow">
                <a:avLst/>
              </a:prstGeom>
              <a:solidFill>
                <a:schemeClr val="accent5"/>
              </a:solidFill>
              <a:ln w="25400" cap="flat" cmpd="sng" algn="ctr">
                <a:solidFill>
                  <a:schemeClr val="accent5">
                    <a:lumMod val="7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8" name="上弧形箭头 30"/>
              <p:cNvSpPr/>
              <p:nvPr/>
            </p:nvSpPr>
            <p:spPr>
              <a:xfrm>
                <a:off x="3491880" y="2420888"/>
                <a:ext cx="2808312" cy="2160240"/>
              </a:xfrm>
              <a:prstGeom prst="curvedDownArrow">
                <a:avLst/>
              </a:prstGeom>
              <a:solidFill>
                <a:schemeClr val="accent4"/>
              </a:solidFill>
              <a:ln w="25400" cap="flat" cmpd="sng" algn="ctr">
                <a:solidFill>
                  <a:schemeClr val="accent4">
                    <a:lumMod val="7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9" name="组合 31"/>
            <p:cNvGrpSpPr/>
            <p:nvPr/>
          </p:nvGrpSpPr>
          <p:grpSpPr>
            <a:xfrm flipH="1">
              <a:off x="2739849" y="1680798"/>
              <a:ext cx="3672408" cy="1673425"/>
              <a:chOff x="3491880" y="2420888"/>
              <a:chExt cx="5794246" cy="2160240"/>
            </a:xfrm>
            <a:solidFill>
              <a:schemeClr val="accent1"/>
            </a:solidFill>
          </p:grpSpPr>
          <p:sp>
            <p:nvSpPr>
              <p:cNvPr id="10" name="上弧形箭头 32"/>
              <p:cNvSpPr/>
              <p:nvPr/>
            </p:nvSpPr>
            <p:spPr>
              <a:xfrm>
                <a:off x="3605493" y="2420888"/>
                <a:ext cx="5680633" cy="2160240"/>
              </a:xfrm>
              <a:prstGeom prst="curvedDownArrow">
                <a:avLst/>
              </a:prstGeom>
              <a:grpFill/>
              <a:ln w="25400" cap="flat" cmpd="sng" algn="ctr">
                <a:solidFill>
                  <a:schemeClr val="accent1">
                    <a:lumMod val="7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1" name="上弧形箭头 33"/>
              <p:cNvSpPr/>
              <p:nvPr/>
            </p:nvSpPr>
            <p:spPr>
              <a:xfrm>
                <a:off x="3491880" y="2420888"/>
                <a:ext cx="4317280" cy="2160240"/>
              </a:xfrm>
              <a:prstGeom prst="curvedDownArrow">
                <a:avLst/>
              </a:prstGeom>
              <a:solidFill>
                <a:schemeClr val="accent2"/>
              </a:solidFill>
              <a:ln w="25400" cap="flat" cmpd="sng" algn="ctr">
                <a:solidFill>
                  <a:schemeClr val="accent2">
                    <a:lumMod val="7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2" name="上弧形箭头 34"/>
              <p:cNvSpPr/>
              <p:nvPr/>
            </p:nvSpPr>
            <p:spPr>
              <a:xfrm>
                <a:off x="3491880" y="2420888"/>
                <a:ext cx="2808312" cy="2160240"/>
              </a:xfrm>
              <a:prstGeom prst="curvedDownArrow">
                <a:avLst/>
              </a:prstGeom>
              <a:solidFill>
                <a:schemeClr val="accent3"/>
              </a:solidFill>
              <a:ln w="25400" cap="flat" cmpd="sng" algn="ctr">
                <a:solidFill>
                  <a:schemeClr val="accent3">
                    <a:lumMod val="75000"/>
                  </a:scheme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13" name="圆柱形 35"/>
            <p:cNvSpPr/>
            <p:nvPr/>
          </p:nvSpPr>
          <p:spPr>
            <a:xfrm>
              <a:off x="5868022" y="3342500"/>
              <a:ext cx="579404" cy="2647055"/>
            </a:xfrm>
            <a:prstGeom prst="can">
              <a:avLst>
                <a:gd name="adj" fmla="val 2705"/>
              </a:avLst>
            </a:prstGeom>
            <a:gradFill flip="none" rotWithShape="1">
              <a:gsLst>
                <a:gs pos="2500">
                  <a:sysClr val="windowText" lastClr="000000">
                    <a:lumMod val="50000"/>
                    <a:lumOff val="50000"/>
                  </a:sysClr>
                </a:gs>
                <a:gs pos="9000">
                  <a:sysClr val="windowText" lastClr="000000">
                    <a:lumMod val="85000"/>
                    <a:lumOff val="15000"/>
                  </a:sysClr>
                </a:gs>
                <a:gs pos="75000">
                  <a:sysClr val="windowText" lastClr="000000">
                    <a:lumMod val="50000"/>
                    <a:lumOff val="50000"/>
                  </a:sysClr>
                </a:gs>
                <a:gs pos="65000">
                  <a:sysClr val="windowText" lastClr="000000">
                    <a:lumMod val="50000"/>
                    <a:lumOff val="50000"/>
                  </a:sysClr>
                </a:gs>
                <a:gs pos="42000">
                  <a:sysClr val="window" lastClr="FFFFFF"/>
                </a:gs>
                <a:gs pos="40000">
                  <a:sysClr val="window" lastClr="FFFFFF">
                    <a:lumMod val="85000"/>
                  </a:sysClr>
                </a:gs>
                <a:gs pos="100000">
                  <a:sysClr val="windowText" lastClr="000000">
                    <a:lumMod val="75000"/>
                    <a:lumOff val="25000"/>
                  </a:sysClr>
                </a:gs>
              </a:gsLst>
              <a:lin ang="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reflection blurRad="6350" stA="52000" endA="300" endPos="35000" dir="5400000" sy="-100000" algn="bl" rotWithShape="0"/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920704" y="2881488"/>
              <a:ext cx="517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cs typeface="+mn-ea"/>
                  <a:sym typeface="+mn-lt"/>
                </a:rPr>
                <a:t>01</a:t>
              </a: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855138" y="2881488"/>
              <a:ext cx="517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cs typeface="+mn-ea"/>
                  <a:sym typeface="+mn-lt"/>
                </a:rPr>
                <a:t>02</a:t>
              </a: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808876" y="2881488"/>
              <a:ext cx="517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cs typeface="+mn-ea"/>
                  <a:sym typeface="+mn-lt"/>
                </a:rPr>
                <a:t>03</a:t>
              </a: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005954" y="2881488"/>
              <a:ext cx="517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cs typeface="+mn-ea"/>
                  <a:sym typeface="+mn-lt"/>
                </a:rPr>
                <a:t>04</a:t>
              </a: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937818" y="2881488"/>
              <a:ext cx="517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cs typeface="+mn-ea"/>
                  <a:sym typeface="+mn-lt"/>
                </a:rPr>
                <a:t>05</a:t>
              </a: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883975" y="2881488"/>
              <a:ext cx="5173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cs typeface="+mn-ea"/>
                  <a:sym typeface="+mn-lt"/>
                </a:rPr>
                <a:t>06</a:t>
              </a: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819343" y="3429000"/>
              <a:ext cx="8018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>
                  <a:solidFill>
                    <a:schemeClr val="accent1"/>
                  </a:solidFill>
                  <a:cs typeface="+mn-ea"/>
                  <a:sym typeface="+mn-lt"/>
                </a:rPr>
                <a:t>20%</a:t>
              </a:r>
              <a:endParaRPr lang="en-GB" sz="2400" b="1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753777" y="3429000"/>
              <a:ext cx="8018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>
                  <a:solidFill>
                    <a:schemeClr val="accent2"/>
                  </a:solidFill>
                  <a:cs typeface="+mn-ea"/>
                  <a:sym typeface="+mn-lt"/>
                </a:rPr>
                <a:t>20%</a:t>
              </a:r>
              <a:endParaRPr lang="en-GB" sz="2400" b="1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680911" y="3429000"/>
              <a:ext cx="8018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>
                  <a:solidFill>
                    <a:schemeClr val="accent3"/>
                  </a:solidFill>
                  <a:cs typeface="+mn-ea"/>
                  <a:sym typeface="+mn-lt"/>
                </a:rPr>
                <a:t>20%</a:t>
              </a:r>
              <a:endParaRPr lang="en-GB" sz="2400" b="1">
                <a:solidFill>
                  <a:schemeClr val="accent3"/>
                </a:solidFill>
                <a:cs typeface="+mn-ea"/>
                <a:sym typeface="+mn-lt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6916317" y="3429000"/>
              <a:ext cx="8018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>
                  <a:solidFill>
                    <a:schemeClr val="accent4"/>
                  </a:solidFill>
                  <a:cs typeface="+mn-ea"/>
                  <a:sym typeface="+mn-lt"/>
                </a:rPr>
                <a:t>20%</a:t>
              </a:r>
              <a:endParaRPr lang="en-GB" sz="2400" b="1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7836457" y="3429000"/>
              <a:ext cx="8018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>
                  <a:solidFill>
                    <a:schemeClr val="accent5"/>
                  </a:solidFill>
                  <a:cs typeface="+mn-ea"/>
                  <a:sym typeface="+mn-lt"/>
                </a:rPr>
                <a:t>20%</a:t>
              </a:r>
              <a:endParaRPr lang="en-GB" sz="2400" b="1">
                <a:solidFill>
                  <a:schemeClr val="accent5"/>
                </a:solidFill>
                <a:cs typeface="+mn-ea"/>
                <a:sym typeface="+mn-lt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8822732" y="3429000"/>
              <a:ext cx="8018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>
                  <a:solidFill>
                    <a:schemeClr val="accent6"/>
                  </a:solidFill>
                  <a:cs typeface="+mn-ea"/>
                  <a:sym typeface="+mn-lt"/>
                </a:rPr>
                <a:t>20%</a:t>
              </a:r>
              <a:endParaRPr lang="en-GB" sz="2400" b="1">
                <a:solidFill>
                  <a:schemeClr val="accent6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0" name="矩形 39"/>
          <p:cNvSpPr/>
          <p:nvPr/>
        </p:nvSpPr>
        <p:spPr>
          <a:xfrm>
            <a:off x="0" y="0"/>
            <a:ext cx="406400" cy="1231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/>
        </p:nvSpPr>
        <p:spPr>
          <a:xfrm>
            <a:off x="424689" y="354340"/>
            <a:ext cx="3390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点击在此输入标题</a:t>
            </a:r>
          </a:p>
        </p:txBody>
      </p:sp>
    </p:spTree>
  </p:cSld>
  <p:clrMapOvr>
    <a:masterClrMapping/>
  </p:clrMapOvr>
  <p:transition spd="slow" advTm="1000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262CF-5CC9-4929-99CD-9F101191856B}" type="slidenum">
              <a:rPr lang="en-GB" smtClean="0">
                <a:cs typeface="+mn-ea"/>
                <a:sym typeface="+mn-lt"/>
              </a:rPr>
              <a:t>12</a:t>
            </a:fld>
            <a:endParaRPr lang="en-GB">
              <a:cs typeface="+mn-ea"/>
              <a:sym typeface="+mn-lt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3695530" y="1380222"/>
            <a:ext cx="4800938" cy="4800938"/>
            <a:chOff x="3695530" y="1028530"/>
            <a:chExt cx="4800938" cy="4800938"/>
          </a:xfrm>
        </p:grpSpPr>
        <p:sp>
          <p:nvSpPr>
            <p:cNvPr id="10" name="Freeform 9"/>
            <p:cNvSpPr/>
            <p:nvPr/>
          </p:nvSpPr>
          <p:spPr>
            <a:xfrm>
              <a:off x="3695530" y="1028530"/>
              <a:ext cx="2346282" cy="2346282"/>
            </a:xfrm>
            <a:custGeom>
              <a:avLst/>
              <a:gdLst>
                <a:gd name="connsiteX0" fmla="*/ 0 w 2346282"/>
                <a:gd name="connsiteY0" fmla="*/ 2346282 h 2346282"/>
                <a:gd name="connsiteX1" fmla="*/ 2346282 w 2346282"/>
                <a:gd name="connsiteY1" fmla="*/ 0 h 2346282"/>
                <a:gd name="connsiteX2" fmla="*/ 2346282 w 2346282"/>
                <a:gd name="connsiteY2" fmla="*/ 2346282 h 2346282"/>
                <a:gd name="connsiteX3" fmla="*/ 0 w 2346282"/>
                <a:gd name="connsiteY3" fmla="*/ 2346282 h 2346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46282" h="2346282">
                  <a:moveTo>
                    <a:pt x="0" y="2346282"/>
                  </a:moveTo>
                  <a:cubicBezTo>
                    <a:pt x="0" y="1050466"/>
                    <a:pt x="1050466" y="0"/>
                    <a:pt x="2346282" y="0"/>
                  </a:cubicBezTo>
                  <a:lnTo>
                    <a:pt x="2346282" y="2346282"/>
                  </a:lnTo>
                  <a:lnTo>
                    <a:pt x="0" y="2346282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57466" tIns="957466" rIns="270256" bIns="270256" numCol="1" spcCol="1270" anchor="ctr" anchorCtr="0">
              <a:noAutofit/>
            </a:bodyPr>
            <a:lstStyle/>
            <a:p>
              <a:pPr lvl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000" dirty="0">
                  <a:cs typeface="+mn-ea"/>
                  <a:sym typeface="+mn-lt"/>
                </a:rPr>
                <a:t>输入你的标题</a:t>
              </a:r>
            </a:p>
          </p:txBody>
        </p:sp>
        <p:sp>
          <p:nvSpPr>
            <p:cNvPr id="11" name="Freeform 10"/>
            <p:cNvSpPr/>
            <p:nvPr/>
          </p:nvSpPr>
          <p:spPr>
            <a:xfrm>
              <a:off x="6150186" y="1028530"/>
              <a:ext cx="2346282" cy="2346282"/>
            </a:xfrm>
            <a:custGeom>
              <a:avLst/>
              <a:gdLst>
                <a:gd name="connsiteX0" fmla="*/ 0 w 2346282"/>
                <a:gd name="connsiteY0" fmla="*/ 2346282 h 2346282"/>
                <a:gd name="connsiteX1" fmla="*/ 2346282 w 2346282"/>
                <a:gd name="connsiteY1" fmla="*/ 0 h 2346282"/>
                <a:gd name="connsiteX2" fmla="*/ 2346282 w 2346282"/>
                <a:gd name="connsiteY2" fmla="*/ 2346282 h 2346282"/>
                <a:gd name="connsiteX3" fmla="*/ 0 w 2346282"/>
                <a:gd name="connsiteY3" fmla="*/ 2346282 h 2346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46282" h="2346282">
                  <a:moveTo>
                    <a:pt x="0" y="0"/>
                  </a:moveTo>
                  <a:cubicBezTo>
                    <a:pt x="1295816" y="0"/>
                    <a:pt x="2346282" y="1050466"/>
                    <a:pt x="2346282" y="2346282"/>
                  </a:cubicBezTo>
                  <a:lnTo>
                    <a:pt x="0" y="23462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0256" tIns="957466" rIns="957466" bIns="270256" numCol="1" spcCol="1270" anchor="ctr" anchorCtr="0">
              <a:noAutofit/>
            </a:bodyPr>
            <a:lstStyle/>
            <a:p>
              <a:pPr lvl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000" dirty="0">
                  <a:cs typeface="+mn-ea"/>
                  <a:sym typeface="+mn-lt"/>
                </a:rPr>
                <a:t>输入你的标题</a:t>
              </a:r>
            </a:p>
          </p:txBody>
        </p:sp>
        <p:sp>
          <p:nvSpPr>
            <p:cNvPr id="12" name="Freeform 11"/>
            <p:cNvSpPr/>
            <p:nvPr/>
          </p:nvSpPr>
          <p:spPr>
            <a:xfrm rot="21600000">
              <a:off x="6150186" y="3483185"/>
              <a:ext cx="2346282" cy="2346283"/>
            </a:xfrm>
            <a:custGeom>
              <a:avLst/>
              <a:gdLst>
                <a:gd name="connsiteX0" fmla="*/ 0 w 2346282"/>
                <a:gd name="connsiteY0" fmla="*/ 2346282 h 2346282"/>
                <a:gd name="connsiteX1" fmla="*/ 2346282 w 2346282"/>
                <a:gd name="connsiteY1" fmla="*/ 0 h 2346282"/>
                <a:gd name="connsiteX2" fmla="*/ 2346282 w 2346282"/>
                <a:gd name="connsiteY2" fmla="*/ 2346282 h 2346282"/>
                <a:gd name="connsiteX3" fmla="*/ 0 w 2346282"/>
                <a:gd name="connsiteY3" fmla="*/ 2346282 h 2346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46282" h="2346282">
                  <a:moveTo>
                    <a:pt x="2346282" y="0"/>
                  </a:moveTo>
                  <a:cubicBezTo>
                    <a:pt x="2346282" y="1295816"/>
                    <a:pt x="1295816" y="2346282"/>
                    <a:pt x="0" y="2346282"/>
                  </a:cubicBezTo>
                  <a:lnTo>
                    <a:pt x="0" y="0"/>
                  </a:lnTo>
                  <a:lnTo>
                    <a:pt x="234628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0256" tIns="270257" rIns="957466" bIns="957466" numCol="1" spcCol="1270" anchor="ctr" anchorCtr="0">
              <a:noAutofit/>
            </a:bodyPr>
            <a:lstStyle/>
            <a:p>
              <a:pPr lvl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000" dirty="0">
                  <a:cs typeface="+mn-ea"/>
                  <a:sym typeface="+mn-lt"/>
                </a:rPr>
                <a:t>输入你的标题</a:t>
              </a:r>
            </a:p>
          </p:txBody>
        </p:sp>
        <p:sp>
          <p:nvSpPr>
            <p:cNvPr id="13" name="Freeform 12"/>
            <p:cNvSpPr/>
            <p:nvPr/>
          </p:nvSpPr>
          <p:spPr>
            <a:xfrm rot="21600000">
              <a:off x="3695530" y="3483186"/>
              <a:ext cx="2346282" cy="2346282"/>
            </a:xfrm>
            <a:custGeom>
              <a:avLst/>
              <a:gdLst>
                <a:gd name="connsiteX0" fmla="*/ 0 w 2346282"/>
                <a:gd name="connsiteY0" fmla="*/ 2346282 h 2346282"/>
                <a:gd name="connsiteX1" fmla="*/ 2346282 w 2346282"/>
                <a:gd name="connsiteY1" fmla="*/ 0 h 2346282"/>
                <a:gd name="connsiteX2" fmla="*/ 2346282 w 2346282"/>
                <a:gd name="connsiteY2" fmla="*/ 2346282 h 2346282"/>
                <a:gd name="connsiteX3" fmla="*/ 0 w 2346282"/>
                <a:gd name="connsiteY3" fmla="*/ 2346282 h 2346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46282" h="2346282">
                  <a:moveTo>
                    <a:pt x="2346282" y="2346282"/>
                  </a:moveTo>
                  <a:cubicBezTo>
                    <a:pt x="1050466" y="2346282"/>
                    <a:pt x="0" y="1295816"/>
                    <a:pt x="0" y="0"/>
                  </a:cubicBezTo>
                  <a:lnTo>
                    <a:pt x="2346282" y="0"/>
                  </a:lnTo>
                  <a:lnTo>
                    <a:pt x="2346282" y="234628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57466" tIns="270256" rIns="270256" bIns="957466" numCol="1" spcCol="1270" anchor="ctr" anchorCtr="0">
              <a:noAutofit/>
            </a:bodyPr>
            <a:lstStyle/>
            <a:p>
              <a:pPr lvl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000" dirty="0">
                  <a:cs typeface="+mn-ea"/>
                  <a:sym typeface="+mn-lt"/>
                </a:rPr>
                <a:t>输入你的标题</a:t>
              </a:r>
            </a:p>
          </p:txBody>
        </p:sp>
        <p:sp>
          <p:nvSpPr>
            <p:cNvPr id="14" name="Circular Arrow 13"/>
            <p:cNvSpPr/>
            <p:nvPr/>
          </p:nvSpPr>
          <p:spPr>
            <a:xfrm>
              <a:off x="5690954" y="2941319"/>
              <a:ext cx="810090" cy="704426"/>
            </a:xfrm>
            <a:prstGeom prst="circularArrow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Circular Arrow 14"/>
            <p:cNvSpPr/>
            <p:nvPr/>
          </p:nvSpPr>
          <p:spPr>
            <a:xfrm rot="10800000">
              <a:off x="5690954" y="3212252"/>
              <a:ext cx="810090" cy="704426"/>
            </a:xfrm>
            <a:prstGeom prst="circularArrow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0036930" y="4049666"/>
            <a:ext cx="755703" cy="755703"/>
            <a:chOff x="10036930" y="4049666"/>
            <a:chExt cx="755703" cy="755703"/>
          </a:xfrm>
        </p:grpSpPr>
        <p:sp>
          <p:nvSpPr>
            <p:cNvPr id="18" name="Oval 17"/>
            <p:cNvSpPr/>
            <p:nvPr/>
          </p:nvSpPr>
          <p:spPr>
            <a:xfrm>
              <a:off x="10036930" y="4049666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+mn-ea"/>
                <a:sym typeface="+mn-lt"/>
              </a:endParaRPr>
            </a:p>
          </p:txBody>
        </p:sp>
        <p:grpSp>
          <p:nvGrpSpPr>
            <p:cNvPr id="40" name="Group 39"/>
            <p:cNvGrpSpPr/>
            <p:nvPr/>
          </p:nvGrpSpPr>
          <p:grpSpPr>
            <a:xfrm>
              <a:off x="10223296" y="4259376"/>
              <a:ext cx="383745" cy="383755"/>
              <a:chOff x="7287430" y="2577307"/>
              <a:chExt cx="464333" cy="464344"/>
            </a:xfrm>
            <a:solidFill>
              <a:schemeClr val="bg2"/>
            </a:solidFill>
          </p:grpSpPr>
          <p:sp>
            <p:nvSpPr>
              <p:cNvPr id="41" name="AutoShape 56"/>
              <p:cNvSpPr/>
              <p:nvPr/>
            </p:nvSpPr>
            <p:spPr bwMode="auto">
              <a:xfrm>
                <a:off x="7287430" y="2577307"/>
                <a:ext cx="145256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42" name="AutoShape 57"/>
              <p:cNvSpPr/>
              <p:nvPr/>
            </p:nvSpPr>
            <p:spPr bwMode="auto">
              <a:xfrm>
                <a:off x="7606507" y="2577307"/>
                <a:ext cx="145256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43" name="AutoShape 58"/>
              <p:cNvSpPr/>
              <p:nvPr/>
            </p:nvSpPr>
            <p:spPr bwMode="auto">
              <a:xfrm>
                <a:off x="7446962" y="2577307"/>
                <a:ext cx="145257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15416"/>
                    </a:moveTo>
                    <a:cubicBezTo>
                      <a:pt x="16954" y="15452"/>
                      <a:pt x="16923" y="15487"/>
                      <a:pt x="16883" y="15523"/>
                    </a:cubicBezTo>
                    <a:cubicBezTo>
                      <a:pt x="16677" y="15701"/>
                      <a:pt x="16414" y="15870"/>
                      <a:pt x="16066" y="16020"/>
                    </a:cubicBezTo>
                    <a:cubicBezTo>
                      <a:pt x="16057" y="16024"/>
                      <a:pt x="16044" y="16027"/>
                      <a:pt x="16038" y="16031"/>
                    </a:cubicBezTo>
                    <a:cubicBezTo>
                      <a:pt x="15662" y="16192"/>
                      <a:pt x="15214" y="16334"/>
                      <a:pt x="14705" y="16454"/>
                    </a:cubicBezTo>
                    <a:cubicBezTo>
                      <a:pt x="14697" y="16457"/>
                      <a:pt x="14692" y="16458"/>
                      <a:pt x="14686" y="16459"/>
                    </a:cubicBezTo>
                    <a:cubicBezTo>
                      <a:pt x="14163" y="16582"/>
                      <a:pt x="13584" y="16681"/>
                      <a:pt x="12960" y="16749"/>
                    </a:cubicBezTo>
                    <a:cubicBezTo>
                      <a:pt x="12279" y="16826"/>
                      <a:pt x="11560" y="16875"/>
                      <a:pt x="10800" y="16875"/>
                    </a:cubicBezTo>
                    <a:cubicBezTo>
                      <a:pt x="10037" y="16875"/>
                      <a:pt x="9318" y="16826"/>
                      <a:pt x="8640" y="16749"/>
                    </a:cubicBezTo>
                    <a:cubicBezTo>
                      <a:pt x="8016" y="16681"/>
                      <a:pt x="7435" y="16582"/>
                      <a:pt x="6914" y="16459"/>
                    </a:cubicBezTo>
                    <a:cubicBezTo>
                      <a:pt x="6908" y="16458"/>
                      <a:pt x="6901" y="16457"/>
                      <a:pt x="6893" y="16454"/>
                    </a:cubicBezTo>
                    <a:cubicBezTo>
                      <a:pt x="6385" y="16334"/>
                      <a:pt x="5937" y="16192"/>
                      <a:pt x="5562" y="16031"/>
                    </a:cubicBezTo>
                    <a:cubicBezTo>
                      <a:pt x="5553" y="16027"/>
                      <a:pt x="5541" y="16024"/>
                      <a:pt x="5531" y="16020"/>
                    </a:cubicBezTo>
                    <a:cubicBezTo>
                      <a:pt x="5184" y="15870"/>
                      <a:pt x="4921" y="15701"/>
                      <a:pt x="4715" y="15523"/>
                    </a:cubicBezTo>
                    <a:cubicBezTo>
                      <a:pt x="4676" y="15487"/>
                      <a:pt x="4644" y="15452"/>
                      <a:pt x="4612" y="15416"/>
                    </a:cubicBezTo>
                    <a:cubicBezTo>
                      <a:pt x="4437" y="15236"/>
                      <a:pt x="4320" y="15047"/>
                      <a:pt x="4320" y="14850"/>
                    </a:cubicBezTo>
                    <a:cubicBezTo>
                      <a:pt x="4320" y="14650"/>
                      <a:pt x="4437" y="14462"/>
                      <a:pt x="4612" y="14281"/>
                    </a:cubicBezTo>
                    <a:cubicBezTo>
                      <a:pt x="4644" y="14246"/>
                      <a:pt x="4676" y="14210"/>
                      <a:pt x="4715" y="14176"/>
                    </a:cubicBezTo>
                    <a:cubicBezTo>
                      <a:pt x="4921" y="13998"/>
                      <a:pt x="5184" y="13829"/>
                      <a:pt x="5531" y="13677"/>
                    </a:cubicBezTo>
                    <a:cubicBezTo>
                      <a:pt x="5541" y="13674"/>
                      <a:pt x="5553" y="13671"/>
                      <a:pt x="5562" y="13667"/>
                    </a:cubicBezTo>
                    <a:cubicBezTo>
                      <a:pt x="5937" y="13507"/>
                      <a:pt x="6385" y="13364"/>
                      <a:pt x="6893" y="13244"/>
                    </a:cubicBezTo>
                    <a:cubicBezTo>
                      <a:pt x="6901" y="13242"/>
                      <a:pt x="6908" y="13240"/>
                      <a:pt x="6914" y="13238"/>
                    </a:cubicBezTo>
                    <a:cubicBezTo>
                      <a:pt x="7435" y="13117"/>
                      <a:pt x="8016" y="13018"/>
                      <a:pt x="8640" y="12948"/>
                    </a:cubicBezTo>
                    <a:cubicBezTo>
                      <a:pt x="9318" y="12873"/>
                      <a:pt x="10037" y="12825"/>
                      <a:pt x="10800" y="12825"/>
                    </a:cubicBezTo>
                    <a:cubicBezTo>
                      <a:pt x="11560" y="12825"/>
                      <a:pt x="12279" y="12873"/>
                      <a:pt x="12960" y="12948"/>
                    </a:cubicBezTo>
                    <a:cubicBezTo>
                      <a:pt x="13584" y="13018"/>
                      <a:pt x="14163" y="13117"/>
                      <a:pt x="14686" y="13238"/>
                    </a:cubicBezTo>
                    <a:cubicBezTo>
                      <a:pt x="14692" y="13240"/>
                      <a:pt x="14697" y="13242"/>
                      <a:pt x="14705" y="13244"/>
                    </a:cubicBezTo>
                    <a:cubicBezTo>
                      <a:pt x="15214" y="13364"/>
                      <a:pt x="15662" y="13507"/>
                      <a:pt x="16038" y="13667"/>
                    </a:cubicBezTo>
                    <a:cubicBezTo>
                      <a:pt x="16044" y="13671"/>
                      <a:pt x="16057" y="13674"/>
                      <a:pt x="16066" y="13677"/>
                    </a:cubicBezTo>
                    <a:cubicBezTo>
                      <a:pt x="16414" y="13829"/>
                      <a:pt x="16677" y="13998"/>
                      <a:pt x="16883" y="14176"/>
                    </a:cubicBezTo>
                    <a:cubicBezTo>
                      <a:pt x="16923" y="14210"/>
                      <a:pt x="16954" y="14246"/>
                      <a:pt x="16988" y="14281"/>
                    </a:cubicBezTo>
                    <a:cubicBezTo>
                      <a:pt x="17161" y="14462"/>
                      <a:pt x="17280" y="14650"/>
                      <a:pt x="17280" y="14850"/>
                    </a:cubicBezTo>
                    <a:cubicBezTo>
                      <a:pt x="17280" y="15047"/>
                      <a:pt x="17161" y="15236"/>
                      <a:pt x="16988" y="154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8156"/>
                    </a:lnTo>
                    <a:cubicBezTo>
                      <a:pt x="9338" y="18201"/>
                      <a:pt x="10059" y="18225"/>
                      <a:pt x="10800" y="18225"/>
                    </a:cubicBezTo>
                    <a:cubicBezTo>
                      <a:pt x="11541" y="18225"/>
                      <a:pt x="12262" y="18201"/>
                      <a:pt x="12960" y="18156"/>
                    </a:cubicBezTo>
                    <a:cubicBezTo>
                      <a:pt x="12960" y="181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11542"/>
                    </a:lnTo>
                    <a:cubicBezTo>
                      <a:pt x="12262" y="11498"/>
                      <a:pt x="11541" y="11475"/>
                      <a:pt x="10800" y="11475"/>
                    </a:cubicBezTo>
                    <a:cubicBezTo>
                      <a:pt x="10059" y="11475"/>
                      <a:pt x="9338" y="11498"/>
                      <a:pt x="8640" y="11542"/>
                    </a:cubicBezTo>
                    <a:cubicBezTo>
                      <a:pt x="8640" y="11542"/>
                      <a:pt x="8640" y="2025"/>
                      <a:pt x="8640" y="2025"/>
                    </a:cubicBezTo>
                    <a:close/>
                    <a:moveTo>
                      <a:pt x="17280" y="121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12164"/>
                    </a:lnTo>
                    <a:cubicBezTo>
                      <a:pt x="1710" y="12781"/>
                      <a:pt x="0" y="13749"/>
                      <a:pt x="0" y="14850"/>
                    </a:cubicBezTo>
                    <a:cubicBezTo>
                      <a:pt x="0" y="15950"/>
                      <a:pt x="1710" y="16918"/>
                      <a:pt x="4320" y="175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17534"/>
                    </a:lnTo>
                    <a:cubicBezTo>
                      <a:pt x="19889" y="16918"/>
                      <a:pt x="21600" y="15950"/>
                      <a:pt x="21600" y="14850"/>
                    </a:cubicBezTo>
                    <a:cubicBezTo>
                      <a:pt x="21600" y="13749"/>
                      <a:pt x="19889" y="12781"/>
                      <a:pt x="17280" y="1216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" name="Group 6"/>
          <p:cNvGrpSpPr/>
          <p:nvPr/>
        </p:nvGrpSpPr>
        <p:grpSpPr>
          <a:xfrm>
            <a:off x="10036930" y="1591241"/>
            <a:ext cx="755703" cy="755703"/>
            <a:chOff x="10036930" y="1591241"/>
            <a:chExt cx="755703" cy="755703"/>
          </a:xfrm>
        </p:grpSpPr>
        <p:sp>
          <p:nvSpPr>
            <p:cNvPr id="19" name="Oval 18"/>
            <p:cNvSpPr/>
            <p:nvPr/>
          </p:nvSpPr>
          <p:spPr>
            <a:xfrm>
              <a:off x="10036930" y="1591241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+mn-ea"/>
                <a:sym typeface="+mn-lt"/>
              </a:endParaRPr>
            </a:p>
          </p:txBody>
        </p:sp>
        <p:sp>
          <p:nvSpPr>
            <p:cNvPr id="44" name="AutoShape 59"/>
            <p:cNvSpPr/>
            <p:nvPr/>
          </p:nvSpPr>
          <p:spPr bwMode="auto">
            <a:xfrm>
              <a:off x="10186990" y="1777215"/>
              <a:ext cx="384412" cy="383755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1399366" y="1591242"/>
            <a:ext cx="755703" cy="755703"/>
            <a:chOff x="1399366" y="1591242"/>
            <a:chExt cx="755703" cy="755703"/>
          </a:xfrm>
        </p:grpSpPr>
        <p:sp>
          <p:nvSpPr>
            <p:cNvPr id="16" name="Oval 15"/>
            <p:cNvSpPr/>
            <p:nvPr/>
          </p:nvSpPr>
          <p:spPr>
            <a:xfrm>
              <a:off x="1399366" y="1591242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+mn-ea"/>
                <a:sym typeface="+mn-lt"/>
              </a:endParaRPr>
            </a:p>
          </p:txBody>
        </p:sp>
        <p:grpSp>
          <p:nvGrpSpPr>
            <p:cNvPr id="49" name="Group 48"/>
            <p:cNvGrpSpPr/>
            <p:nvPr/>
          </p:nvGrpSpPr>
          <p:grpSpPr>
            <a:xfrm>
              <a:off x="1585342" y="1819197"/>
              <a:ext cx="383755" cy="299788"/>
              <a:chOff x="2581289" y="1710541"/>
              <a:chExt cx="464346" cy="362746"/>
            </a:xfrm>
            <a:solidFill>
              <a:schemeClr val="bg2"/>
            </a:solidFill>
          </p:grpSpPr>
          <p:sp>
            <p:nvSpPr>
              <p:cNvPr id="50" name="AutoShape 140"/>
              <p:cNvSpPr/>
              <p:nvPr/>
            </p:nvSpPr>
            <p:spPr bwMode="auto">
              <a:xfrm>
                <a:off x="2639231" y="1768486"/>
                <a:ext cx="290514" cy="235745"/>
              </a:xfrm>
              <a:custGeom>
                <a:avLst/>
                <a:gdLst>
                  <a:gd name="T0" fmla="+- 0 10800 376"/>
                  <a:gd name="T1" fmla="*/ T0 w 20848"/>
                  <a:gd name="T2" fmla="*/ 10800 h 21600"/>
                  <a:gd name="T3" fmla="+- 0 10800 376"/>
                  <a:gd name="T4" fmla="*/ T3 w 20848"/>
                  <a:gd name="T5" fmla="*/ 10800 h 21600"/>
                  <a:gd name="T6" fmla="+- 0 10800 376"/>
                  <a:gd name="T7" fmla="*/ T6 w 20848"/>
                  <a:gd name="T8" fmla="*/ 10800 h 21600"/>
                  <a:gd name="T9" fmla="+- 0 10800 376"/>
                  <a:gd name="T10" fmla="*/ T9 w 208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0848" h="21600">
                    <a:moveTo>
                      <a:pt x="18728" y="19178"/>
                    </a:moveTo>
                    <a:cubicBezTo>
                      <a:pt x="13191" y="20631"/>
                      <a:pt x="7654" y="20631"/>
                      <a:pt x="2118" y="19178"/>
                    </a:cubicBezTo>
                    <a:cubicBezTo>
                      <a:pt x="678" y="13592"/>
                      <a:pt x="678" y="8008"/>
                      <a:pt x="2118" y="2421"/>
                    </a:cubicBezTo>
                    <a:cubicBezTo>
                      <a:pt x="7654" y="968"/>
                      <a:pt x="13191" y="968"/>
                      <a:pt x="18728" y="2421"/>
                    </a:cubicBezTo>
                    <a:cubicBezTo>
                      <a:pt x="20168" y="8008"/>
                      <a:pt x="20168" y="13592"/>
                      <a:pt x="18728" y="19178"/>
                    </a:cubicBezTo>
                    <a:moveTo>
                      <a:pt x="18938" y="1116"/>
                    </a:moveTo>
                    <a:cubicBezTo>
                      <a:pt x="16114" y="375"/>
                      <a:pt x="13249" y="0"/>
                      <a:pt x="10423" y="0"/>
                    </a:cubicBezTo>
                    <a:cubicBezTo>
                      <a:pt x="7597" y="0"/>
                      <a:pt x="4732" y="375"/>
                      <a:pt x="1908" y="1116"/>
                    </a:cubicBezTo>
                    <a:cubicBezTo>
                      <a:pt x="1543" y="1213"/>
                      <a:pt x="1244" y="1552"/>
                      <a:pt x="1127" y="2004"/>
                    </a:cubicBezTo>
                    <a:cubicBezTo>
                      <a:pt x="-376" y="7841"/>
                      <a:pt x="-376" y="13759"/>
                      <a:pt x="1127" y="19593"/>
                    </a:cubicBezTo>
                    <a:cubicBezTo>
                      <a:pt x="1244" y="20047"/>
                      <a:pt x="1543" y="20386"/>
                      <a:pt x="1908" y="20482"/>
                    </a:cubicBezTo>
                    <a:cubicBezTo>
                      <a:pt x="4732" y="21224"/>
                      <a:pt x="7597" y="21600"/>
                      <a:pt x="10423" y="21600"/>
                    </a:cubicBezTo>
                    <a:cubicBezTo>
                      <a:pt x="13249" y="21600"/>
                      <a:pt x="16114" y="21224"/>
                      <a:pt x="18938" y="20482"/>
                    </a:cubicBezTo>
                    <a:cubicBezTo>
                      <a:pt x="19303" y="20386"/>
                      <a:pt x="19602" y="20047"/>
                      <a:pt x="19719" y="19593"/>
                    </a:cubicBezTo>
                    <a:cubicBezTo>
                      <a:pt x="21223" y="13759"/>
                      <a:pt x="21223" y="7841"/>
                      <a:pt x="19719" y="2004"/>
                    </a:cubicBezTo>
                    <a:cubicBezTo>
                      <a:pt x="19602" y="1552"/>
                      <a:pt x="19303" y="1213"/>
                      <a:pt x="18938" y="1116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51" name="AutoShape 141"/>
              <p:cNvSpPr/>
              <p:nvPr/>
            </p:nvSpPr>
            <p:spPr bwMode="auto">
              <a:xfrm>
                <a:off x="2581289" y="1710541"/>
                <a:ext cx="464346" cy="362746"/>
              </a:xfrm>
              <a:custGeom>
                <a:avLst/>
                <a:gdLst>
                  <a:gd name="T0" fmla="+- 0 10800 252"/>
                  <a:gd name="T1" fmla="*/ T0 w 21096"/>
                  <a:gd name="T2" fmla="*/ 10800 h 21600"/>
                  <a:gd name="T3" fmla="+- 0 10800 252"/>
                  <a:gd name="T4" fmla="*/ T3 w 21096"/>
                  <a:gd name="T5" fmla="*/ 10800 h 21600"/>
                  <a:gd name="T6" fmla="+- 0 10800 252"/>
                  <a:gd name="T7" fmla="*/ T6 w 21096"/>
                  <a:gd name="T8" fmla="*/ 10800 h 21600"/>
                  <a:gd name="T9" fmla="+- 0 10800 252"/>
                  <a:gd name="T10" fmla="*/ T9 w 21096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096" h="21600">
                    <a:moveTo>
                      <a:pt x="19056" y="18331"/>
                    </a:moveTo>
                    <a:cubicBezTo>
                      <a:pt x="13383" y="19233"/>
                      <a:pt x="7711" y="19233"/>
                      <a:pt x="2038" y="18331"/>
                    </a:cubicBezTo>
                    <a:cubicBezTo>
                      <a:pt x="1074" y="13022"/>
                      <a:pt x="1074" y="7713"/>
                      <a:pt x="2038" y="2404"/>
                    </a:cubicBezTo>
                    <a:cubicBezTo>
                      <a:pt x="7711" y="1502"/>
                      <a:pt x="13383" y="1502"/>
                      <a:pt x="19056" y="2404"/>
                    </a:cubicBezTo>
                    <a:cubicBezTo>
                      <a:pt x="20021" y="7713"/>
                      <a:pt x="20021" y="13022"/>
                      <a:pt x="19056" y="18331"/>
                    </a:cubicBezTo>
                    <a:moveTo>
                      <a:pt x="20338" y="2005"/>
                    </a:moveTo>
                    <a:cubicBezTo>
                      <a:pt x="20211" y="1301"/>
                      <a:pt x="19762" y="776"/>
                      <a:pt x="19215" y="689"/>
                    </a:cubicBezTo>
                    <a:cubicBezTo>
                      <a:pt x="16339" y="232"/>
                      <a:pt x="13423" y="0"/>
                      <a:pt x="10547" y="0"/>
                    </a:cubicBezTo>
                    <a:cubicBezTo>
                      <a:pt x="7671" y="0"/>
                      <a:pt x="4755" y="232"/>
                      <a:pt x="1879" y="689"/>
                    </a:cubicBezTo>
                    <a:cubicBezTo>
                      <a:pt x="1332" y="776"/>
                      <a:pt x="883" y="1301"/>
                      <a:pt x="756" y="2005"/>
                    </a:cubicBezTo>
                    <a:cubicBezTo>
                      <a:pt x="-252" y="7553"/>
                      <a:pt x="-252" y="13181"/>
                      <a:pt x="756" y="18731"/>
                    </a:cubicBezTo>
                    <a:cubicBezTo>
                      <a:pt x="883" y="19434"/>
                      <a:pt x="1332" y="19959"/>
                      <a:pt x="1879" y="20046"/>
                    </a:cubicBezTo>
                    <a:cubicBezTo>
                      <a:pt x="3265" y="20266"/>
                      <a:pt x="4660" y="20429"/>
                      <a:pt x="6055" y="20544"/>
                    </a:cubicBezTo>
                    <a:cubicBezTo>
                      <a:pt x="5979" y="20606"/>
                      <a:pt x="5931" y="20670"/>
                      <a:pt x="5931" y="20735"/>
                    </a:cubicBezTo>
                    <a:cubicBezTo>
                      <a:pt x="5931" y="21213"/>
                      <a:pt x="7997" y="21599"/>
                      <a:pt x="10547" y="21599"/>
                    </a:cubicBezTo>
                    <a:cubicBezTo>
                      <a:pt x="13097" y="21599"/>
                      <a:pt x="15164" y="21213"/>
                      <a:pt x="15164" y="20735"/>
                    </a:cubicBezTo>
                    <a:cubicBezTo>
                      <a:pt x="15164" y="20670"/>
                      <a:pt x="15115" y="20606"/>
                      <a:pt x="15040" y="20544"/>
                    </a:cubicBezTo>
                    <a:cubicBezTo>
                      <a:pt x="16434" y="20429"/>
                      <a:pt x="17830" y="20266"/>
                      <a:pt x="19215" y="20046"/>
                    </a:cubicBezTo>
                    <a:cubicBezTo>
                      <a:pt x="19762" y="19959"/>
                      <a:pt x="20211" y="19434"/>
                      <a:pt x="20338" y="18731"/>
                    </a:cubicBezTo>
                    <a:cubicBezTo>
                      <a:pt x="21347" y="13181"/>
                      <a:pt x="21347" y="7553"/>
                      <a:pt x="20338" y="200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52" name="AutoShape 142"/>
              <p:cNvSpPr/>
              <p:nvPr/>
            </p:nvSpPr>
            <p:spPr bwMode="auto">
              <a:xfrm>
                <a:off x="2944035" y="1783564"/>
                <a:ext cx="43656" cy="4286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7200"/>
                    </a:moveTo>
                    <a:cubicBezTo>
                      <a:pt x="12779" y="7200"/>
                      <a:pt x="14399" y="8820"/>
                      <a:pt x="14399" y="10800"/>
                    </a:cubicBezTo>
                    <a:cubicBezTo>
                      <a:pt x="14399" y="12779"/>
                      <a:pt x="12779" y="14400"/>
                      <a:pt x="10800" y="14400"/>
                    </a:cubicBezTo>
                    <a:cubicBezTo>
                      <a:pt x="8820" y="14400"/>
                      <a:pt x="7199" y="12779"/>
                      <a:pt x="7199" y="10800"/>
                    </a:cubicBezTo>
                    <a:cubicBezTo>
                      <a:pt x="7199" y="8820"/>
                      <a:pt x="8820" y="7200"/>
                      <a:pt x="10800" y="7200"/>
                    </a:cubicBezTo>
                    <a:moveTo>
                      <a:pt x="10800" y="21599"/>
                    </a:move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53" name="AutoShape 143"/>
              <p:cNvSpPr/>
              <p:nvPr/>
            </p:nvSpPr>
            <p:spPr bwMode="auto">
              <a:xfrm>
                <a:off x="2929748" y="1971676"/>
                <a:ext cx="57945" cy="1508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54" name="AutoShape 144"/>
              <p:cNvSpPr/>
              <p:nvPr/>
            </p:nvSpPr>
            <p:spPr bwMode="auto">
              <a:xfrm>
                <a:off x="2944031" y="1928021"/>
                <a:ext cx="58739" cy="1508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55" name="AutoShape 145"/>
              <p:cNvSpPr/>
              <p:nvPr/>
            </p:nvSpPr>
            <p:spPr bwMode="auto">
              <a:xfrm>
                <a:off x="2944028" y="1885145"/>
                <a:ext cx="58738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56" name="AutoShape 146"/>
              <p:cNvSpPr/>
              <p:nvPr/>
            </p:nvSpPr>
            <p:spPr bwMode="auto">
              <a:xfrm>
                <a:off x="2697957" y="1826419"/>
                <a:ext cx="86519" cy="61118"/>
              </a:xfrm>
              <a:custGeom>
                <a:avLst/>
                <a:gdLst>
                  <a:gd name="T0" fmla="+- 0 10822 44"/>
                  <a:gd name="T1" fmla="*/ T0 w 21556"/>
                  <a:gd name="T2" fmla="+- 0 10826 53"/>
                  <a:gd name="T3" fmla="*/ 10826 h 21547"/>
                  <a:gd name="T4" fmla="+- 0 10822 44"/>
                  <a:gd name="T5" fmla="*/ T4 w 21556"/>
                  <a:gd name="T6" fmla="+- 0 10826 53"/>
                  <a:gd name="T7" fmla="*/ 10826 h 21547"/>
                  <a:gd name="T8" fmla="+- 0 10822 44"/>
                  <a:gd name="T9" fmla="*/ T8 w 21556"/>
                  <a:gd name="T10" fmla="+- 0 10826 53"/>
                  <a:gd name="T11" fmla="*/ 10826 h 21547"/>
                  <a:gd name="T12" fmla="+- 0 10822 44"/>
                  <a:gd name="T13" fmla="*/ T12 w 21556"/>
                  <a:gd name="T14" fmla="+- 0 10826 53"/>
                  <a:gd name="T15" fmla="*/ 10826 h 21547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556" h="21547">
                    <a:moveTo>
                      <a:pt x="19751" y="2"/>
                    </a:moveTo>
                    <a:lnTo>
                      <a:pt x="3200" y="1845"/>
                    </a:lnTo>
                    <a:cubicBezTo>
                      <a:pt x="2215" y="2010"/>
                      <a:pt x="1272" y="3284"/>
                      <a:pt x="1106" y="4676"/>
                    </a:cubicBezTo>
                    <a:lnTo>
                      <a:pt x="1" y="18986"/>
                    </a:lnTo>
                    <a:cubicBezTo>
                      <a:pt x="-44" y="20398"/>
                      <a:pt x="724" y="21547"/>
                      <a:pt x="1712" y="21547"/>
                    </a:cubicBezTo>
                    <a:cubicBezTo>
                      <a:pt x="2698" y="21547"/>
                      <a:pt x="3542" y="20398"/>
                      <a:pt x="3582" y="18978"/>
                    </a:cubicBezTo>
                    <a:lnTo>
                      <a:pt x="4185" y="9251"/>
                    </a:lnTo>
                    <a:cubicBezTo>
                      <a:pt x="4319" y="7849"/>
                      <a:pt x="5235" y="6592"/>
                      <a:pt x="6220" y="6447"/>
                    </a:cubicBezTo>
                    <a:lnTo>
                      <a:pt x="19751" y="5128"/>
                    </a:lnTo>
                    <a:cubicBezTo>
                      <a:pt x="20743" y="5078"/>
                      <a:pt x="21556" y="3884"/>
                      <a:pt x="21556" y="2467"/>
                    </a:cubicBezTo>
                    <a:cubicBezTo>
                      <a:pt x="21556" y="1055"/>
                      <a:pt x="20743" y="-53"/>
                      <a:pt x="19751" y="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9" name="Group 58"/>
          <p:cNvGrpSpPr/>
          <p:nvPr/>
        </p:nvGrpSpPr>
        <p:grpSpPr>
          <a:xfrm>
            <a:off x="520106" y="2405407"/>
            <a:ext cx="2513428" cy="848173"/>
            <a:chOff x="520106" y="2219893"/>
            <a:chExt cx="2513428" cy="848173"/>
          </a:xfrm>
        </p:grpSpPr>
        <p:sp>
          <p:nvSpPr>
            <p:cNvPr id="57" name="TextBox 56"/>
            <p:cNvSpPr txBox="1"/>
            <p:nvPr/>
          </p:nvSpPr>
          <p:spPr>
            <a:xfrm>
              <a:off x="915046" y="221989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>
                  <a:cs typeface="+mn-ea"/>
                  <a:sym typeface="+mn-lt"/>
                </a:rPr>
                <a:t>输入你的标题</a:t>
              </a: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520106" y="2544846"/>
              <a:ext cx="251342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dirty="0" smtClean="0">
                  <a:cs typeface="+mn-ea"/>
                  <a:sym typeface="+mn-lt"/>
                </a:rPr>
                <a:t>点击添加编辑文本，</a:t>
              </a:r>
              <a:r>
                <a:rPr lang="zh-CN" altLang="en-US" sz="1400" dirty="0">
                  <a:cs typeface="+mn-ea"/>
                  <a:sym typeface="+mn-lt"/>
                </a:rPr>
                <a:t>大大增加可观赏性</a:t>
              </a: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460798" y="4864522"/>
            <a:ext cx="2513428" cy="848173"/>
            <a:chOff x="520106" y="2219893"/>
            <a:chExt cx="2513428" cy="848173"/>
          </a:xfrm>
        </p:grpSpPr>
        <p:sp>
          <p:nvSpPr>
            <p:cNvPr id="61" name="TextBox 60"/>
            <p:cNvSpPr txBox="1"/>
            <p:nvPr/>
          </p:nvSpPr>
          <p:spPr>
            <a:xfrm>
              <a:off x="915046" y="221989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>
                  <a:cs typeface="+mn-ea"/>
                  <a:sym typeface="+mn-lt"/>
                </a:rPr>
                <a:t>输入你的标题</a:t>
              </a: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520106" y="2544846"/>
              <a:ext cx="251342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dirty="0" smtClean="0">
                  <a:cs typeface="+mn-ea"/>
                  <a:sym typeface="+mn-lt"/>
                </a:rPr>
                <a:t>点击添加编辑文本，</a:t>
              </a:r>
              <a:r>
                <a:rPr lang="zh-CN" altLang="en-US" sz="1400" dirty="0">
                  <a:cs typeface="+mn-ea"/>
                  <a:sym typeface="+mn-lt"/>
                </a:rPr>
                <a:t>大大增加可观赏性</a:t>
              </a: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9158067" y="2405407"/>
            <a:ext cx="2513428" cy="848173"/>
            <a:chOff x="520106" y="2219893"/>
            <a:chExt cx="2513428" cy="848173"/>
          </a:xfrm>
        </p:grpSpPr>
        <p:sp>
          <p:nvSpPr>
            <p:cNvPr id="64" name="TextBox 63"/>
            <p:cNvSpPr txBox="1"/>
            <p:nvPr/>
          </p:nvSpPr>
          <p:spPr>
            <a:xfrm>
              <a:off x="915048" y="221989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>
                  <a:cs typeface="+mn-ea"/>
                  <a:sym typeface="+mn-lt"/>
                </a:rPr>
                <a:t>输入你的标题</a:t>
              </a: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520106" y="2544846"/>
              <a:ext cx="251342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dirty="0" smtClean="0">
                  <a:cs typeface="+mn-ea"/>
                  <a:sym typeface="+mn-lt"/>
                </a:rPr>
                <a:t>点击添加编辑文本，</a:t>
              </a:r>
              <a:r>
                <a:rPr lang="zh-CN" altLang="en-US" sz="1400" dirty="0">
                  <a:cs typeface="+mn-ea"/>
                  <a:sym typeface="+mn-lt"/>
                </a:rPr>
                <a:t>大大增加可观赏性</a:t>
              </a: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9152979" y="4867834"/>
            <a:ext cx="2513428" cy="848173"/>
            <a:chOff x="520106" y="2219893"/>
            <a:chExt cx="2513428" cy="848173"/>
          </a:xfrm>
        </p:grpSpPr>
        <p:sp>
          <p:nvSpPr>
            <p:cNvPr id="67" name="TextBox 66"/>
            <p:cNvSpPr txBox="1"/>
            <p:nvPr/>
          </p:nvSpPr>
          <p:spPr>
            <a:xfrm>
              <a:off x="886611" y="2219893"/>
              <a:ext cx="178042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>
                  <a:cs typeface="+mn-ea"/>
                  <a:sym typeface="+mn-lt"/>
                </a:rPr>
                <a:t>输入你的标题</a:t>
              </a: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520106" y="2544846"/>
              <a:ext cx="251342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dirty="0" smtClean="0">
                  <a:cs typeface="+mn-ea"/>
                  <a:sym typeface="+mn-lt"/>
                </a:rPr>
                <a:t>点击添加编辑文本，</a:t>
              </a:r>
              <a:r>
                <a:rPr lang="zh-CN" altLang="en-US" sz="1400" dirty="0">
                  <a:cs typeface="+mn-ea"/>
                  <a:sym typeface="+mn-lt"/>
                </a:rPr>
                <a:t>大大增加可观赏性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399366" y="4049666"/>
            <a:ext cx="755703" cy="755703"/>
            <a:chOff x="1399366" y="4049666"/>
            <a:chExt cx="755703" cy="755703"/>
          </a:xfrm>
        </p:grpSpPr>
        <p:sp>
          <p:nvSpPr>
            <p:cNvPr id="17" name="Oval 16"/>
            <p:cNvSpPr/>
            <p:nvPr/>
          </p:nvSpPr>
          <p:spPr>
            <a:xfrm>
              <a:off x="1399366" y="4049666"/>
              <a:ext cx="755703" cy="75570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+mn-ea"/>
                <a:sym typeface="+mn-lt"/>
              </a:endParaRPr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1584614" y="4265814"/>
              <a:ext cx="384412" cy="323405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46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47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48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</p:grpSp>
      </p:grpSp>
      <p:sp>
        <p:nvSpPr>
          <p:cNvPr id="69" name="矩形 68"/>
          <p:cNvSpPr/>
          <p:nvPr/>
        </p:nvSpPr>
        <p:spPr>
          <a:xfrm>
            <a:off x="0" y="0"/>
            <a:ext cx="406400" cy="1231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文本框 69"/>
          <p:cNvSpPr txBox="1"/>
          <p:nvPr/>
        </p:nvSpPr>
        <p:spPr>
          <a:xfrm>
            <a:off x="424689" y="354340"/>
            <a:ext cx="3390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点击在此输入标题</a:t>
            </a:r>
          </a:p>
        </p:txBody>
      </p:sp>
    </p:spTree>
  </p:cSld>
  <p:clrMapOvr>
    <a:masterClrMapping/>
  </p:clrMapOvr>
  <p:transition spd="slow" advTm="1000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262CF-5CC9-4929-99CD-9F101191856B}" type="slidenum">
              <a:rPr lang="en-GB" smtClean="0">
                <a:cs typeface="+mn-ea"/>
                <a:sym typeface="+mn-lt"/>
              </a:rPr>
              <a:t>13</a:t>
            </a:fld>
            <a:endParaRPr lang="en-GB">
              <a:cs typeface="+mn-ea"/>
              <a:sym typeface="+mn-lt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3632968" y="1400750"/>
            <a:ext cx="4926061" cy="4926061"/>
            <a:chOff x="3386666" y="719666"/>
            <a:chExt cx="5418667" cy="5418667"/>
          </a:xfrm>
        </p:grpSpPr>
        <p:sp>
          <p:nvSpPr>
            <p:cNvPr id="6" name="Diamond 5"/>
            <p:cNvSpPr/>
            <p:nvPr/>
          </p:nvSpPr>
          <p:spPr>
            <a:xfrm>
              <a:off x="3386666" y="719666"/>
              <a:ext cx="5418667" cy="5418667"/>
            </a:xfrm>
            <a:prstGeom prst="diamond">
              <a:avLst/>
            </a:prstGeom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Freeform 6"/>
            <p:cNvSpPr/>
            <p:nvPr/>
          </p:nvSpPr>
          <p:spPr>
            <a:xfrm>
              <a:off x="3901439" y="1234439"/>
              <a:ext cx="2113280" cy="2113280"/>
            </a:xfrm>
            <a:custGeom>
              <a:avLst/>
              <a:gdLst>
                <a:gd name="connsiteX0" fmla="*/ 0 w 2113280"/>
                <a:gd name="connsiteY0" fmla="*/ 352220 h 2113280"/>
                <a:gd name="connsiteX1" fmla="*/ 352220 w 2113280"/>
                <a:gd name="connsiteY1" fmla="*/ 0 h 2113280"/>
                <a:gd name="connsiteX2" fmla="*/ 1761060 w 2113280"/>
                <a:gd name="connsiteY2" fmla="*/ 0 h 2113280"/>
                <a:gd name="connsiteX3" fmla="*/ 2113280 w 2113280"/>
                <a:gd name="connsiteY3" fmla="*/ 352220 h 2113280"/>
                <a:gd name="connsiteX4" fmla="*/ 2113280 w 2113280"/>
                <a:gd name="connsiteY4" fmla="*/ 1761060 h 2113280"/>
                <a:gd name="connsiteX5" fmla="*/ 1761060 w 2113280"/>
                <a:gd name="connsiteY5" fmla="*/ 2113280 h 2113280"/>
                <a:gd name="connsiteX6" fmla="*/ 352220 w 2113280"/>
                <a:gd name="connsiteY6" fmla="*/ 2113280 h 2113280"/>
                <a:gd name="connsiteX7" fmla="*/ 0 w 2113280"/>
                <a:gd name="connsiteY7" fmla="*/ 1761060 h 2113280"/>
                <a:gd name="connsiteX8" fmla="*/ 0 w 2113280"/>
                <a:gd name="connsiteY8" fmla="*/ 352220 h 211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13280" h="2113280">
                  <a:moveTo>
                    <a:pt x="0" y="352220"/>
                  </a:moveTo>
                  <a:cubicBezTo>
                    <a:pt x="0" y="157694"/>
                    <a:pt x="157694" y="0"/>
                    <a:pt x="352220" y="0"/>
                  </a:cubicBezTo>
                  <a:lnTo>
                    <a:pt x="1761060" y="0"/>
                  </a:lnTo>
                  <a:cubicBezTo>
                    <a:pt x="1955586" y="0"/>
                    <a:pt x="2113280" y="157694"/>
                    <a:pt x="2113280" y="352220"/>
                  </a:cubicBezTo>
                  <a:lnTo>
                    <a:pt x="2113280" y="1761060"/>
                  </a:lnTo>
                  <a:cubicBezTo>
                    <a:pt x="2113280" y="1955586"/>
                    <a:pt x="1955586" y="2113280"/>
                    <a:pt x="1761060" y="2113280"/>
                  </a:cubicBezTo>
                  <a:lnTo>
                    <a:pt x="352220" y="2113280"/>
                  </a:lnTo>
                  <a:cubicBezTo>
                    <a:pt x="157694" y="2113280"/>
                    <a:pt x="0" y="1955586"/>
                    <a:pt x="0" y="1761060"/>
                  </a:cubicBezTo>
                  <a:lnTo>
                    <a:pt x="0" y="35222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1282" tIns="301282" rIns="301282" bIns="301282" numCol="1" spcCol="1270" anchor="ctr" anchorCtr="0">
              <a:noAutofit/>
            </a:bodyPr>
            <a:lstStyle/>
            <a:p>
              <a:pPr lvl="0" algn="ctr" defTabSz="2311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800" kern="1200">
                  <a:cs typeface="+mn-ea"/>
                  <a:sym typeface="+mn-lt"/>
                </a:rPr>
                <a:t>S</a:t>
              </a:r>
              <a:endParaRPr lang="en-GB" sz="8800" kern="1200">
                <a:cs typeface="+mn-ea"/>
                <a:sym typeface="+mn-lt"/>
              </a:endParaRPr>
            </a:p>
          </p:txBody>
        </p:sp>
        <p:sp>
          <p:nvSpPr>
            <p:cNvPr id="8" name="Freeform 7"/>
            <p:cNvSpPr/>
            <p:nvPr/>
          </p:nvSpPr>
          <p:spPr>
            <a:xfrm>
              <a:off x="6177280" y="1234439"/>
              <a:ext cx="2113280" cy="2113280"/>
            </a:xfrm>
            <a:custGeom>
              <a:avLst/>
              <a:gdLst>
                <a:gd name="connsiteX0" fmla="*/ 0 w 2113280"/>
                <a:gd name="connsiteY0" fmla="*/ 352220 h 2113280"/>
                <a:gd name="connsiteX1" fmla="*/ 352220 w 2113280"/>
                <a:gd name="connsiteY1" fmla="*/ 0 h 2113280"/>
                <a:gd name="connsiteX2" fmla="*/ 1761060 w 2113280"/>
                <a:gd name="connsiteY2" fmla="*/ 0 h 2113280"/>
                <a:gd name="connsiteX3" fmla="*/ 2113280 w 2113280"/>
                <a:gd name="connsiteY3" fmla="*/ 352220 h 2113280"/>
                <a:gd name="connsiteX4" fmla="*/ 2113280 w 2113280"/>
                <a:gd name="connsiteY4" fmla="*/ 1761060 h 2113280"/>
                <a:gd name="connsiteX5" fmla="*/ 1761060 w 2113280"/>
                <a:gd name="connsiteY5" fmla="*/ 2113280 h 2113280"/>
                <a:gd name="connsiteX6" fmla="*/ 352220 w 2113280"/>
                <a:gd name="connsiteY6" fmla="*/ 2113280 h 2113280"/>
                <a:gd name="connsiteX7" fmla="*/ 0 w 2113280"/>
                <a:gd name="connsiteY7" fmla="*/ 1761060 h 2113280"/>
                <a:gd name="connsiteX8" fmla="*/ 0 w 2113280"/>
                <a:gd name="connsiteY8" fmla="*/ 352220 h 211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13280" h="2113280">
                  <a:moveTo>
                    <a:pt x="0" y="352220"/>
                  </a:moveTo>
                  <a:cubicBezTo>
                    <a:pt x="0" y="157694"/>
                    <a:pt x="157694" y="0"/>
                    <a:pt x="352220" y="0"/>
                  </a:cubicBezTo>
                  <a:lnTo>
                    <a:pt x="1761060" y="0"/>
                  </a:lnTo>
                  <a:cubicBezTo>
                    <a:pt x="1955586" y="0"/>
                    <a:pt x="2113280" y="157694"/>
                    <a:pt x="2113280" y="352220"/>
                  </a:cubicBezTo>
                  <a:lnTo>
                    <a:pt x="2113280" y="1761060"/>
                  </a:lnTo>
                  <a:cubicBezTo>
                    <a:pt x="2113280" y="1955586"/>
                    <a:pt x="1955586" y="2113280"/>
                    <a:pt x="1761060" y="2113280"/>
                  </a:cubicBezTo>
                  <a:lnTo>
                    <a:pt x="352220" y="2113280"/>
                  </a:lnTo>
                  <a:cubicBezTo>
                    <a:pt x="157694" y="2113280"/>
                    <a:pt x="0" y="1955586"/>
                    <a:pt x="0" y="1761060"/>
                  </a:cubicBezTo>
                  <a:lnTo>
                    <a:pt x="0" y="35222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1282" tIns="301282" rIns="301282" bIns="301282" numCol="1" spcCol="1270" anchor="ctr" anchorCtr="0">
              <a:noAutofit/>
            </a:bodyPr>
            <a:lstStyle/>
            <a:p>
              <a:pPr lvl="0" algn="ctr" defTabSz="2311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800" kern="1200">
                  <a:cs typeface="+mn-ea"/>
                  <a:sym typeface="+mn-lt"/>
                </a:rPr>
                <a:t>W</a:t>
              </a:r>
              <a:endParaRPr lang="en-GB" sz="8800" kern="1200">
                <a:cs typeface="+mn-ea"/>
                <a:sym typeface="+mn-lt"/>
              </a:endParaRPr>
            </a:p>
          </p:txBody>
        </p:sp>
        <p:sp>
          <p:nvSpPr>
            <p:cNvPr id="9" name="Freeform 8"/>
            <p:cNvSpPr/>
            <p:nvPr/>
          </p:nvSpPr>
          <p:spPr>
            <a:xfrm>
              <a:off x="3901439" y="3510279"/>
              <a:ext cx="2113280" cy="2113280"/>
            </a:xfrm>
            <a:custGeom>
              <a:avLst/>
              <a:gdLst>
                <a:gd name="connsiteX0" fmla="*/ 0 w 2113280"/>
                <a:gd name="connsiteY0" fmla="*/ 352220 h 2113280"/>
                <a:gd name="connsiteX1" fmla="*/ 352220 w 2113280"/>
                <a:gd name="connsiteY1" fmla="*/ 0 h 2113280"/>
                <a:gd name="connsiteX2" fmla="*/ 1761060 w 2113280"/>
                <a:gd name="connsiteY2" fmla="*/ 0 h 2113280"/>
                <a:gd name="connsiteX3" fmla="*/ 2113280 w 2113280"/>
                <a:gd name="connsiteY3" fmla="*/ 352220 h 2113280"/>
                <a:gd name="connsiteX4" fmla="*/ 2113280 w 2113280"/>
                <a:gd name="connsiteY4" fmla="*/ 1761060 h 2113280"/>
                <a:gd name="connsiteX5" fmla="*/ 1761060 w 2113280"/>
                <a:gd name="connsiteY5" fmla="*/ 2113280 h 2113280"/>
                <a:gd name="connsiteX6" fmla="*/ 352220 w 2113280"/>
                <a:gd name="connsiteY6" fmla="*/ 2113280 h 2113280"/>
                <a:gd name="connsiteX7" fmla="*/ 0 w 2113280"/>
                <a:gd name="connsiteY7" fmla="*/ 1761060 h 2113280"/>
                <a:gd name="connsiteX8" fmla="*/ 0 w 2113280"/>
                <a:gd name="connsiteY8" fmla="*/ 352220 h 211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13280" h="2113280">
                  <a:moveTo>
                    <a:pt x="0" y="352220"/>
                  </a:moveTo>
                  <a:cubicBezTo>
                    <a:pt x="0" y="157694"/>
                    <a:pt x="157694" y="0"/>
                    <a:pt x="352220" y="0"/>
                  </a:cubicBezTo>
                  <a:lnTo>
                    <a:pt x="1761060" y="0"/>
                  </a:lnTo>
                  <a:cubicBezTo>
                    <a:pt x="1955586" y="0"/>
                    <a:pt x="2113280" y="157694"/>
                    <a:pt x="2113280" y="352220"/>
                  </a:cubicBezTo>
                  <a:lnTo>
                    <a:pt x="2113280" y="1761060"/>
                  </a:lnTo>
                  <a:cubicBezTo>
                    <a:pt x="2113280" y="1955586"/>
                    <a:pt x="1955586" y="2113280"/>
                    <a:pt x="1761060" y="2113280"/>
                  </a:cubicBezTo>
                  <a:lnTo>
                    <a:pt x="352220" y="2113280"/>
                  </a:lnTo>
                  <a:cubicBezTo>
                    <a:pt x="157694" y="2113280"/>
                    <a:pt x="0" y="1955586"/>
                    <a:pt x="0" y="1761060"/>
                  </a:cubicBezTo>
                  <a:lnTo>
                    <a:pt x="0" y="35222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1282" tIns="301282" rIns="301282" bIns="301282" numCol="1" spcCol="1270" anchor="ctr" anchorCtr="0">
              <a:noAutofit/>
            </a:bodyPr>
            <a:lstStyle/>
            <a:p>
              <a:pPr lvl="0" algn="ctr" defTabSz="2311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800" kern="1200">
                  <a:cs typeface="+mn-ea"/>
                  <a:sym typeface="+mn-lt"/>
                </a:rPr>
                <a:t>T</a:t>
              </a:r>
              <a:endParaRPr lang="en-GB" sz="8800" kern="1200">
                <a:cs typeface="+mn-ea"/>
                <a:sym typeface="+mn-lt"/>
              </a:endParaRPr>
            </a:p>
          </p:txBody>
        </p:sp>
        <p:sp>
          <p:nvSpPr>
            <p:cNvPr id="10" name="Freeform 9"/>
            <p:cNvSpPr/>
            <p:nvPr/>
          </p:nvSpPr>
          <p:spPr>
            <a:xfrm>
              <a:off x="6177280" y="3510279"/>
              <a:ext cx="2113280" cy="2113280"/>
            </a:xfrm>
            <a:custGeom>
              <a:avLst/>
              <a:gdLst>
                <a:gd name="connsiteX0" fmla="*/ 0 w 2113280"/>
                <a:gd name="connsiteY0" fmla="*/ 352220 h 2113280"/>
                <a:gd name="connsiteX1" fmla="*/ 352220 w 2113280"/>
                <a:gd name="connsiteY1" fmla="*/ 0 h 2113280"/>
                <a:gd name="connsiteX2" fmla="*/ 1761060 w 2113280"/>
                <a:gd name="connsiteY2" fmla="*/ 0 h 2113280"/>
                <a:gd name="connsiteX3" fmla="*/ 2113280 w 2113280"/>
                <a:gd name="connsiteY3" fmla="*/ 352220 h 2113280"/>
                <a:gd name="connsiteX4" fmla="*/ 2113280 w 2113280"/>
                <a:gd name="connsiteY4" fmla="*/ 1761060 h 2113280"/>
                <a:gd name="connsiteX5" fmla="*/ 1761060 w 2113280"/>
                <a:gd name="connsiteY5" fmla="*/ 2113280 h 2113280"/>
                <a:gd name="connsiteX6" fmla="*/ 352220 w 2113280"/>
                <a:gd name="connsiteY6" fmla="*/ 2113280 h 2113280"/>
                <a:gd name="connsiteX7" fmla="*/ 0 w 2113280"/>
                <a:gd name="connsiteY7" fmla="*/ 1761060 h 2113280"/>
                <a:gd name="connsiteX8" fmla="*/ 0 w 2113280"/>
                <a:gd name="connsiteY8" fmla="*/ 352220 h 2113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13280" h="2113280">
                  <a:moveTo>
                    <a:pt x="0" y="352220"/>
                  </a:moveTo>
                  <a:cubicBezTo>
                    <a:pt x="0" y="157694"/>
                    <a:pt x="157694" y="0"/>
                    <a:pt x="352220" y="0"/>
                  </a:cubicBezTo>
                  <a:lnTo>
                    <a:pt x="1761060" y="0"/>
                  </a:lnTo>
                  <a:cubicBezTo>
                    <a:pt x="1955586" y="0"/>
                    <a:pt x="2113280" y="157694"/>
                    <a:pt x="2113280" y="352220"/>
                  </a:cubicBezTo>
                  <a:lnTo>
                    <a:pt x="2113280" y="1761060"/>
                  </a:lnTo>
                  <a:cubicBezTo>
                    <a:pt x="2113280" y="1955586"/>
                    <a:pt x="1955586" y="2113280"/>
                    <a:pt x="1761060" y="2113280"/>
                  </a:cubicBezTo>
                  <a:lnTo>
                    <a:pt x="352220" y="2113280"/>
                  </a:lnTo>
                  <a:cubicBezTo>
                    <a:pt x="157694" y="2113280"/>
                    <a:pt x="0" y="1955586"/>
                    <a:pt x="0" y="1761060"/>
                  </a:cubicBezTo>
                  <a:lnTo>
                    <a:pt x="0" y="35222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1282" tIns="301282" rIns="301282" bIns="301282" numCol="1" spcCol="1270" anchor="ctr" anchorCtr="0">
              <a:noAutofit/>
            </a:bodyPr>
            <a:lstStyle/>
            <a:p>
              <a:pPr lvl="0" algn="ctr" defTabSz="2311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8800" kern="1200">
                  <a:cs typeface="+mn-ea"/>
                  <a:sym typeface="+mn-lt"/>
                </a:rPr>
                <a:t>O</a:t>
              </a:r>
              <a:endParaRPr lang="en-GB" sz="8800" kern="1200">
                <a:cs typeface="+mn-ea"/>
                <a:sym typeface="+mn-lt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62946" y="4247090"/>
            <a:ext cx="3070022" cy="871438"/>
            <a:chOff x="8716043" y="2874498"/>
            <a:chExt cx="3070022" cy="871438"/>
          </a:xfrm>
        </p:grpSpPr>
        <p:sp>
          <p:nvSpPr>
            <p:cNvPr id="14" name="TextBox 13"/>
            <p:cNvSpPr txBox="1"/>
            <p:nvPr/>
          </p:nvSpPr>
          <p:spPr>
            <a:xfrm>
              <a:off x="8716043" y="3222716"/>
              <a:ext cx="30700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00" dirty="0" smtClean="0">
                  <a:cs typeface="+mn-ea"/>
                  <a:sym typeface="+mn-lt"/>
                </a:rPr>
                <a:t>点击添加编辑文本，</a:t>
              </a:r>
              <a:r>
                <a:rPr lang="zh-CN" altLang="en-US" sz="1400" dirty="0">
                  <a:cs typeface="+mn-ea"/>
                  <a:sym typeface="+mn-lt"/>
                </a:rPr>
                <a:t>大大增加可观赏性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0062516" y="2874498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000" b="1" dirty="0">
                  <a:solidFill>
                    <a:schemeClr val="accent5"/>
                  </a:solidFill>
                  <a:cs typeface="+mn-ea"/>
                  <a:sym typeface="+mn-lt"/>
                </a:rPr>
                <a:t>输入你的标题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62946" y="2178144"/>
            <a:ext cx="3070022" cy="871438"/>
            <a:chOff x="8716043" y="2874498"/>
            <a:chExt cx="3070022" cy="871438"/>
          </a:xfrm>
        </p:grpSpPr>
        <p:sp>
          <p:nvSpPr>
            <p:cNvPr id="17" name="TextBox 16"/>
            <p:cNvSpPr txBox="1"/>
            <p:nvPr/>
          </p:nvSpPr>
          <p:spPr>
            <a:xfrm>
              <a:off x="8716043" y="3222716"/>
              <a:ext cx="30700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00" dirty="0" smtClean="0">
                  <a:cs typeface="+mn-ea"/>
                  <a:sym typeface="+mn-lt"/>
                </a:rPr>
                <a:t>点击添加编辑文本，</a:t>
              </a:r>
              <a:r>
                <a:rPr lang="zh-CN" altLang="en-US" sz="1400" dirty="0">
                  <a:cs typeface="+mn-ea"/>
                  <a:sym typeface="+mn-lt"/>
                </a:rPr>
                <a:t>大大增加可观赏性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034367" y="2874498"/>
              <a:ext cx="175169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000" b="1" dirty="0">
                  <a:solidFill>
                    <a:schemeClr val="accent1"/>
                  </a:solidFill>
                  <a:cs typeface="+mn-ea"/>
                  <a:sym typeface="+mn-lt"/>
                </a:rPr>
                <a:t>输入你的标题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8621848" y="4247090"/>
            <a:ext cx="2931087" cy="871438"/>
            <a:chOff x="8596287" y="2874498"/>
            <a:chExt cx="2931087" cy="871438"/>
          </a:xfrm>
        </p:grpSpPr>
        <p:sp>
          <p:nvSpPr>
            <p:cNvPr id="20" name="TextBox 19"/>
            <p:cNvSpPr txBox="1"/>
            <p:nvPr/>
          </p:nvSpPr>
          <p:spPr>
            <a:xfrm>
              <a:off x="8596287" y="3222716"/>
              <a:ext cx="29310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cs typeface="+mn-ea"/>
                  <a:sym typeface="+mn-lt"/>
                </a:rPr>
                <a:t>点击添加编辑文本，</a:t>
              </a:r>
              <a:r>
                <a:rPr lang="zh-CN" altLang="en-US" sz="1400" dirty="0">
                  <a:cs typeface="+mn-ea"/>
                  <a:sym typeface="+mn-lt"/>
                </a:rPr>
                <a:t>大大增加可观赏性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596287" y="2874498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accent4"/>
                  </a:solidFill>
                  <a:cs typeface="+mn-ea"/>
                  <a:sym typeface="+mn-lt"/>
                </a:rPr>
                <a:t>输入你的标题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8621848" y="2178144"/>
            <a:ext cx="2778670" cy="871438"/>
            <a:chOff x="8596287" y="2874498"/>
            <a:chExt cx="2778670" cy="871438"/>
          </a:xfrm>
        </p:grpSpPr>
        <p:sp>
          <p:nvSpPr>
            <p:cNvPr id="23" name="TextBox 22"/>
            <p:cNvSpPr txBox="1"/>
            <p:nvPr/>
          </p:nvSpPr>
          <p:spPr>
            <a:xfrm>
              <a:off x="8596287" y="3222716"/>
              <a:ext cx="277867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cs typeface="+mn-ea"/>
                  <a:sym typeface="+mn-lt"/>
                </a:rPr>
                <a:t>点击添加编辑文本，</a:t>
              </a:r>
              <a:r>
                <a:rPr lang="zh-CN" altLang="en-US" sz="1400" dirty="0">
                  <a:cs typeface="+mn-ea"/>
                  <a:sym typeface="+mn-lt"/>
                </a:rPr>
                <a:t>大大增加可观赏性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596287" y="2874498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accent2"/>
                  </a:solidFill>
                  <a:cs typeface="+mn-ea"/>
                  <a:sym typeface="+mn-lt"/>
                </a:rPr>
                <a:t>输入你的标题</a:t>
              </a:r>
            </a:p>
          </p:txBody>
        </p:sp>
      </p:grpSp>
      <p:sp>
        <p:nvSpPr>
          <p:cNvPr id="25" name="矩形 24"/>
          <p:cNvSpPr/>
          <p:nvPr/>
        </p:nvSpPr>
        <p:spPr>
          <a:xfrm>
            <a:off x="0" y="0"/>
            <a:ext cx="406400" cy="1231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424689" y="354340"/>
            <a:ext cx="3390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点击在此输入标题</a:t>
            </a:r>
          </a:p>
        </p:txBody>
      </p:sp>
    </p:spTree>
  </p:cSld>
  <p:clrMapOvr>
    <a:masterClrMapping/>
  </p:clrMapOvr>
  <p:transition spd="slow" advTm="1000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MH_Others_1"/>
          <p:cNvSpPr/>
          <p:nvPr>
            <p:custDataLst>
              <p:tags r:id="rId2"/>
            </p:custDataLst>
          </p:nvPr>
        </p:nvSpPr>
        <p:spPr>
          <a:xfrm>
            <a:off x="2906424" y="1248789"/>
            <a:ext cx="1840670" cy="56130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 lnSpcReduction="10000"/>
          </a:bodyPr>
          <a:lstStyle/>
          <a:p>
            <a:pPr lvl="0" algn="ctr"/>
            <a:r>
              <a:rPr lang="zh-CN" altLang="en-US" sz="400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目录</a:t>
            </a:r>
            <a:endParaRPr lang="zh-CN" altLang="en-US" sz="40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2" name="MH_Others_2"/>
          <p:cNvSpPr txBox="1"/>
          <p:nvPr>
            <p:custDataLst>
              <p:tags r:id="rId3"/>
            </p:custDataLst>
          </p:nvPr>
        </p:nvSpPr>
        <p:spPr>
          <a:xfrm>
            <a:off x="2910692" y="1818464"/>
            <a:ext cx="1836402" cy="490403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lang="en-US" altLang="zh-CN" sz="2400" spc="100" dirty="0">
                <a:solidFill>
                  <a:srgbClr val="B8B8B8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CONTENTS</a:t>
            </a:r>
            <a:endParaRPr lang="zh-CN" altLang="en-US" sz="2400" spc="100" dirty="0">
              <a:solidFill>
                <a:srgbClr val="B8B8B8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6" name="MH_Entry_1">
            <a:hlinkClick r:id="rId13" action="ppaction://hlinksldjump"/>
          </p:cNvPr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570708" y="1998437"/>
            <a:ext cx="3698795" cy="44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normAutofit/>
          </a:bodyPr>
          <a:lstStyle>
            <a:defPPr>
              <a:defRPr lang="zh-CN"/>
            </a:defPPr>
            <a:lvl1pPr>
              <a:defRPr sz="1600">
                <a:solidFill>
                  <a:srgbClr val="ADADAD"/>
                </a:solidFill>
              </a:defRPr>
            </a:lvl1pPr>
            <a:lvl2pPr marL="742950" indent="-28575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/>
              <a:t>点击此处添加标题</a:t>
            </a:r>
            <a:endParaRPr lang="zh-CN" altLang="en-US" dirty="0"/>
          </a:p>
        </p:txBody>
      </p:sp>
      <p:sp>
        <p:nvSpPr>
          <p:cNvPr id="63" name="MH_Number_1">
            <a:hlinkClick r:id="rId13" action="ppaction://hlinksldjump"/>
          </p:cNvPr>
          <p:cNvSpPr/>
          <p:nvPr>
            <p:custDataLst>
              <p:tags r:id="rId5"/>
            </p:custDataLst>
          </p:nvPr>
        </p:nvSpPr>
        <p:spPr>
          <a:xfrm rot="19752126">
            <a:off x="4715563" y="1968319"/>
            <a:ext cx="544042" cy="475457"/>
          </a:xfrm>
          <a:custGeom>
            <a:avLst/>
            <a:gdLst>
              <a:gd name="connsiteX0" fmla="*/ 279534 w 544042"/>
              <a:gd name="connsiteY0" fmla="*/ 0 h 475457"/>
              <a:gd name="connsiteX1" fmla="*/ 544042 w 544042"/>
              <a:gd name="connsiteY1" fmla="*/ 475457 h 475457"/>
              <a:gd name="connsiteX2" fmla="*/ 0 w 544042"/>
              <a:gd name="connsiteY2" fmla="*/ 468961 h 475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4042" h="475457">
                <a:moveTo>
                  <a:pt x="279534" y="0"/>
                </a:moveTo>
                <a:lnTo>
                  <a:pt x="544042" y="475457"/>
                </a:lnTo>
                <a:lnTo>
                  <a:pt x="0" y="468961"/>
                </a:lnTo>
                <a:close/>
              </a:path>
            </a:pathLst>
          </a:custGeom>
          <a:solidFill>
            <a:srgbClr val="C0C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180000" rIns="0" bIns="0" rtlCol="0" anchor="ctr">
            <a:normAutofit/>
          </a:bodyPr>
          <a:lstStyle/>
          <a:p>
            <a:pPr algn="ctr"/>
            <a:r>
              <a:rPr lang="en-US" altLang="zh-CN">
                <a:solidFill>
                  <a:srgbClr val="FFFFFF"/>
                </a:solidFill>
              </a:rPr>
              <a:t>01</a:t>
            </a: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4" name="MH_Entry_2">
            <a:hlinkClick r:id="rId14" action="ppaction://hlinksldjump"/>
          </p:cNvPr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570708" y="2805521"/>
            <a:ext cx="3698795" cy="44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normAutofit/>
          </a:bodyPr>
          <a:lstStyle>
            <a:defPPr>
              <a:defRPr lang="zh-CN"/>
            </a:defPPr>
            <a:lvl1pPr>
              <a:defRPr sz="1600">
                <a:solidFill>
                  <a:srgbClr val="ADADAD"/>
                </a:solidFill>
              </a:defRPr>
            </a:lvl1pPr>
            <a:lvl2pPr marL="742950" indent="-28575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/>
              <a:t>点击此处添加标题</a:t>
            </a:r>
            <a:endParaRPr lang="zh-CN" altLang="en-US" dirty="0"/>
          </a:p>
        </p:txBody>
      </p:sp>
      <p:sp>
        <p:nvSpPr>
          <p:cNvPr id="65" name="MH_Number_2">
            <a:hlinkClick r:id="rId14" action="ppaction://hlinksldjump"/>
          </p:cNvPr>
          <p:cNvSpPr/>
          <p:nvPr>
            <p:custDataLst>
              <p:tags r:id="rId7"/>
            </p:custDataLst>
          </p:nvPr>
        </p:nvSpPr>
        <p:spPr>
          <a:xfrm rot="19752126">
            <a:off x="4715563" y="2775403"/>
            <a:ext cx="544042" cy="475457"/>
          </a:xfrm>
          <a:custGeom>
            <a:avLst/>
            <a:gdLst>
              <a:gd name="connsiteX0" fmla="*/ 279534 w 544042"/>
              <a:gd name="connsiteY0" fmla="*/ 0 h 475457"/>
              <a:gd name="connsiteX1" fmla="*/ 544042 w 544042"/>
              <a:gd name="connsiteY1" fmla="*/ 475457 h 475457"/>
              <a:gd name="connsiteX2" fmla="*/ 0 w 544042"/>
              <a:gd name="connsiteY2" fmla="*/ 468961 h 475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4042" h="475457">
                <a:moveTo>
                  <a:pt x="279534" y="0"/>
                </a:moveTo>
                <a:lnTo>
                  <a:pt x="544042" y="475457"/>
                </a:lnTo>
                <a:lnTo>
                  <a:pt x="0" y="468961"/>
                </a:lnTo>
                <a:close/>
              </a:path>
            </a:pathLst>
          </a:custGeom>
          <a:solidFill>
            <a:srgbClr val="C0C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180000" rIns="0" bIns="0" rtlCol="0" anchor="ctr">
            <a:normAutofit/>
          </a:bodyPr>
          <a:lstStyle/>
          <a:p>
            <a:pPr algn="ctr"/>
            <a:r>
              <a:rPr lang="en-US" altLang="zh-CN">
                <a:solidFill>
                  <a:srgbClr val="FFFFFF"/>
                </a:solidFill>
              </a:rPr>
              <a:t>02</a:t>
            </a: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6" name="MH_Entry_3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570708" y="3612605"/>
            <a:ext cx="3698795" cy="44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normAutofit/>
          </a:bodyPr>
          <a:lstStyle>
            <a:defPPr>
              <a:defRPr lang="zh-CN"/>
            </a:defPPr>
            <a:lvl1pPr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/>
              <a:t>点击此处添加标题</a:t>
            </a:r>
            <a:endParaRPr lang="zh-CN" altLang="en-US" dirty="0"/>
          </a:p>
        </p:txBody>
      </p:sp>
      <p:sp>
        <p:nvSpPr>
          <p:cNvPr id="67" name="MH_Number_3"/>
          <p:cNvSpPr/>
          <p:nvPr>
            <p:custDataLst>
              <p:tags r:id="rId9"/>
            </p:custDataLst>
          </p:nvPr>
        </p:nvSpPr>
        <p:spPr>
          <a:xfrm rot="19752126">
            <a:off x="4715563" y="3582487"/>
            <a:ext cx="544042" cy="475457"/>
          </a:xfrm>
          <a:custGeom>
            <a:avLst/>
            <a:gdLst>
              <a:gd name="connsiteX0" fmla="*/ 279534 w 544042"/>
              <a:gd name="connsiteY0" fmla="*/ 0 h 475457"/>
              <a:gd name="connsiteX1" fmla="*/ 544042 w 544042"/>
              <a:gd name="connsiteY1" fmla="*/ 475457 h 475457"/>
              <a:gd name="connsiteX2" fmla="*/ 0 w 544042"/>
              <a:gd name="connsiteY2" fmla="*/ 468961 h 475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4042" h="475457">
                <a:moveTo>
                  <a:pt x="279534" y="0"/>
                </a:moveTo>
                <a:lnTo>
                  <a:pt x="544042" y="475457"/>
                </a:lnTo>
                <a:lnTo>
                  <a:pt x="0" y="46896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180000" rIns="0" bIns="0" rtlCol="0" anchor="ctr">
            <a:normAutofit/>
          </a:bodyPr>
          <a:lstStyle/>
          <a:p>
            <a:pPr algn="ctr"/>
            <a:r>
              <a:rPr lang="en-US" altLang="zh-CN">
                <a:solidFill>
                  <a:srgbClr val="FFFFFF"/>
                </a:solidFill>
              </a:rPr>
              <a:t>03</a:t>
            </a: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8" name="MH_Entry_4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5570708" y="4419689"/>
            <a:ext cx="3698795" cy="44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normAutofit/>
          </a:bodyPr>
          <a:lstStyle>
            <a:defPPr>
              <a:defRPr lang="zh-CN"/>
            </a:defPPr>
            <a:lvl1pPr>
              <a:defRPr sz="1600">
                <a:solidFill>
                  <a:srgbClr val="ADADAD"/>
                </a:solidFill>
              </a:defRPr>
            </a:lvl1pPr>
            <a:lvl2pPr marL="742950" indent="-28575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/>
              <a:t>点击此处添加标题</a:t>
            </a:r>
            <a:endParaRPr lang="zh-CN" altLang="en-US" dirty="0"/>
          </a:p>
        </p:txBody>
      </p:sp>
      <p:sp>
        <p:nvSpPr>
          <p:cNvPr id="69" name="MH_Number_4"/>
          <p:cNvSpPr/>
          <p:nvPr>
            <p:custDataLst>
              <p:tags r:id="rId11"/>
            </p:custDataLst>
          </p:nvPr>
        </p:nvSpPr>
        <p:spPr>
          <a:xfrm rot="19752126">
            <a:off x="4715563" y="4389571"/>
            <a:ext cx="544042" cy="475457"/>
          </a:xfrm>
          <a:custGeom>
            <a:avLst/>
            <a:gdLst>
              <a:gd name="connsiteX0" fmla="*/ 279534 w 544042"/>
              <a:gd name="connsiteY0" fmla="*/ 0 h 475457"/>
              <a:gd name="connsiteX1" fmla="*/ 544042 w 544042"/>
              <a:gd name="connsiteY1" fmla="*/ 475457 h 475457"/>
              <a:gd name="connsiteX2" fmla="*/ 0 w 544042"/>
              <a:gd name="connsiteY2" fmla="*/ 468961 h 475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4042" h="475457">
                <a:moveTo>
                  <a:pt x="279534" y="0"/>
                </a:moveTo>
                <a:lnTo>
                  <a:pt x="544042" y="475457"/>
                </a:lnTo>
                <a:lnTo>
                  <a:pt x="0" y="468961"/>
                </a:lnTo>
                <a:close/>
              </a:path>
            </a:pathLst>
          </a:custGeom>
          <a:solidFill>
            <a:srgbClr val="C0C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180000" rIns="0" bIns="0" rtlCol="0" anchor="ctr">
            <a:normAutofit/>
          </a:bodyPr>
          <a:lstStyle/>
          <a:p>
            <a:pPr algn="ctr"/>
            <a:r>
              <a:rPr lang="en-US" altLang="zh-CN">
                <a:solidFill>
                  <a:srgbClr val="FFFFFF"/>
                </a:solidFill>
              </a:rPr>
              <a:t>04</a:t>
            </a: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255" y="1198299"/>
            <a:ext cx="6858000" cy="68580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3355" y="1873208"/>
            <a:ext cx="4571570" cy="685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Tm="1000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262CF-5CC9-4929-99CD-9F101191856B}" type="slidenum">
              <a:rPr lang="en-GB" smtClean="0">
                <a:cs typeface="+mn-ea"/>
                <a:sym typeface="+mn-lt"/>
              </a:rPr>
              <a:t>15</a:t>
            </a:fld>
            <a:endParaRPr lang="en-GB">
              <a:cs typeface="+mn-ea"/>
              <a:sym typeface="+mn-lt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0" y="2734405"/>
            <a:ext cx="4472208" cy="1472650"/>
            <a:chOff x="0" y="2734405"/>
            <a:chExt cx="4472208" cy="1472650"/>
          </a:xfrm>
        </p:grpSpPr>
        <p:grpSp>
          <p:nvGrpSpPr>
            <p:cNvPr id="15" name="Group 14"/>
            <p:cNvGrpSpPr/>
            <p:nvPr/>
          </p:nvGrpSpPr>
          <p:grpSpPr>
            <a:xfrm>
              <a:off x="0" y="2734405"/>
              <a:ext cx="4472208" cy="1472650"/>
              <a:chOff x="0" y="2903219"/>
              <a:chExt cx="4472208" cy="1472650"/>
            </a:xfrm>
          </p:grpSpPr>
          <p:sp>
            <p:nvSpPr>
              <p:cNvPr id="13" name="Rectangle 12"/>
              <p:cNvSpPr/>
              <p:nvPr/>
            </p:nvSpPr>
            <p:spPr>
              <a:xfrm>
                <a:off x="0" y="2903219"/>
                <a:ext cx="3713871" cy="1472650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cs typeface="+mn-ea"/>
                  <a:sym typeface="+mn-lt"/>
                </a:endParaRPr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2999558" y="2903219"/>
                <a:ext cx="1472650" cy="147265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cs typeface="+mn-ea"/>
                  <a:sym typeface="+mn-lt"/>
                </a:endParaRPr>
              </a:p>
            </p:txBody>
          </p:sp>
        </p:grpSp>
        <p:sp>
          <p:nvSpPr>
            <p:cNvPr id="16" name="Oval 15"/>
            <p:cNvSpPr/>
            <p:nvPr/>
          </p:nvSpPr>
          <p:spPr>
            <a:xfrm>
              <a:off x="3127350" y="2862197"/>
              <a:ext cx="1217066" cy="1217066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+mn-ea"/>
                <a:sym typeface="+mn-lt"/>
              </a:endParaRPr>
            </a:p>
          </p:txBody>
        </p:sp>
        <p:sp>
          <p:nvSpPr>
            <p:cNvPr id="22" name="AutoShape 117"/>
            <p:cNvSpPr/>
            <p:nvPr/>
          </p:nvSpPr>
          <p:spPr bwMode="auto">
            <a:xfrm>
              <a:off x="3456664" y="3238832"/>
              <a:ext cx="561856" cy="463795"/>
            </a:xfrm>
            <a:custGeom>
              <a:avLst/>
              <a:gdLst>
                <a:gd name="T0" fmla="+- 0 10799 1"/>
                <a:gd name="T1" fmla="*/ T0 w 21596"/>
                <a:gd name="T2" fmla="*/ 10800 h 21600"/>
                <a:gd name="T3" fmla="+- 0 10799 1"/>
                <a:gd name="T4" fmla="*/ T3 w 21596"/>
                <a:gd name="T5" fmla="*/ 10800 h 21600"/>
                <a:gd name="T6" fmla="+- 0 10799 1"/>
                <a:gd name="T7" fmla="*/ T6 w 21596"/>
                <a:gd name="T8" fmla="*/ 10800 h 21600"/>
                <a:gd name="T9" fmla="+- 0 10799 1"/>
                <a:gd name="T10" fmla="*/ T9 w 215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96" h="21600">
                  <a:moveTo>
                    <a:pt x="4511" y="2151"/>
                  </a:moveTo>
                  <a:lnTo>
                    <a:pt x="6064" y="3877"/>
                  </a:lnTo>
                  <a:lnTo>
                    <a:pt x="4246" y="6302"/>
                  </a:lnTo>
                  <a:lnTo>
                    <a:pt x="1353" y="6302"/>
                  </a:lnTo>
                  <a:cubicBezTo>
                    <a:pt x="1353" y="6302"/>
                    <a:pt x="4511" y="2151"/>
                    <a:pt x="4511" y="2151"/>
                  </a:cubicBezTo>
                  <a:close/>
                  <a:moveTo>
                    <a:pt x="17348" y="6302"/>
                  </a:moveTo>
                  <a:lnTo>
                    <a:pt x="15531" y="3877"/>
                  </a:lnTo>
                  <a:lnTo>
                    <a:pt x="17082" y="2153"/>
                  </a:lnTo>
                  <a:lnTo>
                    <a:pt x="20191" y="6302"/>
                  </a:lnTo>
                  <a:cubicBezTo>
                    <a:pt x="20191" y="6302"/>
                    <a:pt x="17348" y="6302"/>
                    <a:pt x="17348" y="6302"/>
                  </a:cubicBezTo>
                  <a:close/>
                  <a:moveTo>
                    <a:pt x="17264" y="7202"/>
                  </a:moveTo>
                  <a:lnTo>
                    <a:pt x="19663" y="7202"/>
                  </a:lnTo>
                  <a:lnTo>
                    <a:pt x="13021" y="16638"/>
                  </a:lnTo>
                  <a:cubicBezTo>
                    <a:pt x="13021" y="16638"/>
                    <a:pt x="17264" y="7202"/>
                    <a:pt x="17264" y="7202"/>
                  </a:cubicBezTo>
                  <a:close/>
                  <a:moveTo>
                    <a:pt x="8574" y="16637"/>
                  </a:moveTo>
                  <a:lnTo>
                    <a:pt x="1933" y="7202"/>
                  </a:lnTo>
                  <a:lnTo>
                    <a:pt x="4330" y="7202"/>
                  </a:lnTo>
                  <a:cubicBezTo>
                    <a:pt x="4330" y="7202"/>
                    <a:pt x="8574" y="16637"/>
                    <a:pt x="8574" y="16637"/>
                  </a:cubicBezTo>
                  <a:close/>
                  <a:moveTo>
                    <a:pt x="8429" y="7202"/>
                  </a:moveTo>
                  <a:lnTo>
                    <a:pt x="10084" y="18249"/>
                  </a:lnTo>
                  <a:lnTo>
                    <a:pt x="5117" y="7202"/>
                  </a:lnTo>
                  <a:cubicBezTo>
                    <a:pt x="5117" y="7202"/>
                    <a:pt x="8429" y="7202"/>
                    <a:pt x="8429" y="7202"/>
                  </a:cubicBezTo>
                  <a:close/>
                  <a:moveTo>
                    <a:pt x="6584" y="4456"/>
                  </a:moveTo>
                  <a:lnTo>
                    <a:pt x="8246" y="6302"/>
                  </a:lnTo>
                  <a:lnTo>
                    <a:pt x="5200" y="6302"/>
                  </a:lnTo>
                  <a:cubicBezTo>
                    <a:pt x="5200" y="6302"/>
                    <a:pt x="6584" y="4456"/>
                    <a:pt x="6584" y="4456"/>
                  </a:cubicBezTo>
                  <a:close/>
                  <a:moveTo>
                    <a:pt x="6543" y="3238"/>
                  </a:moveTo>
                  <a:lnTo>
                    <a:pt x="5250" y="1800"/>
                  </a:lnTo>
                  <a:lnTo>
                    <a:pt x="7621" y="1800"/>
                  </a:lnTo>
                  <a:cubicBezTo>
                    <a:pt x="7621" y="1800"/>
                    <a:pt x="6543" y="3238"/>
                    <a:pt x="6543" y="3238"/>
                  </a:cubicBezTo>
                  <a:close/>
                  <a:moveTo>
                    <a:pt x="10797" y="3466"/>
                  </a:moveTo>
                  <a:lnTo>
                    <a:pt x="9299" y="1800"/>
                  </a:lnTo>
                  <a:lnTo>
                    <a:pt x="12296" y="1800"/>
                  </a:lnTo>
                  <a:cubicBezTo>
                    <a:pt x="12296" y="1800"/>
                    <a:pt x="10797" y="3466"/>
                    <a:pt x="10797" y="3466"/>
                  </a:cubicBezTo>
                  <a:close/>
                  <a:moveTo>
                    <a:pt x="13974" y="1800"/>
                  </a:moveTo>
                  <a:lnTo>
                    <a:pt x="16345" y="1800"/>
                  </a:lnTo>
                  <a:lnTo>
                    <a:pt x="15052" y="3238"/>
                  </a:lnTo>
                  <a:cubicBezTo>
                    <a:pt x="15052" y="3238"/>
                    <a:pt x="13974" y="1800"/>
                    <a:pt x="13974" y="1800"/>
                  </a:cubicBezTo>
                  <a:close/>
                  <a:moveTo>
                    <a:pt x="13349" y="6302"/>
                  </a:moveTo>
                  <a:lnTo>
                    <a:pt x="15011" y="4456"/>
                  </a:lnTo>
                  <a:lnTo>
                    <a:pt x="16394" y="6302"/>
                  </a:lnTo>
                  <a:cubicBezTo>
                    <a:pt x="16394" y="6302"/>
                    <a:pt x="13349" y="6302"/>
                    <a:pt x="13349" y="6302"/>
                  </a:cubicBezTo>
                  <a:close/>
                  <a:moveTo>
                    <a:pt x="13166" y="7202"/>
                  </a:moveTo>
                  <a:lnTo>
                    <a:pt x="16478" y="7202"/>
                  </a:lnTo>
                  <a:lnTo>
                    <a:pt x="11511" y="18249"/>
                  </a:lnTo>
                  <a:cubicBezTo>
                    <a:pt x="11511" y="18249"/>
                    <a:pt x="13166" y="7202"/>
                    <a:pt x="13166" y="7202"/>
                  </a:cubicBezTo>
                  <a:close/>
                  <a:moveTo>
                    <a:pt x="12478" y="7202"/>
                  </a:moveTo>
                  <a:lnTo>
                    <a:pt x="10797" y="18414"/>
                  </a:lnTo>
                  <a:lnTo>
                    <a:pt x="9117" y="7202"/>
                  </a:lnTo>
                  <a:cubicBezTo>
                    <a:pt x="9117" y="7202"/>
                    <a:pt x="12478" y="7202"/>
                    <a:pt x="12478" y="7202"/>
                  </a:cubicBezTo>
                  <a:close/>
                  <a:moveTo>
                    <a:pt x="8773" y="5716"/>
                  </a:moveTo>
                  <a:lnTo>
                    <a:pt x="7064" y="3817"/>
                  </a:lnTo>
                  <a:lnTo>
                    <a:pt x="8426" y="2000"/>
                  </a:lnTo>
                  <a:lnTo>
                    <a:pt x="10270" y="4051"/>
                  </a:lnTo>
                  <a:cubicBezTo>
                    <a:pt x="10270" y="4051"/>
                    <a:pt x="8773" y="5716"/>
                    <a:pt x="8773" y="5716"/>
                  </a:cubicBezTo>
                  <a:close/>
                  <a:moveTo>
                    <a:pt x="11325" y="4051"/>
                  </a:moveTo>
                  <a:lnTo>
                    <a:pt x="13169" y="2000"/>
                  </a:lnTo>
                  <a:lnTo>
                    <a:pt x="14531" y="3817"/>
                  </a:lnTo>
                  <a:lnTo>
                    <a:pt x="12822" y="5716"/>
                  </a:lnTo>
                  <a:cubicBezTo>
                    <a:pt x="12822" y="5716"/>
                    <a:pt x="11325" y="4051"/>
                    <a:pt x="11325" y="4051"/>
                  </a:cubicBezTo>
                  <a:close/>
                  <a:moveTo>
                    <a:pt x="12296" y="6302"/>
                  </a:moveTo>
                  <a:lnTo>
                    <a:pt x="9299" y="6302"/>
                  </a:lnTo>
                  <a:lnTo>
                    <a:pt x="10797" y="4638"/>
                  </a:lnTo>
                  <a:cubicBezTo>
                    <a:pt x="10797" y="4638"/>
                    <a:pt x="12296" y="6302"/>
                    <a:pt x="12296" y="6302"/>
                  </a:cubicBezTo>
                  <a:close/>
                  <a:moveTo>
                    <a:pt x="21200" y="5102"/>
                  </a:moveTo>
                  <a:lnTo>
                    <a:pt x="17771" y="527"/>
                  </a:lnTo>
                  <a:cubicBezTo>
                    <a:pt x="17518" y="189"/>
                    <a:pt x="17176" y="0"/>
                    <a:pt x="16817" y="0"/>
                  </a:cubicBezTo>
                  <a:lnTo>
                    <a:pt x="4779" y="0"/>
                  </a:lnTo>
                  <a:cubicBezTo>
                    <a:pt x="4420" y="0"/>
                    <a:pt x="4077" y="189"/>
                    <a:pt x="3824" y="527"/>
                  </a:cubicBezTo>
                  <a:lnTo>
                    <a:pt x="395" y="5102"/>
                  </a:lnTo>
                  <a:cubicBezTo>
                    <a:pt x="131" y="5455"/>
                    <a:pt x="-1" y="5921"/>
                    <a:pt x="-1" y="6387"/>
                  </a:cubicBezTo>
                  <a:cubicBezTo>
                    <a:pt x="1" y="6810"/>
                    <a:pt x="114" y="7233"/>
                    <a:pt x="341" y="7573"/>
                  </a:cubicBezTo>
                  <a:lnTo>
                    <a:pt x="9788" y="20995"/>
                  </a:lnTo>
                  <a:cubicBezTo>
                    <a:pt x="10045" y="21379"/>
                    <a:pt x="10412" y="21599"/>
                    <a:pt x="10797" y="21599"/>
                  </a:cubicBezTo>
                  <a:cubicBezTo>
                    <a:pt x="11183" y="21599"/>
                    <a:pt x="11550" y="21379"/>
                    <a:pt x="11807" y="20995"/>
                  </a:cubicBezTo>
                  <a:lnTo>
                    <a:pt x="21255" y="7573"/>
                  </a:lnTo>
                  <a:cubicBezTo>
                    <a:pt x="21485" y="7226"/>
                    <a:pt x="21598" y="6791"/>
                    <a:pt x="21595" y="6359"/>
                  </a:cubicBezTo>
                  <a:cubicBezTo>
                    <a:pt x="21593" y="5902"/>
                    <a:pt x="21459" y="5449"/>
                    <a:pt x="21200" y="5102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89788" y="2809171"/>
              <a:ext cx="2555245" cy="892229"/>
              <a:chOff x="273514" y="3038637"/>
              <a:chExt cx="2555245" cy="892229"/>
            </a:xfrm>
          </p:grpSpPr>
          <p:sp>
            <p:nvSpPr>
              <p:cNvPr id="23" name="TextBox 22"/>
              <p:cNvSpPr txBox="1"/>
              <p:nvPr/>
            </p:nvSpPr>
            <p:spPr>
              <a:xfrm>
                <a:off x="273514" y="3038637"/>
                <a:ext cx="172354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b="1" dirty="0">
                    <a:solidFill>
                      <a:schemeClr val="bg2"/>
                    </a:solidFill>
                    <a:cs typeface="+mn-ea"/>
                    <a:sym typeface="+mn-lt"/>
                  </a:rPr>
                  <a:t>输入你的标题</a:t>
                </a: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277679" y="3407646"/>
                <a:ext cx="255108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400" dirty="0" smtClean="0">
                    <a:solidFill>
                      <a:schemeClr val="bg2"/>
                    </a:solidFill>
                    <a:cs typeface="+mn-ea"/>
                    <a:sym typeface="+mn-lt"/>
                  </a:rPr>
                  <a:t>点击添加编辑文本，</a:t>
                </a:r>
                <a:r>
                  <a:rPr lang="zh-CN" altLang="en-US" sz="1400" dirty="0">
                    <a:solidFill>
                      <a:schemeClr val="bg2"/>
                    </a:solidFill>
                    <a:cs typeface="+mn-ea"/>
                    <a:sym typeface="+mn-lt"/>
                  </a:rPr>
                  <a:t>大大增加可观赏性</a:t>
                </a:r>
              </a:p>
            </p:txBody>
          </p:sp>
        </p:grpSp>
      </p:grpSp>
      <p:grpSp>
        <p:nvGrpSpPr>
          <p:cNvPr id="30" name="Group 29"/>
          <p:cNvGrpSpPr/>
          <p:nvPr/>
        </p:nvGrpSpPr>
        <p:grpSpPr>
          <a:xfrm>
            <a:off x="0" y="730879"/>
            <a:ext cx="10652441" cy="5479705"/>
            <a:chOff x="0" y="730879"/>
            <a:chExt cx="10652441" cy="5479705"/>
          </a:xfrm>
        </p:grpSpPr>
        <p:grpSp>
          <p:nvGrpSpPr>
            <p:cNvPr id="5" name="Group 4"/>
            <p:cNvGrpSpPr/>
            <p:nvPr/>
          </p:nvGrpSpPr>
          <p:grpSpPr>
            <a:xfrm>
              <a:off x="0" y="730879"/>
              <a:ext cx="10652441" cy="5479705"/>
              <a:chOff x="-4093176" y="-217744"/>
              <a:chExt cx="14178398" cy="7293488"/>
            </a:xfrm>
          </p:grpSpPr>
          <p:sp>
            <p:nvSpPr>
              <p:cNvPr id="6" name="Block Arc 5"/>
              <p:cNvSpPr/>
              <p:nvPr/>
            </p:nvSpPr>
            <p:spPr>
              <a:xfrm>
                <a:off x="-4093176" y="-217744"/>
                <a:ext cx="7293488" cy="7293488"/>
              </a:xfrm>
              <a:prstGeom prst="blockArc">
                <a:avLst>
                  <a:gd name="adj1" fmla="val 18900000"/>
                  <a:gd name="adj2" fmla="val 2700000"/>
                  <a:gd name="adj3" fmla="val 296"/>
                </a:avLst>
              </a:prstGeom>
            </p:spPr>
            <p:style>
              <a:lnRef idx="2">
                <a:schemeClr val="accent1">
                  <a:shade val="6000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" name="Freeform 6"/>
              <p:cNvSpPr/>
              <p:nvPr/>
            </p:nvSpPr>
            <p:spPr>
              <a:xfrm>
                <a:off x="2784110" y="1261532"/>
                <a:ext cx="7301111" cy="1083733"/>
              </a:xfrm>
              <a:custGeom>
                <a:avLst/>
                <a:gdLst>
                  <a:gd name="connsiteX0" fmla="*/ 0 w 7301111"/>
                  <a:gd name="connsiteY0" fmla="*/ 0 h 1083733"/>
                  <a:gd name="connsiteX1" fmla="*/ 7301111 w 7301111"/>
                  <a:gd name="connsiteY1" fmla="*/ 0 h 1083733"/>
                  <a:gd name="connsiteX2" fmla="*/ 7301111 w 7301111"/>
                  <a:gd name="connsiteY2" fmla="*/ 1083733 h 1083733"/>
                  <a:gd name="connsiteX3" fmla="*/ 0 w 7301111"/>
                  <a:gd name="connsiteY3" fmla="*/ 1083733 h 1083733"/>
                  <a:gd name="connsiteX4" fmla="*/ 0 w 7301111"/>
                  <a:gd name="connsiteY4" fmla="*/ 0 h 1083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01111" h="1083733">
                    <a:moveTo>
                      <a:pt x="0" y="0"/>
                    </a:moveTo>
                    <a:lnTo>
                      <a:pt x="7301111" y="0"/>
                    </a:lnTo>
                    <a:lnTo>
                      <a:pt x="7301111" y="1083733"/>
                    </a:lnTo>
                    <a:lnTo>
                      <a:pt x="0" y="1083733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860213" tIns="142240" rIns="142240" bIns="142240" numCol="1" spcCol="1270" anchor="ctr" anchorCtr="0">
                <a:noAutofit/>
              </a:bodyPr>
              <a:lstStyle/>
              <a:p>
                <a:pPr lvl="0" algn="l" defTabSz="2489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GB" sz="5600" kern="1200">
                  <a:cs typeface="+mn-ea"/>
                  <a:sym typeface="+mn-lt"/>
                </a:endParaRPr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2106777" y="1126066"/>
                <a:ext cx="1354666" cy="1354666"/>
              </a:xfrm>
              <a:prstGeom prst="ellipse">
                <a:avLst/>
              </a:pr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9" name="Freeform 8"/>
              <p:cNvSpPr/>
              <p:nvPr/>
            </p:nvSpPr>
            <p:spPr>
              <a:xfrm>
                <a:off x="3178048" y="2887132"/>
                <a:ext cx="6907174" cy="1083733"/>
              </a:xfrm>
              <a:custGeom>
                <a:avLst/>
                <a:gdLst>
                  <a:gd name="connsiteX0" fmla="*/ 0 w 6907174"/>
                  <a:gd name="connsiteY0" fmla="*/ 0 h 1083733"/>
                  <a:gd name="connsiteX1" fmla="*/ 6907174 w 6907174"/>
                  <a:gd name="connsiteY1" fmla="*/ 0 h 1083733"/>
                  <a:gd name="connsiteX2" fmla="*/ 6907174 w 6907174"/>
                  <a:gd name="connsiteY2" fmla="*/ 1083733 h 1083733"/>
                  <a:gd name="connsiteX3" fmla="*/ 0 w 6907174"/>
                  <a:gd name="connsiteY3" fmla="*/ 1083733 h 1083733"/>
                  <a:gd name="connsiteX4" fmla="*/ 0 w 6907174"/>
                  <a:gd name="connsiteY4" fmla="*/ 0 h 1083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07174" h="1083733">
                    <a:moveTo>
                      <a:pt x="0" y="0"/>
                    </a:moveTo>
                    <a:lnTo>
                      <a:pt x="6907174" y="0"/>
                    </a:lnTo>
                    <a:lnTo>
                      <a:pt x="6907174" y="1083733"/>
                    </a:lnTo>
                    <a:lnTo>
                      <a:pt x="0" y="10837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860213" tIns="142240" rIns="142240" bIns="142240" numCol="1" spcCol="1270" anchor="ctr" anchorCtr="0">
                <a:noAutofit/>
              </a:bodyPr>
              <a:lstStyle/>
              <a:p>
                <a:pPr lvl="0" algn="l" defTabSz="2489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GB" sz="5600" kern="1200">
                  <a:cs typeface="+mn-ea"/>
                  <a:sym typeface="+mn-lt"/>
                </a:endParaRPr>
              </a:p>
            </p:txBody>
          </p:sp>
          <p:sp>
            <p:nvSpPr>
              <p:cNvPr id="10" name="Oval 9"/>
              <p:cNvSpPr/>
              <p:nvPr/>
            </p:nvSpPr>
            <p:spPr>
              <a:xfrm>
                <a:off x="2500714" y="2751666"/>
                <a:ext cx="1354666" cy="1354666"/>
              </a:xfrm>
              <a:prstGeom prst="ellips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1" name="Freeform 10"/>
              <p:cNvSpPr/>
              <p:nvPr/>
            </p:nvSpPr>
            <p:spPr>
              <a:xfrm>
                <a:off x="2784110" y="4512732"/>
                <a:ext cx="7301111" cy="1083733"/>
              </a:xfrm>
              <a:custGeom>
                <a:avLst/>
                <a:gdLst>
                  <a:gd name="connsiteX0" fmla="*/ 0 w 7301111"/>
                  <a:gd name="connsiteY0" fmla="*/ 0 h 1083733"/>
                  <a:gd name="connsiteX1" fmla="*/ 7301111 w 7301111"/>
                  <a:gd name="connsiteY1" fmla="*/ 0 h 1083733"/>
                  <a:gd name="connsiteX2" fmla="*/ 7301111 w 7301111"/>
                  <a:gd name="connsiteY2" fmla="*/ 1083733 h 1083733"/>
                  <a:gd name="connsiteX3" fmla="*/ 0 w 7301111"/>
                  <a:gd name="connsiteY3" fmla="*/ 1083733 h 1083733"/>
                  <a:gd name="connsiteX4" fmla="*/ 0 w 7301111"/>
                  <a:gd name="connsiteY4" fmla="*/ 0 h 1083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01111" h="1083733">
                    <a:moveTo>
                      <a:pt x="0" y="0"/>
                    </a:moveTo>
                    <a:lnTo>
                      <a:pt x="7301111" y="0"/>
                    </a:lnTo>
                    <a:lnTo>
                      <a:pt x="7301111" y="1083733"/>
                    </a:lnTo>
                    <a:lnTo>
                      <a:pt x="0" y="10837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860213" tIns="142240" rIns="142240" bIns="142240" numCol="1" spcCol="1270" anchor="ctr" anchorCtr="0">
                <a:noAutofit/>
              </a:bodyPr>
              <a:lstStyle/>
              <a:p>
                <a:pPr lvl="0" algn="l" defTabSz="2489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GB" sz="5600" kern="1200">
                  <a:cs typeface="+mn-ea"/>
                  <a:sym typeface="+mn-lt"/>
                </a:endParaRPr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2106777" y="4377266"/>
                <a:ext cx="1354666" cy="1354666"/>
              </a:xfrm>
              <a:prstGeom prst="ellipse">
                <a:avLst/>
              </a:prstGeom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19" name="TextBox 18"/>
            <p:cNvSpPr txBox="1"/>
            <p:nvPr/>
          </p:nvSpPr>
          <p:spPr>
            <a:xfrm>
              <a:off x="4826963" y="1926228"/>
              <a:ext cx="69762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>
                  <a:solidFill>
                    <a:schemeClr val="accent1"/>
                  </a:solidFill>
                  <a:cs typeface="+mn-ea"/>
                  <a:sym typeface="+mn-lt"/>
                </a:rPr>
                <a:t>01</a:t>
              </a:r>
              <a:endParaRPr lang="en-GB" sz="3600" b="1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136605" y="3151745"/>
              <a:ext cx="69762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>
                  <a:solidFill>
                    <a:schemeClr val="accent2"/>
                  </a:solidFill>
                  <a:cs typeface="+mn-ea"/>
                  <a:sym typeface="+mn-lt"/>
                </a:rPr>
                <a:t>02</a:t>
              </a:r>
              <a:endParaRPr lang="en-GB" sz="3600" b="1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840635" y="4368901"/>
              <a:ext cx="69762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>
                  <a:solidFill>
                    <a:schemeClr val="accent4"/>
                  </a:solidFill>
                  <a:cs typeface="+mn-ea"/>
                  <a:sym typeface="+mn-lt"/>
                </a:rPr>
                <a:t>03</a:t>
              </a:r>
              <a:endParaRPr lang="en-GB" sz="3600" b="1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5826747" y="1987783"/>
              <a:ext cx="446192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 smtClean="0">
                  <a:solidFill>
                    <a:schemeClr val="bg2"/>
                  </a:solidFill>
                  <a:cs typeface="+mn-ea"/>
                  <a:sym typeface="+mn-lt"/>
                </a:rPr>
                <a:t>点击添加编辑文本，</a:t>
              </a:r>
              <a:r>
                <a:rPr lang="zh-CN" altLang="en-US" sz="1400" dirty="0">
                  <a:solidFill>
                    <a:schemeClr val="bg2"/>
                  </a:solidFill>
                  <a:cs typeface="+mn-ea"/>
                  <a:sym typeface="+mn-lt"/>
                </a:rPr>
                <a:t>大大增加可观赏性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6081192" y="3178180"/>
              <a:ext cx="446192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 smtClean="0">
                  <a:solidFill>
                    <a:schemeClr val="bg2"/>
                  </a:solidFill>
                  <a:cs typeface="+mn-ea"/>
                  <a:sym typeface="+mn-lt"/>
                </a:rPr>
                <a:t>点击添加编辑文本，</a:t>
              </a:r>
              <a:r>
                <a:rPr lang="zh-CN" altLang="en-US" sz="1400" dirty="0">
                  <a:solidFill>
                    <a:schemeClr val="bg2"/>
                  </a:solidFill>
                  <a:cs typeface="+mn-ea"/>
                  <a:sym typeface="+mn-lt"/>
                </a:rPr>
                <a:t>大大增加可观赏性</a:t>
              </a: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5826747" y="4430456"/>
              <a:ext cx="446192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 smtClean="0">
                  <a:solidFill>
                    <a:schemeClr val="bg2"/>
                  </a:solidFill>
                  <a:cs typeface="+mn-ea"/>
                  <a:sym typeface="+mn-lt"/>
                </a:rPr>
                <a:t>点击添加编辑文本，</a:t>
              </a:r>
              <a:r>
                <a:rPr lang="zh-CN" altLang="en-US" sz="1400" dirty="0">
                  <a:solidFill>
                    <a:schemeClr val="bg2"/>
                  </a:solidFill>
                  <a:cs typeface="+mn-ea"/>
                  <a:sym typeface="+mn-lt"/>
                </a:rPr>
                <a:t>大大增加可观赏性</a:t>
              </a:r>
            </a:p>
          </p:txBody>
        </p:sp>
      </p:grpSp>
      <p:sp>
        <p:nvSpPr>
          <p:cNvPr id="29" name="Rectangle 28"/>
          <p:cNvSpPr/>
          <p:nvPr/>
        </p:nvSpPr>
        <p:spPr>
          <a:xfrm>
            <a:off x="1683622" y="5597953"/>
            <a:ext cx="88247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1400" dirty="0" smtClean="0">
                <a:cs typeface="+mn-ea"/>
                <a:sym typeface="+mn-lt"/>
              </a:rPr>
              <a:t>点击添加编辑文本</a:t>
            </a:r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0" y="0"/>
            <a:ext cx="406400" cy="1231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424689" y="354340"/>
            <a:ext cx="3390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点击在此输入标题</a:t>
            </a:r>
          </a:p>
        </p:txBody>
      </p:sp>
    </p:spTree>
  </p:cSld>
  <p:clrMapOvr>
    <a:masterClrMapping/>
  </p:clrMapOvr>
  <p:transition spd="slow" advTm="1000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262CF-5CC9-4929-99CD-9F101191856B}" type="slidenum">
              <a:rPr lang="en-GB" smtClean="0">
                <a:cs typeface="+mn-ea"/>
                <a:sym typeface="+mn-lt"/>
              </a:rPr>
              <a:t>16</a:t>
            </a:fld>
            <a:endParaRPr lang="en-GB">
              <a:cs typeface="+mn-ea"/>
              <a:sym typeface="+mn-lt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716262" y="1281945"/>
            <a:ext cx="5113627" cy="5097453"/>
            <a:chOff x="628869" y="1055642"/>
            <a:chExt cx="5113627" cy="5097453"/>
          </a:xfrm>
        </p:grpSpPr>
        <p:grpSp>
          <p:nvGrpSpPr>
            <p:cNvPr id="5" name="Group 4"/>
            <p:cNvGrpSpPr/>
            <p:nvPr/>
          </p:nvGrpSpPr>
          <p:grpSpPr>
            <a:xfrm>
              <a:off x="628869" y="1231504"/>
              <a:ext cx="4921591" cy="4921591"/>
              <a:chOff x="3389124" y="722124"/>
              <a:chExt cx="5413750" cy="5413750"/>
            </a:xfrm>
          </p:grpSpPr>
          <p:sp>
            <p:nvSpPr>
              <p:cNvPr id="6" name="Block Arc 5"/>
              <p:cNvSpPr/>
              <p:nvPr/>
            </p:nvSpPr>
            <p:spPr>
              <a:xfrm>
                <a:off x="4012380" y="1345380"/>
                <a:ext cx="4167238" cy="4167238"/>
              </a:xfrm>
              <a:prstGeom prst="blockArc">
                <a:avLst>
                  <a:gd name="adj1" fmla="val 10800000"/>
                  <a:gd name="adj2" fmla="val 16200000"/>
                  <a:gd name="adj3" fmla="val 4642"/>
                </a:avLst>
              </a:prstGeom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" name="Block Arc 6"/>
              <p:cNvSpPr/>
              <p:nvPr/>
            </p:nvSpPr>
            <p:spPr>
              <a:xfrm>
                <a:off x="4012380" y="1345380"/>
                <a:ext cx="4167238" cy="4167238"/>
              </a:xfrm>
              <a:prstGeom prst="blockArc">
                <a:avLst>
                  <a:gd name="adj1" fmla="val 5400000"/>
                  <a:gd name="adj2" fmla="val 10800000"/>
                  <a:gd name="adj3" fmla="val 4642"/>
                </a:avLst>
              </a:prstGeom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" name="Block Arc 7"/>
              <p:cNvSpPr/>
              <p:nvPr/>
            </p:nvSpPr>
            <p:spPr>
              <a:xfrm>
                <a:off x="4012380" y="1345380"/>
                <a:ext cx="4167238" cy="4167238"/>
              </a:xfrm>
              <a:prstGeom prst="blockArc">
                <a:avLst>
                  <a:gd name="adj1" fmla="val 0"/>
                  <a:gd name="adj2" fmla="val 5400000"/>
                  <a:gd name="adj3" fmla="val 4642"/>
                </a:avLst>
              </a:prstGeom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9" name="Block Arc 8"/>
              <p:cNvSpPr/>
              <p:nvPr/>
            </p:nvSpPr>
            <p:spPr>
              <a:xfrm>
                <a:off x="4012380" y="1345380"/>
                <a:ext cx="4167238" cy="4167238"/>
              </a:xfrm>
              <a:prstGeom prst="blockArc">
                <a:avLst>
                  <a:gd name="adj1" fmla="val 16200000"/>
                  <a:gd name="adj2" fmla="val 0"/>
                  <a:gd name="adj3" fmla="val 4642"/>
                </a:avLst>
              </a:prstGeom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0" name="Freeform 9"/>
              <p:cNvSpPr/>
              <p:nvPr/>
            </p:nvSpPr>
            <p:spPr>
              <a:xfrm>
                <a:off x="5136554" y="2469554"/>
                <a:ext cx="1918890" cy="1918890"/>
              </a:xfrm>
              <a:custGeom>
                <a:avLst/>
                <a:gdLst>
                  <a:gd name="connsiteX0" fmla="*/ 0 w 1918890"/>
                  <a:gd name="connsiteY0" fmla="*/ 959445 h 1918890"/>
                  <a:gd name="connsiteX1" fmla="*/ 959445 w 1918890"/>
                  <a:gd name="connsiteY1" fmla="*/ 0 h 1918890"/>
                  <a:gd name="connsiteX2" fmla="*/ 1918890 w 1918890"/>
                  <a:gd name="connsiteY2" fmla="*/ 959445 h 1918890"/>
                  <a:gd name="connsiteX3" fmla="*/ 959445 w 1918890"/>
                  <a:gd name="connsiteY3" fmla="*/ 1918890 h 1918890"/>
                  <a:gd name="connsiteX4" fmla="*/ 0 w 1918890"/>
                  <a:gd name="connsiteY4" fmla="*/ 959445 h 19188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18890" h="1918890">
                    <a:moveTo>
                      <a:pt x="0" y="959445"/>
                    </a:moveTo>
                    <a:cubicBezTo>
                      <a:pt x="0" y="429558"/>
                      <a:pt x="429558" y="0"/>
                      <a:pt x="959445" y="0"/>
                    </a:cubicBezTo>
                    <a:cubicBezTo>
                      <a:pt x="1489332" y="0"/>
                      <a:pt x="1918890" y="429558"/>
                      <a:pt x="1918890" y="959445"/>
                    </a:cubicBezTo>
                    <a:cubicBezTo>
                      <a:pt x="1918890" y="1489332"/>
                      <a:pt x="1489332" y="1918890"/>
                      <a:pt x="959445" y="1918890"/>
                    </a:cubicBezTo>
                    <a:cubicBezTo>
                      <a:pt x="429558" y="1918890"/>
                      <a:pt x="0" y="1489332"/>
                      <a:pt x="0" y="959445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335625" tIns="335625" rIns="335625" bIns="335625" numCol="1" spcCol="1270" anchor="ctr" anchorCtr="0">
                <a:noAutofit/>
              </a:bodyPr>
              <a:lstStyle/>
              <a:p>
                <a:pPr lvl="0" algn="ctr" defTabSz="19113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zh-CN" altLang="en-US" sz="2000" dirty="0">
                    <a:solidFill>
                      <a:schemeClr val="bg2"/>
                    </a:solidFill>
                    <a:cs typeface="+mn-ea"/>
                    <a:sym typeface="+mn-lt"/>
                  </a:rPr>
                  <a:t>输入你的标题</a:t>
                </a:r>
              </a:p>
            </p:txBody>
          </p:sp>
          <p:sp>
            <p:nvSpPr>
              <p:cNvPr id="11" name="Freeform 10"/>
              <p:cNvSpPr/>
              <p:nvPr/>
            </p:nvSpPr>
            <p:spPr>
              <a:xfrm>
                <a:off x="5424388" y="722124"/>
                <a:ext cx="1343223" cy="1343223"/>
              </a:xfrm>
              <a:custGeom>
                <a:avLst/>
                <a:gdLst>
                  <a:gd name="connsiteX0" fmla="*/ 0 w 1343223"/>
                  <a:gd name="connsiteY0" fmla="*/ 671612 h 1343223"/>
                  <a:gd name="connsiteX1" fmla="*/ 671612 w 1343223"/>
                  <a:gd name="connsiteY1" fmla="*/ 0 h 1343223"/>
                  <a:gd name="connsiteX2" fmla="*/ 1343224 w 1343223"/>
                  <a:gd name="connsiteY2" fmla="*/ 671612 h 1343223"/>
                  <a:gd name="connsiteX3" fmla="*/ 671612 w 1343223"/>
                  <a:gd name="connsiteY3" fmla="*/ 1343224 h 1343223"/>
                  <a:gd name="connsiteX4" fmla="*/ 0 w 1343223"/>
                  <a:gd name="connsiteY4" fmla="*/ 671612 h 1343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3223" h="1343223">
                    <a:moveTo>
                      <a:pt x="0" y="671612"/>
                    </a:moveTo>
                    <a:cubicBezTo>
                      <a:pt x="0" y="300691"/>
                      <a:pt x="300691" y="0"/>
                      <a:pt x="671612" y="0"/>
                    </a:cubicBezTo>
                    <a:cubicBezTo>
                      <a:pt x="1042533" y="0"/>
                      <a:pt x="1343224" y="300691"/>
                      <a:pt x="1343224" y="671612"/>
                    </a:cubicBezTo>
                    <a:cubicBezTo>
                      <a:pt x="1343224" y="1042533"/>
                      <a:pt x="1042533" y="1343224"/>
                      <a:pt x="671612" y="1343224"/>
                    </a:cubicBezTo>
                    <a:cubicBezTo>
                      <a:pt x="300691" y="1343224"/>
                      <a:pt x="0" y="1042533"/>
                      <a:pt x="0" y="67161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34810" tIns="234810" rIns="234810" bIns="234810" numCol="1" spcCol="1270" anchor="ctr" anchorCtr="0">
                <a:noAutofit/>
              </a:bodyPr>
              <a:lstStyle/>
              <a:p>
                <a:pPr lvl="0" algn="ctr" defTabSz="13335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GB" sz="3000" kern="1200">
                  <a:cs typeface="+mn-ea"/>
                  <a:sym typeface="+mn-lt"/>
                </a:endParaRPr>
              </a:p>
            </p:txBody>
          </p:sp>
          <p:sp>
            <p:nvSpPr>
              <p:cNvPr id="12" name="Freeform 11"/>
              <p:cNvSpPr/>
              <p:nvPr/>
            </p:nvSpPr>
            <p:spPr>
              <a:xfrm>
                <a:off x="7459651" y="2757387"/>
                <a:ext cx="1343223" cy="1343223"/>
              </a:xfrm>
              <a:custGeom>
                <a:avLst/>
                <a:gdLst>
                  <a:gd name="connsiteX0" fmla="*/ 0 w 1343223"/>
                  <a:gd name="connsiteY0" fmla="*/ 671612 h 1343223"/>
                  <a:gd name="connsiteX1" fmla="*/ 671612 w 1343223"/>
                  <a:gd name="connsiteY1" fmla="*/ 0 h 1343223"/>
                  <a:gd name="connsiteX2" fmla="*/ 1343224 w 1343223"/>
                  <a:gd name="connsiteY2" fmla="*/ 671612 h 1343223"/>
                  <a:gd name="connsiteX3" fmla="*/ 671612 w 1343223"/>
                  <a:gd name="connsiteY3" fmla="*/ 1343224 h 1343223"/>
                  <a:gd name="connsiteX4" fmla="*/ 0 w 1343223"/>
                  <a:gd name="connsiteY4" fmla="*/ 671612 h 1343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3223" h="1343223">
                    <a:moveTo>
                      <a:pt x="0" y="671612"/>
                    </a:moveTo>
                    <a:cubicBezTo>
                      <a:pt x="0" y="300691"/>
                      <a:pt x="300691" y="0"/>
                      <a:pt x="671612" y="0"/>
                    </a:cubicBezTo>
                    <a:cubicBezTo>
                      <a:pt x="1042533" y="0"/>
                      <a:pt x="1343224" y="300691"/>
                      <a:pt x="1343224" y="671612"/>
                    </a:cubicBezTo>
                    <a:cubicBezTo>
                      <a:pt x="1343224" y="1042533"/>
                      <a:pt x="1042533" y="1343224"/>
                      <a:pt x="671612" y="1343224"/>
                    </a:cubicBezTo>
                    <a:cubicBezTo>
                      <a:pt x="300691" y="1343224"/>
                      <a:pt x="0" y="1042533"/>
                      <a:pt x="0" y="671612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34810" tIns="234810" rIns="234810" bIns="234810" numCol="1" spcCol="1270" anchor="ctr" anchorCtr="0">
                <a:noAutofit/>
              </a:bodyPr>
              <a:lstStyle/>
              <a:p>
                <a:pPr lvl="0" algn="ctr" defTabSz="13335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GB" sz="3000" kern="1200">
                  <a:cs typeface="+mn-ea"/>
                  <a:sym typeface="+mn-lt"/>
                </a:endParaRPr>
              </a:p>
            </p:txBody>
          </p:sp>
          <p:sp>
            <p:nvSpPr>
              <p:cNvPr id="13" name="Freeform 12"/>
              <p:cNvSpPr/>
              <p:nvPr/>
            </p:nvSpPr>
            <p:spPr>
              <a:xfrm>
                <a:off x="5424388" y="4792651"/>
                <a:ext cx="1343223" cy="1343223"/>
              </a:xfrm>
              <a:custGeom>
                <a:avLst/>
                <a:gdLst>
                  <a:gd name="connsiteX0" fmla="*/ 0 w 1343223"/>
                  <a:gd name="connsiteY0" fmla="*/ 671612 h 1343223"/>
                  <a:gd name="connsiteX1" fmla="*/ 671612 w 1343223"/>
                  <a:gd name="connsiteY1" fmla="*/ 0 h 1343223"/>
                  <a:gd name="connsiteX2" fmla="*/ 1343224 w 1343223"/>
                  <a:gd name="connsiteY2" fmla="*/ 671612 h 1343223"/>
                  <a:gd name="connsiteX3" fmla="*/ 671612 w 1343223"/>
                  <a:gd name="connsiteY3" fmla="*/ 1343224 h 1343223"/>
                  <a:gd name="connsiteX4" fmla="*/ 0 w 1343223"/>
                  <a:gd name="connsiteY4" fmla="*/ 671612 h 1343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3223" h="1343223">
                    <a:moveTo>
                      <a:pt x="0" y="671612"/>
                    </a:moveTo>
                    <a:cubicBezTo>
                      <a:pt x="0" y="300691"/>
                      <a:pt x="300691" y="0"/>
                      <a:pt x="671612" y="0"/>
                    </a:cubicBezTo>
                    <a:cubicBezTo>
                      <a:pt x="1042533" y="0"/>
                      <a:pt x="1343224" y="300691"/>
                      <a:pt x="1343224" y="671612"/>
                    </a:cubicBezTo>
                    <a:cubicBezTo>
                      <a:pt x="1343224" y="1042533"/>
                      <a:pt x="1042533" y="1343224"/>
                      <a:pt x="671612" y="1343224"/>
                    </a:cubicBezTo>
                    <a:cubicBezTo>
                      <a:pt x="300691" y="1343224"/>
                      <a:pt x="0" y="1042533"/>
                      <a:pt x="0" y="67161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34810" tIns="234810" rIns="234810" bIns="234810" numCol="1" spcCol="1270" anchor="ctr" anchorCtr="0">
                <a:noAutofit/>
              </a:bodyPr>
              <a:lstStyle/>
              <a:p>
                <a:pPr lvl="0" algn="ctr" defTabSz="13335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GB" sz="3000" kern="1200">
                  <a:cs typeface="+mn-ea"/>
                  <a:sym typeface="+mn-lt"/>
                </a:endParaRPr>
              </a:p>
            </p:txBody>
          </p:sp>
          <p:sp>
            <p:nvSpPr>
              <p:cNvPr id="14" name="Freeform 13"/>
              <p:cNvSpPr/>
              <p:nvPr/>
            </p:nvSpPr>
            <p:spPr>
              <a:xfrm>
                <a:off x="3389124" y="2757387"/>
                <a:ext cx="1343223" cy="1343223"/>
              </a:xfrm>
              <a:custGeom>
                <a:avLst/>
                <a:gdLst>
                  <a:gd name="connsiteX0" fmla="*/ 0 w 1343223"/>
                  <a:gd name="connsiteY0" fmla="*/ 671612 h 1343223"/>
                  <a:gd name="connsiteX1" fmla="*/ 671612 w 1343223"/>
                  <a:gd name="connsiteY1" fmla="*/ 0 h 1343223"/>
                  <a:gd name="connsiteX2" fmla="*/ 1343224 w 1343223"/>
                  <a:gd name="connsiteY2" fmla="*/ 671612 h 1343223"/>
                  <a:gd name="connsiteX3" fmla="*/ 671612 w 1343223"/>
                  <a:gd name="connsiteY3" fmla="*/ 1343224 h 1343223"/>
                  <a:gd name="connsiteX4" fmla="*/ 0 w 1343223"/>
                  <a:gd name="connsiteY4" fmla="*/ 671612 h 1343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3223" h="1343223">
                    <a:moveTo>
                      <a:pt x="0" y="671612"/>
                    </a:moveTo>
                    <a:cubicBezTo>
                      <a:pt x="0" y="300691"/>
                      <a:pt x="300691" y="0"/>
                      <a:pt x="671612" y="0"/>
                    </a:cubicBezTo>
                    <a:cubicBezTo>
                      <a:pt x="1042533" y="0"/>
                      <a:pt x="1343224" y="300691"/>
                      <a:pt x="1343224" y="671612"/>
                    </a:cubicBezTo>
                    <a:cubicBezTo>
                      <a:pt x="1343224" y="1042533"/>
                      <a:pt x="1042533" y="1343224"/>
                      <a:pt x="671612" y="1343224"/>
                    </a:cubicBezTo>
                    <a:cubicBezTo>
                      <a:pt x="300691" y="1343224"/>
                      <a:pt x="0" y="1042533"/>
                      <a:pt x="0" y="67161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34810" tIns="234810" rIns="234810" bIns="234810" numCol="1" spcCol="1270" anchor="ctr" anchorCtr="0">
                <a:noAutofit/>
              </a:bodyPr>
              <a:lstStyle/>
              <a:p>
                <a:pPr lvl="0" algn="ctr" defTabSz="13335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GB" sz="3000" kern="1200">
                  <a:cs typeface="+mn-ea"/>
                  <a:sym typeface="+mn-lt"/>
                </a:endParaRPr>
              </a:p>
            </p:txBody>
          </p:sp>
        </p:grpSp>
        <p:sp>
          <p:nvSpPr>
            <p:cNvPr id="17" name="Oval 16"/>
            <p:cNvSpPr/>
            <p:nvPr/>
          </p:nvSpPr>
          <p:spPr>
            <a:xfrm>
              <a:off x="5226341" y="3081743"/>
              <a:ext cx="516155" cy="516155"/>
            </a:xfrm>
            <a:prstGeom prst="ellipse">
              <a:avLst/>
            </a:prstGeom>
            <a:solidFill>
              <a:schemeClr val="bg2"/>
            </a:solidFill>
            <a:ln w="444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+mn-ea"/>
                <a:sym typeface="+mn-lt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3184066" y="1055642"/>
              <a:ext cx="516155" cy="516155"/>
            </a:xfrm>
            <a:prstGeom prst="ellipse">
              <a:avLst/>
            </a:prstGeom>
            <a:solidFill>
              <a:schemeClr val="bg2"/>
            </a:solidFill>
            <a:ln w="444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3184065" y="4817432"/>
              <a:ext cx="516155" cy="516155"/>
            </a:xfrm>
            <a:prstGeom prst="ellipse">
              <a:avLst/>
            </a:prstGeom>
            <a:solidFill>
              <a:schemeClr val="bg2"/>
            </a:solidFill>
            <a:ln w="444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+mn-ea"/>
                <a:sym typeface="+mn-lt"/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1526583" y="3081742"/>
              <a:ext cx="516155" cy="516155"/>
            </a:xfrm>
            <a:prstGeom prst="ellipse">
              <a:avLst/>
            </a:prstGeom>
            <a:solidFill>
              <a:schemeClr val="bg2"/>
            </a:solidFill>
            <a:ln w="4445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+mn-ea"/>
                <a:sym typeface="+mn-lt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207142" y="1110386"/>
              <a:ext cx="47000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>
                  <a:cs typeface="+mn-ea"/>
                  <a:sym typeface="+mn-lt"/>
                </a:rPr>
                <a:t>01</a:t>
              </a:r>
              <a:endParaRPr lang="en-GB" sz="2000" b="1">
                <a:cs typeface="+mn-ea"/>
                <a:sym typeface="+mn-lt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249418" y="3139764"/>
              <a:ext cx="47000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>
                  <a:cs typeface="+mn-ea"/>
                  <a:sym typeface="+mn-lt"/>
                </a:rPr>
                <a:t>02</a:t>
              </a:r>
              <a:endParaRPr lang="en-GB" sz="2000" b="1">
                <a:cs typeface="+mn-ea"/>
                <a:sym typeface="+mn-lt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207142" y="4875455"/>
              <a:ext cx="47000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>
                  <a:cs typeface="+mn-ea"/>
                  <a:sym typeface="+mn-lt"/>
                </a:rPr>
                <a:t>03</a:t>
              </a:r>
              <a:endParaRPr lang="en-GB" sz="2000" b="1">
                <a:cs typeface="+mn-ea"/>
                <a:sym typeface="+mn-lt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547117" y="3139764"/>
              <a:ext cx="47000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>
                  <a:cs typeface="+mn-ea"/>
                  <a:sym typeface="+mn-lt"/>
                </a:rPr>
                <a:t>04</a:t>
              </a:r>
              <a:endParaRPr lang="en-GB" sz="2000" b="1">
                <a:cs typeface="+mn-ea"/>
                <a:sym typeface="+mn-lt"/>
              </a:endParaRPr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2857494" y="5305091"/>
              <a:ext cx="464344" cy="465138"/>
              <a:chOff x="9145588" y="4435475"/>
              <a:chExt cx="464344" cy="465138"/>
            </a:xfrm>
            <a:solidFill>
              <a:schemeClr val="bg2"/>
            </a:solidFill>
          </p:grpSpPr>
          <p:sp>
            <p:nvSpPr>
              <p:cNvPr id="26" name="AutoShape 7"/>
              <p:cNvSpPr/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27" name="AutoShape 8"/>
              <p:cNvSpPr/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28" name="AutoShape 9"/>
              <p:cNvSpPr/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29" name="AutoShape 10"/>
              <p:cNvSpPr/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0" name="AutoShape 11"/>
              <p:cNvSpPr/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1" name="AutoShape 12"/>
              <p:cNvSpPr/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2" name="AutoShape 13"/>
              <p:cNvSpPr/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3" name="AutoShape 14"/>
              <p:cNvSpPr/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34" name="AutoShape 15"/>
              <p:cNvSpPr/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35" name="Group 34"/>
            <p:cNvGrpSpPr/>
            <p:nvPr/>
          </p:nvGrpSpPr>
          <p:grpSpPr>
            <a:xfrm>
              <a:off x="2857494" y="1625047"/>
              <a:ext cx="465138" cy="435769"/>
              <a:chOff x="5368132" y="3540125"/>
              <a:chExt cx="465138" cy="435769"/>
            </a:xfrm>
            <a:solidFill>
              <a:schemeClr val="bg2"/>
            </a:solidFill>
          </p:grpSpPr>
          <p:sp>
            <p:nvSpPr>
              <p:cNvPr id="36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37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</p:grpSp>
        <p:grpSp>
          <p:nvGrpSpPr>
            <p:cNvPr id="38" name="Group 37"/>
            <p:cNvGrpSpPr/>
            <p:nvPr/>
          </p:nvGrpSpPr>
          <p:grpSpPr>
            <a:xfrm>
              <a:off x="1011113" y="3453380"/>
              <a:ext cx="464344" cy="464344"/>
              <a:chOff x="4439444" y="1652588"/>
              <a:chExt cx="464344" cy="464344"/>
            </a:xfrm>
            <a:solidFill>
              <a:schemeClr val="bg2"/>
            </a:solidFill>
          </p:grpSpPr>
          <p:sp>
            <p:nvSpPr>
              <p:cNvPr id="39" name="AutoShape 136"/>
              <p:cNvSpPr/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40" name="AutoShape 137"/>
              <p:cNvSpPr/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41" name="AutoShape 138"/>
              <p:cNvSpPr/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42" name="Group 41"/>
            <p:cNvGrpSpPr/>
            <p:nvPr/>
          </p:nvGrpSpPr>
          <p:grpSpPr>
            <a:xfrm>
              <a:off x="4703250" y="3510927"/>
              <a:ext cx="464344" cy="362744"/>
              <a:chOff x="2581275" y="1710532"/>
              <a:chExt cx="464344" cy="362744"/>
            </a:xfrm>
            <a:solidFill>
              <a:schemeClr val="bg2"/>
            </a:solidFill>
          </p:grpSpPr>
          <p:sp>
            <p:nvSpPr>
              <p:cNvPr id="43" name="AutoShape 140"/>
              <p:cNvSpPr/>
              <p:nvPr/>
            </p:nvSpPr>
            <p:spPr bwMode="auto">
              <a:xfrm>
                <a:off x="2639219" y="1768475"/>
                <a:ext cx="290513" cy="235744"/>
              </a:xfrm>
              <a:custGeom>
                <a:avLst/>
                <a:gdLst>
                  <a:gd name="T0" fmla="+- 0 10800 376"/>
                  <a:gd name="T1" fmla="*/ T0 w 20848"/>
                  <a:gd name="T2" fmla="*/ 10800 h 21600"/>
                  <a:gd name="T3" fmla="+- 0 10800 376"/>
                  <a:gd name="T4" fmla="*/ T3 w 20848"/>
                  <a:gd name="T5" fmla="*/ 10800 h 21600"/>
                  <a:gd name="T6" fmla="+- 0 10800 376"/>
                  <a:gd name="T7" fmla="*/ T6 w 20848"/>
                  <a:gd name="T8" fmla="*/ 10800 h 21600"/>
                  <a:gd name="T9" fmla="+- 0 10800 376"/>
                  <a:gd name="T10" fmla="*/ T9 w 208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0848" h="21600">
                    <a:moveTo>
                      <a:pt x="18728" y="19178"/>
                    </a:moveTo>
                    <a:cubicBezTo>
                      <a:pt x="13191" y="20631"/>
                      <a:pt x="7654" y="20631"/>
                      <a:pt x="2118" y="19178"/>
                    </a:cubicBezTo>
                    <a:cubicBezTo>
                      <a:pt x="678" y="13592"/>
                      <a:pt x="678" y="8008"/>
                      <a:pt x="2118" y="2421"/>
                    </a:cubicBezTo>
                    <a:cubicBezTo>
                      <a:pt x="7654" y="968"/>
                      <a:pt x="13191" y="968"/>
                      <a:pt x="18728" y="2421"/>
                    </a:cubicBezTo>
                    <a:cubicBezTo>
                      <a:pt x="20168" y="8008"/>
                      <a:pt x="20168" y="13592"/>
                      <a:pt x="18728" y="19178"/>
                    </a:cubicBezTo>
                    <a:moveTo>
                      <a:pt x="18938" y="1116"/>
                    </a:moveTo>
                    <a:cubicBezTo>
                      <a:pt x="16114" y="375"/>
                      <a:pt x="13249" y="0"/>
                      <a:pt x="10423" y="0"/>
                    </a:cubicBezTo>
                    <a:cubicBezTo>
                      <a:pt x="7597" y="0"/>
                      <a:pt x="4732" y="375"/>
                      <a:pt x="1908" y="1116"/>
                    </a:cubicBezTo>
                    <a:cubicBezTo>
                      <a:pt x="1543" y="1213"/>
                      <a:pt x="1244" y="1552"/>
                      <a:pt x="1127" y="2004"/>
                    </a:cubicBezTo>
                    <a:cubicBezTo>
                      <a:pt x="-376" y="7841"/>
                      <a:pt x="-376" y="13759"/>
                      <a:pt x="1127" y="19593"/>
                    </a:cubicBezTo>
                    <a:cubicBezTo>
                      <a:pt x="1244" y="20047"/>
                      <a:pt x="1543" y="20386"/>
                      <a:pt x="1908" y="20482"/>
                    </a:cubicBezTo>
                    <a:cubicBezTo>
                      <a:pt x="4732" y="21224"/>
                      <a:pt x="7597" y="21600"/>
                      <a:pt x="10423" y="21600"/>
                    </a:cubicBezTo>
                    <a:cubicBezTo>
                      <a:pt x="13249" y="21600"/>
                      <a:pt x="16114" y="21224"/>
                      <a:pt x="18938" y="20482"/>
                    </a:cubicBezTo>
                    <a:cubicBezTo>
                      <a:pt x="19303" y="20386"/>
                      <a:pt x="19602" y="20047"/>
                      <a:pt x="19719" y="19593"/>
                    </a:cubicBezTo>
                    <a:cubicBezTo>
                      <a:pt x="21223" y="13759"/>
                      <a:pt x="21223" y="7841"/>
                      <a:pt x="19719" y="2004"/>
                    </a:cubicBezTo>
                    <a:cubicBezTo>
                      <a:pt x="19602" y="1552"/>
                      <a:pt x="19303" y="1213"/>
                      <a:pt x="18938" y="1116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44" name="AutoShape 141"/>
              <p:cNvSpPr/>
              <p:nvPr/>
            </p:nvSpPr>
            <p:spPr bwMode="auto">
              <a:xfrm>
                <a:off x="2581275" y="1710532"/>
                <a:ext cx="464344" cy="362744"/>
              </a:xfrm>
              <a:custGeom>
                <a:avLst/>
                <a:gdLst>
                  <a:gd name="T0" fmla="+- 0 10800 252"/>
                  <a:gd name="T1" fmla="*/ T0 w 21096"/>
                  <a:gd name="T2" fmla="*/ 10800 h 21600"/>
                  <a:gd name="T3" fmla="+- 0 10800 252"/>
                  <a:gd name="T4" fmla="*/ T3 w 21096"/>
                  <a:gd name="T5" fmla="*/ 10800 h 21600"/>
                  <a:gd name="T6" fmla="+- 0 10800 252"/>
                  <a:gd name="T7" fmla="*/ T6 w 21096"/>
                  <a:gd name="T8" fmla="*/ 10800 h 21600"/>
                  <a:gd name="T9" fmla="+- 0 10800 252"/>
                  <a:gd name="T10" fmla="*/ T9 w 21096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096" h="21600">
                    <a:moveTo>
                      <a:pt x="19056" y="18331"/>
                    </a:moveTo>
                    <a:cubicBezTo>
                      <a:pt x="13383" y="19233"/>
                      <a:pt x="7711" y="19233"/>
                      <a:pt x="2038" y="18331"/>
                    </a:cubicBezTo>
                    <a:cubicBezTo>
                      <a:pt x="1074" y="13022"/>
                      <a:pt x="1074" y="7713"/>
                      <a:pt x="2038" y="2404"/>
                    </a:cubicBezTo>
                    <a:cubicBezTo>
                      <a:pt x="7711" y="1502"/>
                      <a:pt x="13383" y="1502"/>
                      <a:pt x="19056" y="2404"/>
                    </a:cubicBezTo>
                    <a:cubicBezTo>
                      <a:pt x="20021" y="7713"/>
                      <a:pt x="20021" y="13022"/>
                      <a:pt x="19056" y="18331"/>
                    </a:cubicBezTo>
                    <a:moveTo>
                      <a:pt x="20338" y="2005"/>
                    </a:moveTo>
                    <a:cubicBezTo>
                      <a:pt x="20211" y="1301"/>
                      <a:pt x="19762" y="776"/>
                      <a:pt x="19215" y="689"/>
                    </a:cubicBezTo>
                    <a:cubicBezTo>
                      <a:pt x="16339" y="232"/>
                      <a:pt x="13423" y="0"/>
                      <a:pt x="10547" y="0"/>
                    </a:cubicBezTo>
                    <a:cubicBezTo>
                      <a:pt x="7671" y="0"/>
                      <a:pt x="4755" y="232"/>
                      <a:pt x="1879" y="689"/>
                    </a:cubicBezTo>
                    <a:cubicBezTo>
                      <a:pt x="1332" y="776"/>
                      <a:pt x="883" y="1301"/>
                      <a:pt x="756" y="2005"/>
                    </a:cubicBezTo>
                    <a:cubicBezTo>
                      <a:pt x="-252" y="7553"/>
                      <a:pt x="-252" y="13181"/>
                      <a:pt x="756" y="18731"/>
                    </a:cubicBezTo>
                    <a:cubicBezTo>
                      <a:pt x="883" y="19434"/>
                      <a:pt x="1332" y="19959"/>
                      <a:pt x="1879" y="20046"/>
                    </a:cubicBezTo>
                    <a:cubicBezTo>
                      <a:pt x="3265" y="20266"/>
                      <a:pt x="4660" y="20429"/>
                      <a:pt x="6055" y="20544"/>
                    </a:cubicBezTo>
                    <a:cubicBezTo>
                      <a:pt x="5979" y="20606"/>
                      <a:pt x="5931" y="20670"/>
                      <a:pt x="5931" y="20735"/>
                    </a:cubicBezTo>
                    <a:cubicBezTo>
                      <a:pt x="5931" y="21213"/>
                      <a:pt x="7997" y="21599"/>
                      <a:pt x="10547" y="21599"/>
                    </a:cubicBezTo>
                    <a:cubicBezTo>
                      <a:pt x="13097" y="21599"/>
                      <a:pt x="15164" y="21213"/>
                      <a:pt x="15164" y="20735"/>
                    </a:cubicBezTo>
                    <a:cubicBezTo>
                      <a:pt x="15164" y="20670"/>
                      <a:pt x="15115" y="20606"/>
                      <a:pt x="15040" y="20544"/>
                    </a:cubicBezTo>
                    <a:cubicBezTo>
                      <a:pt x="16434" y="20429"/>
                      <a:pt x="17830" y="20266"/>
                      <a:pt x="19215" y="20046"/>
                    </a:cubicBezTo>
                    <a:cubicBezTo>
                      <a:pt x="19762" y="19959"/>
                      <a:pt x="20211" y="19434"/>
                      <a:pt x="20338" y="18731"/>
                    </a:cubicBezTo>
                    <a:cubicBezTo>
                      <a:pt x="21347" y="13181"/>
                      <a:pt x="21347" y="7553"/>
                      <a:pt x="20338" y="200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45" name="AutoShape 142"/>
              <p:cNvSpPr/>
              <p:nvPr/>
            </p:nvSpPr>
            <p:spPr bwMode="auto">
              <a:xfrm>
                <a:off x="2944019" y="1783557"/>
                <a:ext cx="43656" cy="4286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7200"/>
                    </a:moveTo>
                    <a:cubicBezTo>
                      <a:pt x="12779" y="7200"/>
                      <a:pt x="14399" y="8820"/>
                      <a:pt x="14399" y="10800"/>
                    </a:cubicBezTo>
                    <a:cubicBezTo>
                      <a:pt x="14399" y="12779"/>
                      <a:pt x="12779" y="14400"/>
                      <a:pt x="10800" y="14400"/>
                    </a:cubicBezTo>
                    <a:cubicBezTo>
                      <a:pt x="8820" y="14400"/>
                      <a:pt x="7199" y="12779"/>
                      <a:pt x="7199" y="10800"/>
                    </a:cubicBezTo>
                    <a:cubicBezTo>
                      <a:pt x="7199" y="8820"/>
                      <a:pt x="8820" y="7200"/>
                      <a:pt x="10800" y="7200"/>
                    </a:cubicBezTo>
                    <a:moveTo>
                      <a:pt x="10800" y="21599"/>
                    </a:move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46" name="AutoShape 143"/>
              <p:cNvSpPr/>
              <p:nvPr/>
            </p:nvSpPr>
            <p:spPr bwMode="auto">
              <a:xfrm>
                <a:off x="2929732" y="1971675"/>
                <a:ext cx="57944" cy="150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47" name="AutoShape 144"/>
              <p:cNvSpPr/>
              <p:nvPr/>
            </p:nvSpPr>
            <p:spPr bwMode="auto">
              <a:xfrm>
                <a:off x="2944019" y="1928019"/>
                <a:ext cx="58738" cy="1508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48" name="AutoShape 145"/>
              <p:cNvSpPr/>
              <p:nvPr/>
            </p:nvSpPr>
            <p:spPr bwMode="auto">
              <a:xfrm>
                <a:off x="2944019" y="1885157"/>
                <a:ext cx="58738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49" name="AutoShape 146"/>
              <p:cNvSpPr/>
              <p:nvPr/>
            </p:nvSpPr>
            <p:spPr bwMode="auto">
              <a:xfrm>
                <a:off x="2697957" y="1826419"/>
                <a:ext cx="86519" cy="61119"/>
              </a:xfrm>
              <a:custGeom>
                <a:avLst/>
                <a:gdLst>
                  <a:gd name="T0" fmla="+- 0 10822 44"/>
                  <a:gd name="T1" fmla="*/ T0 w 21556"/>
                  <a:gd name="T2" fmla="+- 0 10826 53"/>
                  <a:gd name="T3" fmla="*/ 10826 h 21547"/>
                  <a:gd name="T4" fmla="+- 0 10822 44"/>
                  <a:gd name="T5" fmla="*/ T4 w 21556"/>
                  <a:gd name="T6" fmla="+- 0 10826 53"/>
                  <a:gd name="T7" fmla="*/ 10826 h 21547"/>
                  <a:gd name="T8" fmla="+- 0 10822 44"/>
                  <a:gd name="T9" fmla="*/ T8 w 21556"/>
                  <a:gd name="T10" fmla="+- 0 10826 53"/>
                  <a:gd name="T11" fmla="*/ 10826 h 21547"/>
                  <a:gd name="T12" fmla="+- 0 10822 44"/>
                  <a:gd name="T13" fmla="*/ T12 w 21556"/>
                  <a:gd name="T14" fmla="+- 0 10826 53"/>
                  <a:gd name="T15" fmla="*/ 10826 h 21547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556" h="21547">
                    <a:moveTo>
                      <a:pt x="19751" y="2"/>
                    </a:moveTo>
                    <a:lnTo>
                      <a:pt x="3200" y="1845"/>
                    </a:lnTo>
                    <a:cubicBezTo>
                      <a:pt x="2215" y="2010"/>
                      <a:pt x="1272" y="3284"/>
                      <a:pt x="1106" y="4676"/>
                    </a:cubicBezTo>
                    <a:lnTo>
                      <a:pt x="1" y="18986"/>
                    </a:lnTo>
                    <a:cubicBezTo>
                      <a:pt x="-44" y="20398"/>
                      <a:pt x="724" y="21547"/>
                      <a:pt x="1712" y="21547"/>
                    </a:cubicBezTo>
                    <a:cubicBezTo>
                      <a:pt x="2698" y="21547"/>
                      <a:pt x="3542" y="20398"/>
                      <a:pt x="3582" y="18978"/>
                    </a:cubicBezTo>
                    <a:lnTo>
                      <a:pt x="4185" y="9251"/>
                    </a:lnTo>
                    <a:cubicBezTo>
                      <a:pt x="4319" y="7849"/>
                      <a:pt x="5235" y="6592"/>
                      <a:pt x="6220" y="6447"/>
                    </a:cubicBezTo>
                    <a:lnTo>
                      <a:pt x="19751" y="5128"/>
                    </a:lnTo>
                    <a:cubicBezTo>
                      <a:pt x="20743" y="5078"/>
                      <a:pt x="21556" y="3884"/>
                      <a:pt x="21556" y="2467"/>
                    </a:cubicBezTo>
                    <a:cubicBezTo>
                      <a:pt x="21556" y="1055"/>
                      <a:pt x="20743" y="-53"/>
                      <a:pt x="19751" y="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7" name="Group 56"/>
          <p:cNvGrpSpPr/>
          <p:nvPr/>
        </p:nvGrpSpPr>
        <p:grpSpPr>
          <a:xfrm>
            <a:off x="6630572" y="1355931"/>
            <a:ext cx="4841213" cy="867637"/>
            <a:chOff x="6630572" y="2115313"/>
            <a:chExt cx="4841213" cy="867637"/>
          </a:xfrm>
        </p:grpSpPr>
        <p:sp>
          <p:nvSpPr>
            <p:cNvPr id="52" name="TextBox 51"/>
            <p:cNvSpPr txBox="1"/>
            <p:nvPr/>
          </p:nvSpPr>
          <p:spPr>
            <a:xfrm>
              <a:off x="6630572" y="2336619"/>
              <a:ext cx="72006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>
                  <a:solidFill>
                    <a:schemeClr val="accent2"/>
                  </a:solidFill>
                  <a:cs typeface="+mn-ea"/>
                  <a:sym typeface="+mn-lt"/>
                </a:rPr>
                <a:t>01</a:t>
              </a:r>
              <a:endParaRPr lang="en-GB" sz="3600" b="1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  <p:grpSp>
          <p:nvGrpSpPr>
            <p:cNvPr id="56" name="Group 55"/>
            <p:cNvGrpSpPr/>
            <p:nvPr/>
          </p:nvGrpSpPr>
          <p:grpSpPr>
            <a:xfrm>
              <a:off x="7350641" y="2115313"/>
              <a:ext cx="4121144" cy="656371"/>
              <a:chOff x="7594109" y="2408729"/>
              <a:chExt cx="4121144" cy="656371"/>
            </a:xfrm>
          </p:grpSpPr>
          <p:sp>
            <p:nvSpPr>
              <p:cNvPr id="54" name="Rectangle 53"/>
              <p:cNvSpPr/>
              <p:nvPr/>
            </p:nvSpPr>
            <p:spPr>
              <a:xfrm>
                <a:off x="7594109" y="2757323"/>
                <a:ext cx="4121144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400" dirty="0" smtClean="0">
                    <a:cs typeface="+mn-ea"/>
                    <a:sym typeface="+mn-lt"/>
                  </a:rPr>
                  <a:t>点击添加编辑文本，</a:t>
                </a:r>
                <a:r>
                  <a:rPr lang="zh-CN" altLang="en-US" sz="1400" dirty="0">
                    <a:cs typeface="+mn-ea"/>
                    <a:sym typeface="+mn-lt"/>
                  </a:rPr>
                  <a:t>大大增加可观赏性</a:t>
                </a: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7594109" y="2408729"/>
                <a:ext cx="172354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b="1" dirty="0">
                    <a:cs typeface="+mn-ea"/>
                    <a:sym typeface="+mn-lt"/>
                  </a:rPr>
                  <a:t>输入你的标题</a:t>
                </a:r>
              </a:p>
            </p:txBody>
          </p:sp>
        </p:grpSp>
      </p:grpSp>
      <p:grpSp>
        <p:nvGrpSpPr>
          <p:cNvPr id="58" name="Group 57"/>
          <p:cNvGrpSpPr/>
          <p:nvPr/>
        </p:nvGrpSpPr>
        <p:grpSpPr>
          <a:xfrm>
            <a:off x="6630572" y="2639759"/>
            <a:ext cx="4841213" cy="867637"/>
            <a:chOff x="6630572" y="2115313"/>
            <a:chExt cx="4841213" cy="867637"/>
          </a:xfrm>
        </p:grpSpPr>
        <p:sp>
          <p:nvSpPr>
            <p:cNvPr id="59" name="TextBox 58"/>
            <p:cNvSpPr txBox="1"/>
            <p:nvPr/>
          </p:nvSpPr>
          <p:spPr>
            <a:xfrm>
              <a:off x="6630572" y="2336619"/>
              <a:ext cx="72006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>
                  <a:solidFill>
                    <a:schemeClr val="accent3"/>
                  </a:solidFill>
                  <a:cs typeface="+mn-ea"/>
                  <a:sym typeface="+mn-lt"/>
                </a:rPr>
                <a:t>02</a:t>
              </a:r>
              <a:endParaRPr lang="en-GB" sz="3600" b="1">
                <a:solidFill>
                  <a:schemeClr val="accent3"/>
                </a:solidFill>
                <a:cs typeface="+mn-ea"/>
                <a:sym typeface="+mn-lt"/>
              </a:endParaRPr>
            </a:p>
          </p:txBody>
        </p:sp>
        <p:grpSp>
          <p:nvGrpSpPr>
            <p:cNvPr id="60" name="Group 59"/>
            <p:cNvGrpSpPr/>
            <p:nvPr/>
          </p:nvGrpSpPr>
          <p:grpSpPr>
            <a:xfrm>
              <a:off x="7350641" y="2115313"/>
              <a:ext cx="4121144" cy="656371"/>
              <a:chOff x="7594109" y="2408729"/>
              <a:chExt cx="4121144" cy="656371"/>
            </a:xfrm>
          </p:grpSpPr>
          <p:sp>
            <p:nvSpPr>
              <p:cNvPr id="61" name="Rectangle 60"/>
              <p:cNvSpPr/>
              <p:nvPr/>
            </p:nvSpPr>
            <p:spPr>
              <a:xfrm>
                <a:off x="7594109" y="2757323"/>
                <a:ext cx="4121144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400" dirty="0" smtClean="0">
                    <a:cs typeface="+mn-ea"/>
                    <a:sym typeface="+mn-lt"/>
                  </a:rPr>
                  <a:t>点击添加编辑文本，</a:t>
                </a:r>
                <a:r>
                  <a:rPr lang="zh-CN" altLang="en-US" sz="1400" dirty="0">
                    <a:cs typeface="+mn-ea"/>
                    <a:sym typeface="+mn-lt"/>
                  </a:rPr>
                  <a:t>大大增加可观赏性</a:t>
                </a: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7594109" y="2408729"/>
                <a:ext cx="172354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b="1" dirty="0">
                    <a:cs typeface="+mn-ea"/>
                    <a:sym typeface="+mn-lt"/>
                  </a:rPr>
                  <a:t>输入你的标题</a:t>
                </a:r>
              </a:p>
            </p:txBody>
          </p:sp>
        </p:grpSp>
      </p:grpSp>
      <p:grpSp>
        <p:nvGrpSpPr>
          <p:cNvPr id="63" name="Group 62"/>
          <p:cNvGrpSpPr/>
          <p:nvPr/>
        </p:nvGrpSpPr>
        <p:grpSpPr>
          <a:xfrm>
            <a:off x="6630572" y="3925272"/>
            <a:ext cx="4841213" cy="867637"/>
            <a:chOff x="6630572" y="2115313"/>
            <a:chExt cx="4841213" cy="867637"/>
          </a:xfrm>
        </p:grpSpPr>
        <p:sp>
          <p:nvSpPr>
            <p:cNvPr id="64" name="TextBox 63"/>
            <p:cNvSpPr txBox="1"/>
            <p:nvPr/>
          </p:nvSpPr>
          <p:spPr>
            <a:xfrm>
              <a:off x="6630572" y="2336619"/>
              <a:ext cx="72006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>
                  <a:solidFill>
                    <a:schemeClr val="accent4"/>
                  </a:solidFill>
                  <a:cs typeface="+mn-ea"/>
                  <a:sym typeface="+mn-lt"/>
                </a:rPr>
                <a:t>03</a:t>
              </a:r>
              <a:endParaRPr lang="en-GB" sz="3600" b="1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  <p:grpSp>
          <p:nvGrpSpPr>
            <p:cNvPr id="65" name="Group 64"/>
            <p:cNvGrpSpPr/>
            <p:nvPr/>
          </p:nvGrpSpPr>
          <p:grpSpPr>
            <a:xfrm>
              <a:off x="7350641" y="2115313"/>
              <a:ext cx="4121144" cy="656371"/>
              <a:chOff x="7594109" y="2408729"/>
              <a:chExt cx="4121144" cy="656371"/>
            </a:xfrm>
          </p:grpSpPr>
          <p:sp>
            <p:nvSpPr>
              <p:cNvPr id="66" name="Rectangle 65"/>
              <p:cNvSpPr/>
              <p:nvPr/>
            </p:nvSpPr>
            <p:spPr>
              <a:xfrm>
                <a:off x="7594109" y="2757323"/>
                <a:ext cx="4121144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400" dirty="0" smtClean="0">
                    <a:cs typeface="+mn-ea"/>
                    <a:sym typeface="+mn-lt"/>
                  </a:rPr>
                  <a:t>点击添加编辑文本，</a:t>
                </a:r>
                <a:r>
                  <a:rPr lang="zh-CN" altLang="en-US" sz="1400" dirty="0">
                    <a:cs typeface="+mn-ea"/>
                    <a:sym typeface="+mn-lt"/>
                  </a:rPr>
                  <a:t>大大增加可观赏性</a:t>
                </a:r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7594109" y="2408729"/>
                <a:ext cx="172354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b="1" dirty="0">
                    <a:cs typeface="+mn-ea"/>
                    <a:sym typeface="+mn-lt"/>
                  </a:rPr>
                  <a:t>输入你的标题</a:t>
                </a:r>
              </a:p>
            </p:txBody>
          </p:sp>
        </p:grpSp>
      </p:grpSp>
      <p:grpSp>
        <p:nvGrpSpPr>
          <p:cNvPr id="68" name="Group 67"/>
          <p:cNvGrpSpPr/>
          <p:nvPr/>
        </p:nvGrpSpPr>
        <p:grpSpPr>
          <a:xfrm>
            <a:off x="6630572" y="5212470"/>
            <a:ext cx="4841213" cy="867637"/>
            <a:chOff x="6630572" y="2115313"/>
            <a:chExt cx="4841213" cy="867637"/>
          </a:xfrm>
        </p:grpSpPr>
        <p:sp>
          <p:nvSpPr>
            <p:cNvPr id="69" name="TextBox 68"/>
            <p:cNvSpPr txBox="1"/>
            <p:nvPr/>
          </p:nvSpPr>
          <p:spPr>
            <a:xfrm>
              <a:off x="6630572" y="2336619"/>
              <a:ext cx="72006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>
                  <a:solidFill>
                    <a:schemeClr val="accent5"/>
                  </a:solidFill>
                  <a:cs typeface="+mn-ea"/>
                  <a:sym typeface="+mn-lt"/>
                </a:rPr>
                <a:t>04</a:t>
              </a:r>
              <a:endParaRPr lang="en-GB" sz="3600" b="1">
                <a:solidFill>
                  <a:schemeClr val="accent5"/>
                </a:solidFill>
                <a:cs typeface="+mn-ea"/>
                <a:sym typeface="+mn-lt"/>
              </a:endParaRPr>
            </a:p>
          </p:txBody>
        </p:sp>
        <p:grpSp>
          <p:nvGrpSpPr>
            <p:cNvPr id="70" name="Group 69"/>
            <p:cNvGrpSpPr/>
            <p:nvPr/>
          </p:nvGrpSpPr>
          <p:grpSpPr>
            <a:xfrm>
              <a:off x="7350641" y="2115313"/>
              <a:ext cx="4121144" cy="656371"/>
              <a:chOff x="7594109" y="2408729"/>
              <a:chExt cx="4121144" cy="656371"/>
            </a:xfrm>
          </p:grpSpPr>
          <p:sp>
            <p:nvSpPr>
              <p:cNvPr id="71" name="Rectangle 70"/>
              <p:cNvSpPr/>
              <p:nvPr/>
            </p:nvSpPr>
            <p:spPr>
              <a:xfrm>
                <a:off x="7594109" y="2757323"/>
                <a:ext cx="4121144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400" dirty="0" smtClean="0">
                    <a:cs typeface="+mn-ea"/>
                    <a:sym typeface="+mn-lt"/>
                  </a:rPr>
                  <a:t>点击添加编辑文本，</a:t>
                </a:r>
                <a:r>
                  <a:rPr lang="zh-CN" altLang="en-US" sz="1400" dirty="0">
                    <a:cs typeface="+mn-ea"/>
                    <a:sym typeface="+mn-lt"/>
                  </a:rPr>
                  <a:t>大大增加可观赏性</a:t>
                </a:r>
              </a:p>
            </p:txBody>
          </p:sp>
          <p:sp>
            <p:nvSpPr>
              <p:cNvPr id="72" name="TextBox 71"/>
              <p:cNvSpPr txBox="1"/>
              <p:nvPr/>
            </p:nvSpPr>
            <p:spPr>
              <a:xfrm>
                <a:off x="7594109" y="2408729"/>
                <a:ext cx="172354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b="1" dirty="0">
                    <a:cs typeface="+mn-ea"/>
                    <a:sym typeface="+mn-lt"/>
                  </a:rPr>
                  <a:t>输入你的标题</a:t>
                </a:r>
              </a:p>
            </p:txBody>
          </p:sp>
        </p:grpSp>
      </p:grpSp>
      <p:sp>
        <p:nvSpPr>
          <p:cNvPr id="73" name="矩形 72"/>
          <p:cNvSpPr/>
          <p:nvPr/>
        </p:nvSpPr>
        <p:spPr>
          <a:xfrm>
            <a:off x="0" y="0"/>
            <a:ext cx="406400" cy="1231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文本框 73"/>
          <p:cNvSpPr txBox="1"/>
          <p:nvPr/>
        </p:nvSpPr>
        <p:spPr>
          <a:xfrm>
            <a:off x="424689" y="354340"/>
            <a:ext cx="3390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点击在此输入标题</a:t>
            </a:r>
          </a:p>
        </p:txBody>
      </p:sp>
    </p:spTree>
  </p:cSld>
  <p:clrMapOvr>
    <a:masterClrMapping/>
  </p:clrMapOvr>
  <p:transition spd="slow" advTm="1000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262CF-5CC9-4929-99CD-9F101191856B}" type="slidenum">
              <a:rPr lang="en-GB" smtClean="0">
                <a:cs typeface="+mn-ea"/>
                <a:sym typeface="+mn-lt"/>
              </a:rPr>
              <a:t>17</a:t>
            </a:fld>
            <a:endParaRPr lang="en-GB">
              <a:cs typeface="+mn-ea"/>
              <a:sym typeface="+mn-lt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012066" y="4238100"/>
            <a:ext cx="2371719" cy="2371719"/>
            <a:chOff x="3012066" y="4238100"/>
            <a:chExt cx="2371719" cy="2371719"/>
          </a:xfrm>
        </p:grpSpPr>
        <p:sp>
          <p:nvSpPr>
            <p:cNvPr id="5" name="Oval 4"/>
            <p:cNvSpPr/>
            <p:nvPr/>
          </p:nvSpPr>
          <p:spPr>
            <a:xfrm>
              <a:off x="3012066" y="4238100"/>
              <a:ext cx="2371719" cy="23717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+mn-ea"/>
                <a:sym typeface="+mn-lt"/>
              </a:endParaRP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3965753" y="4927075"/>
              <a:ext cx="464344" cy="450850"/>
              <a:chOff x="8216107" y="4449763"/>
              <a:chExt cx="464344" cy="450850"/>
            </a:xfrm>
            <a:solidFill>
              <a:schemeClr val="bg1"/>
            </a:solidFill>
          </p:grpSpPr>
          <p:sp>
            <p:nvSpPr>
              <p:cNvPr id="8" name="AutoShape 16"/>
              <p:cNvSpPr/>
              <p:nvPr/>
            </p:nvSpPr>
            <p:spPr bwMode="auto">
              <a:xfrm>
                <a:off x="8448675" y="4696619"/>
                <a:ext cx="57944" cy="587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4841"/>
                      <a:pt x="0" y="10800"/>
                    </a:cubicBezTo>
                    <a:cubicBezTo>
                      <a:pt x="0" y="16758"/>
                      <a:pt x="4838" y="21599"/>
                      <a:pt x="10800" y="21599"/>
                    </a:cubicBezTo>
                    <a:cubicBezTo>
                      <a:pt x="16761" y="21599"/>
                      <a:pt x="21600" y="16758"/>
                      <a:pt x="21600" y="10800"/>
                    </a:cubicBezTo>
                    <a:cubicBezTo>
                      <a:pt x="21600" y="4841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9" name="AutoShape 17"/>
              <p:cNvSpPr/>
              <p:nvPr/>
            </p:nvSpPr>
            <p:spPr bwMode="auto">
              <a:xfrm>
                <a:off x="8216107" y="4449763"/>
                <a:ext cx="464344" cy="450850"/>
              </a:xfrm>
              <a:custGeom>
                <a:avLst/>
                <a:gdLst>
                  <a:gd name="T0" fmla="*/ 10473 w 20946"/>
                  <a:gd name="T1" fmla="*/ 10800 h 21600"/>
                  <a:gd name="T2" fmla="*/ 10473 w 20946"/>
                  <a:gd name="T3" fmla="*/ 10800 h 21600"/>
                  <a:gd name="T4" fmla="*/ 10473 w 20946"/>
                  <a:gd name="T5" fmla="*/ 10800 h 21600"/>
                  <a:gd name="T6" fmla="*/ 10473 w 20946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46" h="21600">
                    <a:moveTo>
                      <a:pt x="18509" y="15329"/>
                    </a:moveTo>
                    <a:lnTo>
                      <a:pt x="11782" y="15329"/>
                    </a:lnTo>
                    <a:cubicBezTo>
                      <a:pt x="10699" y="15329"/>
                      <a:pt x="9818" y="14391"/>
                      <a:pt x="9818" y="13238"/>
                    </a:cubicBezTo>
                    <a:cubicBezTo>
                      <a:pt x="9818" y="12086"/>
                      <a:pt x="10699" y="11148"/>
                      <a:pt x="11782" y="11148"/>
                    </a:cubicBezTo>
                    <a:lnTo>
                      <a:pt x="17673" y="11148"/>
                    </a:lnTo>
                    <a:cubicBezTo>
                      <a:pt x="18077" y="11142"/>
                      <a:pt x="18477" y="10934"/>
                      <a:pt x="18721" y="10588"/>
                    </a:cubicBezTo>
                    <a:cubicBezTo>
                      <a:pt x="18789" y="10491"/>
                      <a:pt x="18842" y="10381"/>
                      <a:pt x="18885" y="10267"/>
                    </a:cubicBezTo>
                    <a:cubicBezTo>
                      <a:pt x="18890" y="10251"/>
                      <a:pt x="18901" y="10239"/>
                      <a:pt x="18906" y="10224"/>
                    </a:cubicBezTo>
                    <a:cubicBezTo>
                      <a:pt x="19377" y="10880"/>
                      <a:pt x="19636" y="11686"/>
                      <a:pt x="19636" y="12541"/>
                    </a:cubicBezTo>
                    <a:cubicBezTo>
                      <a:pt x="19636" y="13613"/>
                      <a:pt x="19230" y="14607"/>
                      <a:pt x="18509" y="15329"/>
                    </a:cubicBezTo>
                    <a:moveTo>
                      <a:pt x="17673" y="17767"/>
                    </a:moveTo>
                    <a:cubicBezTo>
                      <a:pt x="17673" y="19114"/>
                      <a:pt x="16647" y="20206"/>
                      <a:pt x="15382" y="20206"/>
                    </a:cubicBezTo>
                    <a:lnTo>
                      <a:pt x="3600" y="20206"/>
                    </a:lnTo>
                    <a:cubicBezTo>
                      <a:pt x="2334" y="20206"/>
                      <a:pt x="1309" y="19114"/>
                      <a:pt x="1309" y="17767"/>
                    </a:cubicBezTo>
                    <a:lnTo>
                      <a:pt x="1309" y="6786"/>
                    </a:lnTo>
                    <a:cubicBezTo>
                      <a:pt x="1931" y="7334"/>
                      <a:pt x="2730" y="7664"/>
                      <a:pt x="3600" y="7664"/>
                    </a:cubicBezTo>
                    <a:lnTo>
                      <a:pt x="14400" y="7664"/>
                    </a:lnTo>
                    <a:lnTo>
                      <a:pt x="17018" y="7664"/>
                    </a:lnTo>
                    <a:cubicBezTo>
                      <a:pt x="17379" y="7664"/>
                      <a:pt x="17673" y="7976"/>
                      <a:pt x="17673" y="8361"/>
                    </a:cubicBezTo>
                    <a:lnTo>
                      <a:pt x="17673" y="9754"/>
                    </a:lnTo>
                    <a:lnTo>
                      <a:pt x="11782" y="9754"/>
                    </a:lnTo>
                    <a:cubicBezTo>
                      <a:pt x="9974" y="9754"/>
                      <a:pt x="8509" y="11314"/>
                      <a:pt x="8509" y="13238"/>
                    </a:cubicBezTo>
                    <a:cubicBezTo>
                      <a:pt x="8509" y="15163"/>
                      <a:pt x="9974" y="16722"/>
                      <a:pt x="11782" y="16722"/>
                    </a:cubicBezTo>
                    <a:lnTo>
                      <a:pt x="17673" y="16722"/>
                    </a:lnTo>
                    <a:cubicBezTo>
                      <a:pt x="17673" y="16722"/>
                      <a:pt x="17673" y="17767"/>
                      <a:pt x="17673" y="17767"/>
                    </a:cubicBezTo>
                    <a:close/>
                    <a:moveTo>
                      <a:pt x="16363" y="5574"/>
                    </a:moveTo>
                    <a:lnTo>
                      <a:pt x="16363" y="6270"/>
                    </a:lnTo>
                    <a:lnTo>
                      <a:pt x="14400" y="6270"/>
                    </a:lnTo>
                    <a:lnTo>
                      <a:pt x="3600" y="6270"/>
                    </a:lnTo>
                    <a:cubicBezTo>
                      <a:pt x="3246" y="6270"/>
                      <a:pt x="2916" y="6179"/>
                      <a:pt x="2617" y="6027"/>
                    </a:cubicBezTo>
                    <a:lnTo>
                      <a:pt x="2617" y="5574"/>
                    </a:lnTo>
                    <a:cubicBezTo>
                      <a:pt x="2617" y="5574"/>
                      <a:pt x="16363" y="5574"/>
                      <a:pt x="16363" y="5574"/>
                    </a:cubicBezTo>
                    <a:close/>
                    <a:moveTo>
                      <a:pt x="16363" y="4877"/>
                    </a:moveTo>
                    <a:lnTo>
                      <a:pt x="2617" y="4877"/>
                    </a:lnTo>
                    <a:lnTo>
                      <a:pt x="2617" y="4180"/>
                    </a:lnTo>
                    <a:lnTo>
                      <a:pt x="16363" y="4180"/>
                    </a:lnTo>
                    <a:cubicBezTo>
                      <a:pt x="16363" y="4180"/>
                      <a:pt x="16363" y="4877"/>
                      <a:pt x="16363" y="4877"/>
                    </a:cubicBezTo>
                    <a:close/>
                    <a:moveTo>
                      <a:pt x="16363" y="3483"/>
                    </a:moveTo>
                    <a:lnTo>
                      <a:pt x="2617" y="3483"/>
                    </a:lnTo>
                    <a:lnTo>
                      <a:pt x="2617" y="2787"/>
                    </a:lnTo>
                    <a:lnTo>
                      <a:pt x="16363" y="2787"/>
                    </a:lnTo>
                    <a:cubicBezTo>
                      <a:pt x="16363" y="2787"/>
                      <a:pt x="16363" y="3483"/>
                      <a:pt x="16363" y="3483"/>
                    </a:cubicBezTo>
                    <a:close/>
                    <a:moveTo>
                      <a:pt x="3600" y="1393"/>
                    </a:moveTo>
                    <a:lnTo>
                      <a:pt x="14400" y="1393"/>
                    </a:lnTo>
                    <a:lnTo>
                      <a:pt x="17018" y="1393"/>
                    </a:lnTo>
                    <a:cubicBezTo>
                      <a:pt x="17379" y="1393"/>
                      <a:pt x="17673" y="1705"/>
                      <a:pt x="17673" y="2090"/>
                    </a:cubicBezTo>
                    <a:lnTo>
                      <a:pt x="17673" y="3832"/>
                    </a:lnTo>
                    <a:lnTo>
                      <a:pt x="17673" y="4180"/>
                    </a:lnTo>
                    <a:lnTo>
                      <a:pt x="17673" y="6398"/>
                    </a:lnTo>
                    <a:cubicBezTo>
                      <a:pt x="17466" y="6321"/>
                      <a:pt x="17249" y="6270"/>
                      <a:pt x="17018" y="6270"/>
                    </a:cubicBezTo>
                    <a:lnTo>
                      <a:pt x="17018" y="5574"/>
                    </a:lnTo>
                    <a:lnTo>
                      <a:pt x="17018" y="4180"/>
                    </a:lnTo>
                    <a:lnTo>
                      <a:pt x="17018" y="2787"/>
                    </a:lnTo>
                    <a:cubicBezTo>
                      <a:pt x="17018" y="2401"/>
                      <a:pt x="16724" y="2090"/>
                      <a:pt x="16363" y="2090"/>
                    </a:cubicBezTo>
                    <a:lnTo>
                      <a:pt x="2617" y="2090"/>
                    </a:lnTo>
                    <a:cubicBezTo>
                      <a:pt x="2256" y="2090"/>
                      <a:pt x="1963" y="2401"/>
                      <a:pt x="1963" y="2787"/>
                    </a:cubicBezTo>
                    <a:lnTo>
                      <a:pt x="1963" y="4180"/>
                    </a:lnTo>
                    <a:lnTo>
                      <a:pt x="1963" y="5534"/>
                    </a:lnTo>
                    <a:cubicBezTo>
                      <a:pt x="1559" y="5094"/>
                      <a:pt x="1309" y="4495"/>
                      <a:pt x="1309" y="3832"/>
                    </a:cubicBezTo>
                    <a:cubicBezTo>
                      <a:pt x="1309" y="2485"/>
                      <a:pt x="2334" y="1393"/>
                      <a:pt x="3600" y="1393"/>
                    </a:cubicBezTo>
                    <a:moveTo>
                      <a:pt x="18983" y="8361"/>
                    </a:moveTo>
                    <a:lnTo>
                      <a:pt x="18982" y="8361"/>
                    </a:lnTo>
                    <a:lnTo>
                      <a:pt x="18982" y="4180"/>
                    </a:lnTo>
                    <a:lnTo>
                      <a:pt x="18982" y="3832"/>
                    </a:lnTo>
                    <a:lnTo>
                      <a:pt x="18982" y="2090"/>
                    </a:lnTo>
                    <a:cubicBezTo>
                      <a:pt x="18982" y="935"/>
                      <a:pt x="18102" y="0"/>
                      <a:pt x="17018" y="0"/>
                    </a:cubicBezTo>
                    <a:lnTo>
                      <a:pt x="14400" y="0"/>
                    </a:lnTo>
                    <a:lnTo>
                      <a:pt x="3600" y="0"/>
                    </a:lnTo>
                    <a:cubicBezTo>
                      <a:pt x="1614" y="0"/>
                      <a:pt x="0" y="1719"/>
                      <a:pt x="0" y="3832"/>
                    </a:cubicBezTo>
                    <a:lnTo>
                      <a:pt x="0" y="17767"/>
                    </a:lnTo>
                    <a:cubicBezTo>
                      <a:pt x="0" y="19880"/>
                      <a:pt x="1614" y="21600"/>
                      <a:pt x="3600" y="21600"/>
                    </a:cubicBezTo>
                    <a:lnTo>
                      <a:pt x="15382" y="21600"/>
                    </a:lnTo>
                    <a:cubicBezTo>
                      <a:pt x="17366" y="21600"/>
                      <a:pt x="18982" y="19880"/>
                      <a:pt x="18982" y="17767"/>
                    </a:cubicBezTo>
                    <a:lnTo>
                      <a:pt x="18982" y="16722"/>
                    </a:lnTo>
                    <a:lnTo>
                      <a:pt x="18983" y="16722"/>
                    </a:lnTo>
                    <a:cubicBezTo>
                      <a:pt x="21600" y="14631"/>
                      <a:pt x="21600" y="10452"/>
                      <a:pt x="18983" y="8361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3279366" y="5539194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cs typeface="+mn-ea"/>
                  <a:sym typeface="+mn-lt"/>
                </a:rPr>
                <a:t>输入你的标题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783283" y="2878610"/>
            <a:ext cx="2371719" cy="2371719"/>
            <a:chOff x="4783283" y="2878610"/>
            <a:chExt cx="2371719" cy="2371719"/>
          </a:xfrm>
        </p:grpSpPr>
        <p:sp>
          <p:nvSpPr>
            <p:cNvPr id="11" name="Oval 10"/>
            <p:cNvSpPr/>
            <p:nvPr/>
          </p:nvSpPr>
          <p:spPr>
            <a:xfrm>
              <a:off x="4783283" y="2878610"/>
              <a:ext cx="2371719" cy="237171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+mn-ea"/>
                <a:sym typeface="+mn-lt"/>
              </a:endParaRPr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5733691" y="3499170"/>
              <a:ext cx="465138" cy="435769"/>
              <a:chOff x="5368132" y="3540125"/>
              <a:chExt cx="465138" cy="435769"/>
            </a:xfrm>
            <a:solidFill>
              <a:schemeClr val="bg1"/>
            </a:solidFill>
          </p:grpSpPr>
          <p:sp>
            <p:nvSpPr>
              <p:cNvPr id="14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15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</p:grpSp>
        <p:sp>
          <p:nvSpPr>
            <p:cNvPr id="13" name="TextBox 12"/>
            <p:cNvSpPr txBox="1"/>
            <p:nvPr/>
          </p:nvSpPr>
          <p:spPr>
            <a:xfrm>
              <a:off x="5390712" y="4088640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cs typeface="+mn-ea"/>
                  <a:sym typeface="+mn-lt"/>
                </a:rPr>
                <a:t>输入标题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554500" y="1450117"/>
            <a:ext cx="2371719" cy="2371719"/>
            <a:chOff x="6554500" y="1450117"/>
            <a:chExt cx="2371719" cy="2371719"/>
          </a:xfrm>
        </p:grpSpPr>
        <p:sp>
          <p:nvSpPr>
            <p:cNvPr id="17" name="Oval 16"/>
            <p:cNvSpPr/>
            <p:nvPr/>
          </p:nvSpPr>
          <p:spPr>
            <a:xfrm>
              <a:off x="6554500" y="1450117"/>
              <a:ext cx="2371719" cy="2371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+mn-ea"/>
                <a:sym typeface="+mn-lt"/>
              </a:endParaRPr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7507790" y="1897832"/>
              <a:ext cx="465138" cy="391319"/>
              <a:chOff x="5368132" y="2625725"/>
              <a:chExt cx="465138" cy="391319"/>
            </a:xfrm>
            <a:solidFill>
              <a:schemeClr val="bg1"/>
            </a:solidFill>
          </p:grpSpPr>
          <p:sp>
            <p:nvSpPr>
              <p:cNvPr id="20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21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22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</p:grpSp>
        <p:sp>
          <p:nvSpPr>
            <p:cNvPr id="19" name="TextBox 18"/>
            <p:cNvSpPr txBox="1"/>
            <p:nvPr/>
          </p:nvSpPr>
          <p:spPr>
            <a:xfrm>
              <a:off x="6906022" y="2403232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cs typeface="+mn-ea"/>
                  <a:sym typeface="+mn-lt"/>
                </a:rPr>
                <a:t>输入你的标题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8315058" y="1179092"/>
            <a:ext cx="995968" cy="914400"/>
            <a:chOff x="8315058" y="1179092"/>
            <a:chExt cx="995968" cy="914400"/>
          </a:xfrm>
        </p:grpSpPr>
        <p:sp>
          <p:nvSpPr>
            <p:cNvPr id="24" name="Oval 23"/>
            <p:cNvSpPr/>
            <p:nvPr/>
          </p:nvSpPr>
          <p:spPr>
            <a:xfrm>
              <a:off x="8315058" y="1179092"/>
              <a:ext cx="914400" cy="914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+mn-ea"/>
                <a:sym typeface="+mn-lt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8337683" y="1400323"/>
              <a:ext cx="9733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>
                  <a:solidFill>
                    <a:schemeClr val="bg1"/>
                  </a:solidFill>
                  <a:cs typeface="+mn-ea"/>
                  <a:sym typeface="+mn-lt"/>
                </a:rPr>
                <a:t>100%</a:t>
              </a:r>
              <a:endParaRPr lang="en-GB" sz="2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375422" y="2866838"/>
            <a:ext cx="935156" cy="914400"/>
            <a:chOff x="6375422" y="2866838"/>
            <a:chExt cx="935156" cy="914400"/>
          </a:xfrm>
        </p:grpSpPr>
        <p:sp>
          <p:nvSpPr>
            <p:cNvPr id="27" name="Oval 26"/>
            <p:cNvSpPr/>
            <p:nvPr/>
          </p:nvSpPr>
          <p:spPr>
            <a:xfrm>
              <a:off x="6375422" y="2866838"/>
              <a:ext cx="914400" cy="914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>
                <a:cs typeface="+mn-ea"/>
                <a:sym typeface="+mn-lt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508755" y="3093205"/>
              <a:ext cx="8018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>
                  <a:solidFill>
                    <a:schemeClr val="bg1"/>
                  </a:solidFill>
                  <a:cs typeface="+mn-ea"/>
                  <a:sym typeface="+mn-lt"/>
                </a:rPr>
                <a:t>70%</a:t>
              </a:r>
              <a:endParaRPr lang="en-GB" sz="2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4701717" y="4238100"/>
            <a:ext cx="914400" cy="914400"/>
            <a:chOff x="4701717" y="4238100"/>
            <a:chExt cx="914400" cy="914400"/>
          </a:xfrm>
        </p:grpSpPr>
        <p:sp>
          <p:nvSpPr>
            <p:cNvPr id="30" name="Oval 29"/>
            <p:cNvSpPr/>
            <p:nvPr/>
          </p:nvSpPr>
          <p:spPr>
            <a:xfrm>
              <a:off x="4701717" y="4238100"/>
              <a:ext cx="914400" cy="91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>
                <a:cs typeface="+mn-ea"/>
                <a:sym typeface="+mn-lt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803460" y="4465410"/>
              <a:ext cx="8018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>
                  <a:solidFill>
                    <a:schemeClr val="bg1"/>
                  </a:solidFill>
                  <a:cs typeface="+mn-ea"/>
                  <a:sym typeface="+mn-lt"/>
                </a:rPr>
                <a:t>50%</a:t>
              </a:r>
              <a:endParaRPr lang="en-GB" sz="2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2" name="Rectangle 31"/>
          <p:cNvSpPr/>
          <p:nvPr/>
        </p:nvSpPr>
        <p:spPr>
          <a:xfrm>
            <a:off x="580238" y="1999432"/>
            <a:ext cx="4810473" cy="377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400" dirty="0" smtClean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点击添加编辑文本</a:t>
            </a:r>
            <a:endParaRPr lang="zh-CN" altLang="en-US" sz="1400" dirty="0">
              <a:solidFill>
                <a:prstClr val="black">
                  <a:lumMod val="65000"/>
                  <a:lumOff val="35000"/>
                </a:prstClr>
              </a:solidFill>
              <a:cs typeface="+mn-ea"/>
              <a:sym typeface="+mn-lt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9105297" y="2231431"/>
            <a:ext cx="2953527" cy="892552"/>
            <a:chOff x="9229458" y="2651919"/>
            <a:chExt cx="2953527" cy="892552"/>
          </a:xfrm>
        </p:grpSpPr>
        <p:sp>
          <p:nvSpPr>
            <p:cNvPr id="34" name="TextBox 33"/>
            <p:cNvSpPr txBox="1"/>
            <p:nvPr/>
          </p:nvSpPr>
          <p:spPr>
            <a:xfrm>
              <a:off x="9229458" y="2651919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accent5"/>
                  </a:solidFill>
                  <a:cs typeface="+mn-ea"/>
                  <a:sym typeface="+mn-lt"/>
                </a:rPr>
                <a:t>输入你的标题</a:t>
              </a: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9229458" y="3021251"/>
              <a:ext cx="295352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 smtClean="0">
                  <a:cs typeface="+mn-ea"/>
                  <a:sym typeface="+mn-lt"/>
                </a:rPr>
                <a:t>点击添加编辑文本，</a:t>
              </a:r>
              <a:r>
                <a:rPr lang="zh-CN" altLang="en-US" sz="1400" dirty="0">
                  <a:cs typeface="+mn-ea"/>
                  <a:sym typeface="+mn-lt"/>
                </a:rPr>
                <a:t>大大增加可观赏性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7387334" y="4033580"/>
            <a:ext cx="3948411" cy="677109"/>
            <a:chOff x="9229458" y="2651919"/>
            <a:chExt cx="3948411" cy="677109"/>
          </a:xfrm>
        </p:grpSpPr>
        <p:sp>
          <p:nvSpPr>
            <p:cNvPr id="37" name="TextBox 36"/>
            <p:cNvSpPr txBox="1"/>
            <p:nvPr/>
          </p:nvSpPr>
          <p:spPr>
            <a:xfrm>
              <a:off x="9229458" y="2651919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accent4"/>
                  </a:solidFill>
                  <a:cs typeface="+mn-ea"/>
                  <a:sym typeface="+mn-lt"/>
                </a:rPr>
                <a:t>输入你的标题</a:t>
              </a: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9229458" y="3021251"/>
              <a:ext cx="394841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 smtClean="0">
                  <a:cs typeface="+mn-ea"/>
                  <a:sym typeface="+mn-lt"/>
                </a:rPr>
                <a:t>点击添加编辑文本，</a:t>
              </a:r>
              <a:r>
                <a:rPr lang="zh-CN" altLang="en-US" sz="1400" dirty="0">
                  <a:cs typeface="+mn-ea"/>
                  <a:sym typeface="+mn-lt"/>
                </a:rPr>
                <a:t>大大增加可观赏性</a:t>
              </a: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5515186" y="5583387"/>
            <a:ext cx="5066874" cy="677109"/>
            <a:chOff x="9229458" y="2651919"/>
            <a:chExt cx="5066874" cy="677109"/>
          </a:xfrm>
        </p:grpSpPr>
        <p:sp>
          <p:nvSpPr>
            <p:cNvPr id="40" name="TextBox 39"/>
            <p:cNvSpPr txBox="1"/>
            <p:nvPr/>
          </p:nvSpPr>
          <p:spPr>
            <a:xfrm>
              <a:off x="9229458" y="2651919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accent2"/>
                  </a:solidFill>
                  <a:cs typeface="+mn-ea"/>
                  <a:sym typeface="+mn-lt"/>
                </a:rPr>
                <a:t>输入你的标题</a:t>
              </a: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9229458" y="3021251"/>
              <a:ext cx="506687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 smtClean="0">
                  <a:cs typeface="+mn-ea"/>
                  <a:sym typeface="+mn-lt"/>
                </a:rPr>
                <a:t>点击添加编辑文本，</a:t>
              </a:r>
              <a:r>
                <a:rPr lang="zh-CN" altLang="en-US" sz="1400" dirty="0">
                  <a:cs typeface="+mn-ea"/>
                  <a:sym typeface="+mn-lt"/>
                </a:rPr>
                <a:t>大大增加可观赏性</a:t>
              </a: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580239" y="1528500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输入你的标题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676524" y="1943773"/>
            <a:ext cx="1083001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Group 43"/>
          <p:cNvGrpSpPr/>
          <p:nvPr/>
        </p:nvGrpSpPr>
        <p:grpSpPr>
          <a:xfrm>
            <a:off x="647516" y="3587220"/>
            <a:ext cx="469232" cy="469232"/>
            <a:chOff x="647516" y="3587220"/>
            <a:chExt cx="469232" cy="469232"/>
          </a:xfrm>
        </p:grpSpPr>
        <p:sp>
          <p:nvSpPr>
            <p:cNvPr id="45" name="Oval 44"/>
            <p:cNvSpPr/>
            <p:nvPr/>
          </p:nvSpPr>
          <p:spPr>
            <a:xfrm>
              <a:off x="647516" y="3587220"/>
              <a:ext cx="469232" cy="46923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+mn-ea"/>
                <a:sym typeface="+mn-lt"/>
              </a:endParaRPr>
            </a:p>
          </p:txBody>
        </p:sp>
        <p:sp>
          <p:nvSpPr>
            <p:cNvPr id="46" name="AutoShape 139"/>
            <p:cNvSpPr/>
            <p:nvPr/>
          </p:nvSpPr>
          <p:spPr bwMode="auto">
            <a:xfrm>
              <a:off x="707698" y="3643040"/>
              <a:ext cx="348868" cy="338135"/>
            </a:xfrm>
            <a:custGeom>
              <a:avLst/>
              <a:gdLst>
                <a:gd name="T0" fmla="+- 0 10800 104"/>
                <a:gd name="T1" fmla="*/ T0 w 21392"/>
                <a:gd name="T2" fmla="*/ 10800 h 21600"/>
                <a:gd name="T3" fmla="+- 0 10800 104"/>
                <a:gd name="T4" fmla="*/ T3 w 21392"/>
                <a:gd name="T5" fmla="*/ 10800 h 21600"/>
                <a:gd name="T6" fmla="+- 0 10800 104"/>
                <a:gd name="T7" fmla="*/ T6 w 21392"/>
                <a:gd name="T8" fmla="*/ 10800 h 21600"/>
                <a:gd name="T9" fmla="+- 0 10800 104"/>
                <a:gd name="T10" fmla="*/ T9 w 2139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92" h="21600">
                  <a:moveTo>
                    <a:pt x="15768" y="12794"/>
                  </a:moveTo>
                  <a:cubicBezTo>
                    <a:pt x="15426" y="13150"/>
                    <a:pt x="15271" y="13651"/>
                    <a:pt x="15350" y="14142"/>
                  </a:cubicBezTo>
                  <a:lnTo>
                    <a:pt x="16296" y="20031"/>
                  </a:lnTo>
                  <a:lnTo>
                    <a:pt x="11443" y="17309"/>
                  </a:lnTo>
                  <a:cubicBezTo>
                    <a:pt x="11210" y="17178"/>
                    <a:pt x="10953" y="17112"/>
                    <a:pt x="10696" y="17112"/>
                  </a:cubicBezTo>
                  <a:cubicBezTo>
                    <a:pt x="10439" y="17112"/>
                    <a:pt x="10182" y="17178"/>
                    <a:pt x="9949" y="17309"/>
                  </a:cubicBezTo>
                  <a:lnTo>
                    <a:pt x="5095" y="20031"/>
                  </a:lnTo>
                  <a:lnTo>
                    <a:pt x="6042" y="14142"/>
                  </a:lnTo>
                  <a:cubicBezTo>
                    <a:pt x="6121" y="13651"/>
                    <a:pt x="5966" y="13150"/>
                    <a:pt x="5624" y="12794"/>
                  </a:cubicBezTo>
                  <a:lnTo>
                    <a:pt x="1545" y="8550"/>
                  </a:lnTo>
                  <a:lnTo>
                    <a:pt x="7111" y="7685"/>
                  </a:lnTo>
                  <a:cubicBezTo>
                    <a:pt x="7619" y="7607"/>
                    <a:pt x="8057" y="7275"/>
                    <a:pt x="8276" y="6802"/>
                  </a:cubicBezTo>
                  <a:lnTo>
                    <a:pt x="10696" y="1568"/>
                  </a:lnTo>
                  <a:lnTo>
                    <a:pt x="13116" y="6802"/>
                  </a:lnTo>
                  <a:cubicBezTo>
                    <a:pt x="13334" y="7275"/>
                    <a:pt x="13772" y="7607"/>
                    <a:pt x="14280" y="7685"/>
                  </a:cubicBezTo>
                  <a:lnTo>
                    <a:pt x="19847" y="8550"/>
                  </a:lnTo>
                  <a:cubicBezTo>
                    <a:pt x="19847" y="8550"/>
                    <a:pt x="15768" y="12794"/>
                    <a:pt x="15768" y="12794"/>
                  </a:cubicBezTo>
                  <a:close/>
                  <a:moveTo>
                    <a:pt x="21312" y="8051"/>
                  </a:moveTo>
                  <a:cubicBezTo>
                    <a:pt x="21127" y="7495"/>
                    <a:pt x="20652" y="7088"/>
                    <a:pt x="20080" y="6999"/>
                  </a:cubicBezTo>
                  <a:lnTo>
                    <a:pt x="14514" y="6136"/>
                  </a:lnTo>
                  <a:lnTo>
                    <a:pt x="12094" y="901"/>
                  </a:lnTo>
                  <a:cubicBezTo>
                    <a:pt x="11840" y="351"/>
                    <a:pt x="11295" y="0"/>
                    <a:pt x="10696" y="0"/>
                  </a:cubicBezTo>
                  <a:cubicBezTo>
                    <a:pt x="10097" y="0"/>
                    <a:pt x="9552" y="351"/>
                    <a:pt x="9297" y="901"/>
                  </a:cubicBezTo>
                  <a:lnTo>
                    <a:pt x="6878" y="6136"/>
                  </a:lnTo>
                  <a:lnTo>
                    <a:pt x="1311" y="6999"/>
                  </a:lnTo>
                  <a:cubicBezTo>
                    <a:pt x="739" y="7088"/>
                    <a:pt x="264" y="7495"/>
                    <a:pt x="80" y="8051"/>
                  </a:cubicBezTo>
                  <a:cubicBezTo>
                    <a:pt x="-104" y="8609"/>
                    <a:pt x="35" y="9224"/>
                    <a:pt x="439" y="9644"/>
                  </a:cubicBezTo>
                  <a:lnTo>
                    <a:pt x="4518" y="13889"/>
                  </a:lnTo>
                  <a:lnTo>
                    <a:pt x="3572" y="19777"/>
                  </a:lnTo>
                  <a:cubicBezTo>
                    <a:pt x="3476" y="20370"/>
                    <a:pt x="3722" y="20966"/>
                    <a:pt x="4206" y="21313"/>
                  </a:cubicBezTo>
                  <a:cubicBezTo>
                    <a:pt x="4471" y="21503"/>
                    <a:pt x="4783" y="21600"/>
                    <a:pt x="5095" y="21600"/>
                  </a:cubicBezTo>
                  <a:cubicBezTo>
                    <a:pt x="5352" y="21600"/>
                    <a:pt x="5609" y="21534"/>
                    <a:pt x="5843" y="21404"/>
                  </a:cubicBezTo>
                  <a:lnTo>
                    <a:pt x="10696" y="18681"/>
                  </a:lnTo>
                  <a:lnTo>
                    <a:pt x="15549" y="21404"/>
                  </a:lnTo>
                  <a:cubicBezTo>
                    <a:pt x="15782" y="21534"/>
                    <a:pt x="16040" y="21600"/>
                    <a:pt x="16296" y="21600"/>
                  </a:cubicBezTo>
                  <a:cubicBezTo>
                    <a:pt x="16608" y="21600"/>
                    <a:pt x="16920" y="21503"/>
                    <a:pt x="17186" y="21313"/>
                  </a:cubicBezTo>
                  <a:cubicBezTo>
                    <a:pt x="17669" y="20966"/>
                    <a:pt x="17915" y="20370"/>
                    <a:pt x="17820" y="19777"/>
                  </a:cubicBezTo>
                  <a:lnTo>
                    <a:pt x="16873" y="13889"/>
                  </a:lnTo>
                  <a:lnTo>
                    <a:pt x="20953" y="9644"/>
                  </a:lnTo>
                  <a:cubicBezTo>
                    <a:pt x="21357" y="9224"/>
                    <a:pt x="21496" y="8609"/>
                    <a:pt x="21312" y="805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47516" y="4402912"/>
            <a:ext cx="469232" cy="469232"/>
            <a:chOff x="647516" y="4402912"/>
            <a:chExt cx="469232" cy="469232"/>
          </a:xfrm>
        </p:grpSpPr>
        <p:sp>
          <p:nvSpPr>
            <p:cNvPr id="48" name="Oval 47"/>
            <p:cNvSpPr/>
            <p:nvPr/>
          </p:nvSpPr>
          <p:spPr>
            <a:xfrm>
              <a:off x="647516" y="4402912"/>
              <a:ext cx="469232" cy="46923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+mn-ea"/>
                <a:sym typeface="+mn-lt"/>
              </a:endParaRPr>
            </a:p>
          </p:txBody>
        </p:sp>
        <p:sp>
          <p:nvSpPr>
            <p:cNvPr id="49" name="AutoShape 139"/>
            <p:cNvSpPr/>
            <p:nvPr/>
          </p:nvSpPr>
          <p:spPr bwMode="auto">
            <a:xfrm>
              <a:off x="709612" y="4468460"/>
              <a:ext cx="348868" cy="338135"/>
            </a:xfrm>
            <a:custGeom>
              <a:avLst/>
              <a:gdLst>
                <a:gd name="T0" fmla="+- 0 10800 104"/>
                <a:gd name="T1" fmla="*/ T0 w 21392"/>
                <a:gd name="T2" fmla="*/ 10800 h 21600"/>
                <a:gd name="T3" fmla="+- 0 10800 104"/>
                <a:gd name="T4" fmla="*/ T3 w 21392"/>
                <a:gd name="T5" fmla="*/ 10800 h 21600"/>
                <a:gd name="T6" fmla="+- 0 10800 104"/>
                <a:gd name="T7" fmla="*/ T6 w 21392"/>
                <a:gd name="T8" fmla="*/ 10800 h 21600"/>
                <a:gd name="T9" fmla="+- 0 10800 104"/>
                <a:gd name="T10" fmla="*/ T9 w 2139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92" h="21600">
                  <a:moveTo>
                    <a:pt x="15768" y="12794"/>
                  </a:moveTo>
                  <a:cubicBezTo>
                    <a:pt x="15426" y="13150"/>
                    <a:pt x="15271" y="13651"/>
                    <a:pt x="15350" y="14142"/>
                  </a:cubicBezTo>
                  <a:lnTo>
                    <a:pt x="16296" y="20031"/>
                  </a:lnTo>
                  <a:lnTo>
                    <a:pt x="11443" y="17309"/>
                  </a:lnTo>
                  <a:cubicBezTo>
                    <a:pt x="11210" y="17178"/>
                    <a:pt x="10953" y="17112"/>
                    <a:pt x="10696" y="17112"/>
                  </a:cubicBezTo>
                  <a:cubicBezTo>
                    <a:pt x="10439" y="17112"/>
                    <a:pt x="10182" y="17178"/>
                    <a:pt x="9949" y="17309"/>
                  </a:cubicBezTo>
                  <a:lnTo>
                    <a:pt x="5095" y="20031"/>
                  </a:lnTo>
                  <a:lnTo>
                    <a:pt x="6042" y="14142"/>
                  </a:lnTo>
                  <a:cubicBezTo>
                    <a:pt x="6121" y="13651"/>
                    <a:pt x="5966" y="13150"/>
                    <a:pt x="5624" y="12794"/>
                  </a:cubicBezTo>
                  <a:lnTo>
                    <a:pt x="1545" y="8550"/>
                  </a:lnTo>
                  <a:lnTo>
                    <a:pt x="7111" y="7685"/>
                  </a:lnTo>
                  <a:cubicBezTo>
                    <a:pt x="7619" y="7607"/>
                    <a:pt x="8057" y="7275"/>
                    <a:pt x="8276" y="6802"/>
                  </a:cubicBezTo>
                  <a:lnTo>
                    <a:pt x="10696" y="1568"/>
                  </a:lnTo>
                  <a:lnTo>
                    <a:pt x="13116" y="6802"/>
                  </a:lnTo>
                  <a:cubicBezTo>
                    <a:pt x="13334" y="7275"/>
                    <a:pt x="13772" y="7607"/>
                    <a:pt x="14280" y="7685"/>
                  </a:cubicBezTo>
                  <a:lnTo>
                    <a:pt x="19847" y="8550"/>
                  </a:lnTo>
                  <a:cubicBezTo>
                    <a:pt x="19847" y="8550"/>
                    <a:pt x="15768" y="12794"/>
                    <a:pt x="15768" y="12794"/>
                  </a:cubicBezTo>
                  <a:close/>
                  <a:moveTo>
                    <a:pt x="21312" y="8051"/>
                  </a:moveTo>
                  <a:cubicBezTo>
                    <a:pt x="21127" y="7495"/>
                    <a:pt x="20652" y="7088"/>
                    <a:pt x="20080" y="6999"/>
                  </a:cubicBezTo>
                  <a:lnTo>
                    <a:pt x="14514" y="6136"/>
                  </a:lnTo>
                  <a:lnTo>
                    <a:pt x="12094" y="901"/>
                  </a:lnTo>
                  <a:cubicBezTo>
                    <a:pt x="11840" y="351"/>
                    <a:pt x="11295" y="0"/>
                    <a:pt x="10696" y="0"/>
                  </a:cubicBezTo>
                  <a:cubicBezTo>
                    <a:pt x="10097" y="0"/>
                    <a:pt x="9552" y="351"/>
                    <a:pt x="9297" y="901"/>
                  </a:cubicBezTo>
                  <a:lnTo>
                    <a:pt x="6878" y="6136"/>
                  </a:lnTo>
                  <a:lnTo>
                    <a:pt x="1311" y="6999"/>
                  </a:lnTo>
                  <a:cubicBezTo>
                    <a:pt x="739" y="7088"/>
                    <a:pt x="264" y="7495"/>
                    <a:pt x="80" y="8051"/>
                  </a:cubicBezTo>
                  <a:cubicBezTo>
                    <a:pt x="-104" y="8609"/>
                    <a:pt x="35" y="9224"/>
                    <a:pt x="439" y="9644"/>
                  </a:cubicBezTo>
                  <a:lnTo>
                    <a:pt x="4518" y="13889"/>
                  </a:lnTo>
                  <a:lnTo>
                    <a:pt x="3572" y="19777"/>
                  </a:lnTo>
                  <a:cubicBezTo>
                    <a:pt x="3476" y="20370"/>
                    <a:pt x="3722" y="20966"/>
                    <a:pt x="4206" y="21313"/>
                  </a:cubicBezTo>
                  <a:cubicBezTo>
                    <a:pt x="4471" y="21503"/>
                    <a:pt x="4783" y="21600"/>
                    <a:pt x="5095" y="21600"/>
                  </a:cubicBezTo>
                  <a:cubicBezTo>
                    <a:pt x="5352" y="21600"/>
                    <a:pt x="5609" y="21534"/>
                    <a:pt x="5843" y="21404"/>
                  </a:cubicBezTo>
                  <a:lnTo>
                    <a:pt x="10696" y="18681"/>
                  </a:lnTo>
                  <a:lnTo>
                    <a:pt x="15549" y="21404"/>
                  </a:lnTo>
                  <a:cubicBezTo>
                    <a:pt x="15782" y="21534"/>
                    <a:pt x="16040" y="21600"/>
                    <a:pt x="16296" y="21600"/>
                  </a:cubicBezTo>
                  <a:cubicBezTo>
                    <a:pt x="16608" y="21600"/>
                    <a:pt x="16920" y="21503"/>
                    <a:pt x="17186" y="21313"/>
                  </a:cubicBezTo>
                  <a:cubicBezTo>
                    <a:pt x="17669" y="20966"/>
                    <a:pt x="17915" y="20370"/>
                    <a:pt x="17820" y="19777"/>
                  </a:cubicBezTo>
                  <a:lnTo>
                    <a:pt x="16873" y="13889"/>
                  </a:lnTo>
                  <a:lnTo>
                    <a:pt x="20953" y="9644"/>
                  </a:lnTo>
                  <a:cubicBezTo>
                    <a:pt x="21357" y="9224"/>
                    <a:pt x="21496" y="8609"/>
                    <a:pt x="21312" y="805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647516" y="5218604"/>
            <a:ext cx="469232" cy="469232"/>
            <a:chOff x="647516" y="5218604"/>
            <a:chExt cx="469232" cy="469232"/>
          </a:xfrm>
        </p:grpSpPr>
        <p:sp>
          <p:nvSpPr>
            <p:cNvPr id="51" name="Oval 50"/>
            <p:cNvSpPr/>
            <p:nvPr/>
          </p:nvSpPr>
          <p:spPr>
            <a:xfrm>
              <a:off x="647516" y="5218604"/>
              <a:ext cx="469232" cy="46923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+mn-ea"/>
                <a:sym typeface="+mn-lt"/>
              </a:endParaRPr>
            </a:p>
          </p:txBody>
        </p:sp>
        <p:sp>
          <p:nvSpPr>
            <p:cNvPr id="52" name="AutoShape 139"/>
            <p:cNvSpPr/>
            <p:nvPr/>
          </p:nvSpPr>
          <p:spPr bwMode="auto">
            <a:xfrm>
              <a:off x="707698" y="5284152"/>
              <a:ext cx="348868" cy="338135"/>
            </a:xfrm>
            <a:custGeom>
              <a:avLst/>
              <a:gdLst>
                <a:gd name="T0" fmla="+- 0 10800 104"/>
                <a:gd name="T1" fmla="*/ T0 w 21392"/>
                <a:gd name="T2" fmla="*/ 10800 h 21600"/>
                <a:gd name="T3" fmla="+- 0 10800 104"/>
                <a:gd name="T4" fmla="*/ T3 w 21392"/>
                <a:gd name="T5" fmla="*/ 10800 h 21600"/>
                <a:gd name="T6" fmla="+- 0 10800 104"/>
                <a:gd name="T7" fmla="*/ T6 w 21392"/>
                <a:gd name="T8" fmla="*/ 10800 h 21600"/>
                <a:gd name="T9" fmla="+- 0 10800 104"/>
                <a:gd name="T10" fmla="*/ T9 w 2139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92" h="21600">
                  <a:moveTo>
                    <a:pt x="15768" y="12794"/>
                  </a:moveTo>
                  <a:cubicBezTo>
                    <a:pt x="15426" y="13150"/>
                    <a:pt x="15271" y="13651"/>
                    <a:pt x="15350" y="14142"/>
                  </a:cubicBezTo>
                  <a:lnTo>
                    <a:pt x="16296" y="20031"/>
                  </a:lnTo>
                  <a:lnTo>
                    <a:pt x="11443" y="17309"/>
                  </a:lnTo>
                  <a:cubicBezTo>
                    <a:pt x="11210" y="17178"/>
                    <a:pt x="10953" y="17112"/>
                    <a:pt x="10696" y="17112"/>
                  </a:cubicBezTo>
                  <a:cubicBezTo>
                    <a:pt x="10439" y="17112"/>
                    <a:pt x="10182" y="17178"/>
                    <a:pt x="9949" y="17309"/>
                  </a:cubicBezTo>
                  <a:lnTo>
                    <a:pt x="5095" y="20031"/>
                  </a:lnTo>
                  <a:lnTo>
                    <a:pt x="6042" y="14142"/>
                  </a:lnTo>
                  <a:cubicBezTo>
                    <a:pt x="6121" y="13651"/>
                    <a:pt x="5966" y="13150"/>
                    <a:pt x="5624" y="12794"/>
                  </a:cubicBezTo>
                  <a:lnTo>
                    <a:pt x="1545" y="8550"/>
                  </a:lnTo>
                  <a:lnTo>
                    <a:pt x="7111" y="7685"/>
                  </a:lnTo>
                  <a:cubicBezTo>
                    <a:pt x="7619" y="7607"/>
                    <a:pt x="8057" y="7275"/>
                    <a:pt x="8276" y="6802"/>
                  </a:cubicBezTo>
                  <a:lnTo>
                    <a:pt x="10696" y="1568"/>
                  </a:lnTo>
                  <a:lnTo>
                    <a:pt x="13116" y="6802"/>
                  </a:lnTo>
                  <a:cubicBezTo>
                    <a:pt x="13334" y="7275"/>
                    <a:pt x="13772" y="7607"/>
                    <a:pt x="14280" y="7685"/>
                  </a:cubicBezTo>
                  <a:lnTo>
                    <a:pt x="19847" y="8550"/>
                  </a:lnTo>
                  <a:cubicBezTo>
                    <a:pt x="19847" y="8550"/>
                    <a:pt x="15768" y="12794"/>
                    <a:pt x="15768" y="12794"/>
                  </a:cubicBezTo>
                  <a:close/>
                  <a:moveTo>
                    <a:pt x="21312" y="8051"/>
                  </a:moveTo>
                  <a:cubicBezTo>
                    <a:pt x="21127" y="7495"/>
                    <a:pt x="20652" y="7088"/>
                    <a:pt x="20080" y="6999"/>
                  </a:cubicBezTo>
                  <a:lnTo>
                    <a:pt x="14514" y="6136"/>
                  </a:lnTo>
                  <a:lnTo>
                    <a:pt x="12094" y="901"/>
                  </a:lnTo>
                  <a:cubicBezTo>
                    <a:pt x="11840" y="351"/>
                    <a:pt x="11295" y="0"/>
                    <a:pt x="10696" y="0"/>
                  </a:cubicBezTo>
                  <a:cubicBezTo>
                    <a:pt x="10097" y="0"/>
                    <a:pt x="9552" y="351"/>
                    <a:pt x="9297" y="901"/>
                  </a:cubicBezTo>
                  <a:lnTo>
                    <a:pt x="6878" y="6136"/>
                  </a:lnTo>
                  <a:lnTo>
                    <a:pt x="1311" y="6999"/>
                  </a:lnTo>
                  <a:cubicBezTo>
                    <a:pt x="739" y="7088"/>
                    <a:pt x="264" y="7495"/>
                    <a:pt x="80" y="8051"/>
                  </a:cubicBezTo>
                  <a:cubicBezTo>
                    <a:pt x="-104" y="8609"/>
                    <a:pt x="35" y="9224"/>
                    <a:pt x="439" y="9644"/>
                  </a:cubicBezTo>
                  <a:lnTo>
                    <a:pt x="4518" y="13889"/>
                  </a:lnTo>
                  <a:lnTo>
                    <a:pt x="3572" y="19777"/>
                  </a:lnTo>
                  <a:cubicBezTo>
                    <a:pt x="3476" y="20370"/>
                    <a:pt x="3722" y="20966"/>
                    <a:pt x="4206" y="21313"/>
                  </a:cubicBezTo>
                  <a:cubicBezTo>
                    <a:pt x="4471" y="21503"/>
                    <a:pt x="4783" y="21600"/>
                    <a:pt x="5095" y="21600"/>
                  </a:cubicBezTo>
                  <a:cubicBezTo>
                    <a:pt x="5352" y="21600"/>
                    <a:pt x="5609" y="21534"/>
                    <a:pt x="5843" y="21404"/>
                  </a:cubicBezTo>
                  <a:lnTo>
                    <a:pt x="10696" y="18681"/>
                  </a:lnTo>
                  <a:lnTo>
                    <a:pt x="15549" y="21404"/>
                  </a:lnTo>
                  <a:cubicBezTo>
                    <a:pt x="15782" y="21534"/>
                    <a:pt x="16040" y="21600"/>
                    <a:pt x="16296" y="21600"/>
                  </a:cubicBezTo>
                  <a:cubicBezTo>
                    <a:pt x="16608" y="21600"/>
                    <a:pt x="16920" y="21503"/>
                    <a:pt x="17186" y="21313"/>
                  </a:cubicBezTo>
                  <a:cubicBezTo>
                    <a:pt x="17669" y="20966"/>
                    <a:pt x="17915" y="20370"/>
                    <a:pt x="17820" y="19777"/>
                  </a:cubicBezTo>
                  <a:lnTo>
                    <a:pt x="16873" y="13889"/>
                  </a:lnTo>
                  <a:lnTo>
                    <a:pt x="20953" y="9644"/>
                  </a:lnTo>
                  <a:cubicBezTo>
                    <a:pt x="21357" y="9224"/>
                    <a:pt x="21496" y="8609"/>
                    <a:pt x="21312" y="805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sp>
        <p:nvSpPr>
          <p:cNvPr id="53" name="Rectangle 52"/>
          <p:cNvSpPr/>
          <p:nvPr/>
        </p:nvSpPr>
        <p:spPr>
          <a:xfrm>
            <a:off x="1162494" y="3560226"/>
            <a:ext cx="184946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 smtClean="0">
                <a:cs typeface="+mn-ea"/>
                <a:sym typeface="+mn-lt"/>
              </a:rPr>
              <a:t>点击添加编辑文本</a:t>
            </a:r>
            <a:endParaRPr lang="zh-CN" altLang="en-US" sz="1200" dirty="0">
              <a:cs typeface="+mn-ea"/>
              <a:sym typeface="+mn-lt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1162493" y="4376347"/>
            <a:ext cx="176800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 smtClean="0">
                <a:cs typeface="+mn-ea"/>
                <a:sym typeface="+mn-lt"/>
              </a:rPr>
              <a:t>点击添加编辑文本</a:t>
            </a:r>
            <a:endParaRPr lang="zh-CN" altLang="en-US" sz="1200" dirty="0">
              <a:cs typeface="+mn-ea"/>
              <a:sym typeface="+mn-lt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1122538" y="5196950"/>
            <a:ext cx="171569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 smtClean="0">
                <a:cs typeface="+mn-ea"/>
                <a:sym typeface="+mn-lt"/>
              </a:rPr>
              <a:t>点击添加编辑文本</a:t>
            </a:r>
            <a:endParaRPr lang="zh-CN" altLang="en-US" sz="1200" dirty="0">
              <a:cs typeface="+mn-ea"/>
              <a:sym typeface="+mn-lt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0" y="0"/>
            <a:ext cx="406400" cy="1231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文本框 56"/>
          <p:cNvSpPr txBox="1"/>
          <p:nvPr/>
        </p:nvSpPr>
        <p:spPr>
          <a:xfrm>
            <a:off x="424689" y="354340"/>
            <a:ext cx="3390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点击在此输入标题</a:t>
            </a:r>
          </a:p>
        </p:txBody>
      </p:sp>
    </p:spTree>
  </p:cSld>
  <p:clrMapOvr>
    <a:masterClrMapping/>
  </p:clrMapOvr>
  <p:transition spd="slow" advTm="1000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262CF-5CC9-4929-99CD-9F101191856B}" type="slidenum">
              <a:rPr lang="en-GB" sz="1200" smtClean="0">
                <a:cs typeface="+mn-ea"/>
                <a:sym typeface="+mn-lt"/>
              </a:rPr>
              <a:t>18</a:t>
            </a:fld>
            <a:endParaRPr lang="en-GB" sz="1200">
              <a:cs typeface="+mn-ea"/>
              <a:sym typeface="+mn-lt"/>
            </a:endParaRPr>
          </a:p>
        </p:txBody>
      </p:sp>
      <p:grpSp>
        <p:nvGrpSpPr>
          <p:cNvPr id="74" name="Group 73"/>
          <p:cNvGrpSpPr/>
          <p:nvPr/>
        </p:nvGrpSpPr>
        <p:grpSpPr>
          <a:xfrm>
            <a:off x="2985802" y="1398921"/>
            <a:ext cx="6496050" cy="4779962"/>
            <a:chOff x="2985802" y="1398921"/>
            <a:chExt cx="6496050" cy="4779962"/>
          </a:xfrm>
        </p:grpSpPr>
        <p:grpSp>
          <p:nvGrpSpPr>
            <p:cNvPr id="35" name="组合 40"/>
            <p:cNvGrpSpPr/>
            <p:nvPr/>
          </p:nvGrpSpPr>
          <p:grpSpPr>
            <a:xfrm>
              <a:off x="2985802" y="1398921"/>
              <a:ext cx="6496050" cy="4779962"/>
              <a:chOff x="1475656" y="1412776"/>
              <a:chExt cx="6496050" cy="4779962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36" name="Group 59"/>
              <p:cNvGrpSpPr/>
              <p:nvPr userDrawn="1"/>
            </p:nvGrpSpPr>
            <p:grpSpPr bwMode="auto">
              <a:xfrm>
                <a:off x="4710981" y="2758976"/>
                <a:ext cx="2598738" cy="901700"/>
                <a:chOff x="2437" y="1458"/>
                <a:chExt cx="1637" cy="568"/>
              </a:xfrm>
            </p:grpSpPr>
            <p:sp>
              <p:nvSpPr>
                <p:cNvPr id="61" name="Freeform 60"/>
                <p:cNvSpPr/>
                <p:nvPr userDrawn="1"/>
              </p:nvSpPr>
              <p:spPr bwMode="gray">
                <a:xfrm>
                  <a:off x="2482" y="1458"/>
                  <a:ext cx="1592" cy="568"/>
                </a:xfrm>
                <a:custGeom>
                  <a:avLst/>
                  <a:gdLst/>
                  <a:ahLst/>
                  <a:cxnLst>
                    <a:cxn ang="0">
                      <a:pos x="1" y="189"/>
                    </a:cxn>
                    <a:cxn ang="0">
                      <a:pos x="0" y="568"/>
                    </a:cxn>
                    <a:cxn ang="0">
                      <a:pos x="1489" y="329"/>
                    </a:cxn>
                    <a:cxn ang="0">
                      <a:pos x="1592" y="152"/>
                    </a:cxn>
                    <a:cxn ang="0">
                      <a:pos x="1477" y="0"/>
                    </a:cxn>
                    <a:cxn ang="0">
                      <a:pos x="1" y="189"/>
                    </a:cxn>
                  </a:cxnLst>
                  <a:rect l="0" t="0" r="r" b="b"/>
                  <a:pathLst>
                    <a:path w="1592" h="568">
                      <a:moveTo>
                        <a:pt x="1" y="189"/>
                      </a:moveTo>
                      <a:lnTo>
                        <a:pt x="0" y="568"/>
                      </a:lnTo>
                      <a:lnTo>
                        <a:pt x="1489" y="329"/>
                      </a:lnTo>
                      <a:lnTo>
                        <a:pt x="1592" y="152"/>
                      </a:lnTo>
                      <a:lnTo>
                        <a:pt x="1477" y="0"/>
                      </a:lnTo>
                      <a:lnTo>
                        <a:pt x="1" y="189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EAEAEA"/>
                    </a:gs>
                    <a:gs pos="100000">
                      <a:srgbClr val="EAEAEA">
                        <a:gamma/>
                        <a:shade val="92157"/>
                        <a:invGamma/>
                      </a:srgbClr>
                    </a:gs>
                  </a:gsLst>
                  <a:lin ang="0" scaled="1"/>
                </a:gradFill>
                <a:ln w="952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>
                  <a:flatTx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2" name="Freeform 61"/>
                <p:cNvSpPr/>
                <p:nvPr userDrawn="1"/>
              </p:nvSpPr>
              <p:spPr bwMode="gray">
                <a:xfrm>
                  <a:off x="2515" y="1500"/>
                  <a:ext cx="1517" cy="476"/>
                </a:xfrm>
                <a:custGeom>
                  <a:avLst/>
                  <a:gdLst/>
                  <a:ahLst/>
                  <a:cxnLst>
                    <a:cxn ang="0">
                      <a:pos x="0" y="184"/>
                    </a:cxn>
                    <a:cxn ang="0">
                      <a:pos x="1" y="476"/>
                    </a:cxn>
                    <a:cxn ang="0">
                      <a:pos x="1420" y="254"/>
                    </a:cxn>
                    <a:cxn ang="0">
                      <a:pos x="1509" y="117"/>
                    </a:cxn>
                    <a:cxn ang="0">
                      <a:pos x="1413" y="0"/>
                    </a:cxn>
                    <a:cxn ang="0">
                      <a:pos x="0" y="184"/>
                    </a:cxn>
                  </a:cxnLst>
                  <a:rect l="0" t="0" r="r" b="b"/>
                  <a:pathLst>
                    <a:path w="1509" h="476">
                      <a:moveTo>
                        <a:pt x="0" y="184"/>
                      </a:moveTo>
                      <a:lnTo>
                        <a:pt x="1" y="476"/>
                      </a:lnTo>
                      <a:lnTo>
                        <a:pt x="1420" y="254"/>
                      </a:lnTo>
                      <a:lnTo>
                        <a:pt x="1509" y="117"/>
                      </a:lnTo>
                      <a:lnTo>
                        <a:pt x="1413" y="0"/>
                      </a:lnTo>
                      <a:lnTo>
                        <a:pt x="0" y="184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3" name="AutoShape 62"/>
                <p:cNvSpPr>
                  <a:spLocks noChangeArrowheads="1"/>
                </p:cNvSpPr>
                <p:nvPr userDrawn="1"/>
              </p:nvSpPr>
              <p:spPr bwMode="gray">
                <a:xfrm rot="16200000" flipH="1">
                  <a:off x="2317" y="1822"/>
                  <a:ext cx="288" cy="47"/>
                </a:xfrm>
                <a:prstGeom prst="parallelogram">
                  <a:avLst>
                    <a:gd name="adj" fmla="val 23376"/>
                  </a:avLst>
                </a:prstGeom>
                <a:gradFill rotWithShape="1">
                  <a:gsLst>
                    <a:gs pos="0">
                      <a:srgbClr val="DDDDDD">
                        <a:gamma/>
                        <a:shade val="82353"/>
                        <a:invGamma/>
                      </a:srgbClr>
                    </a:gs>
                    <a:gs pos="100000">
                      <a:srgbClr val="DDDDDD"/>
                    </a:gs>
                  </a:gsLst>
                  <a:lin ang="5400000" scaled="1"/>
                </a:gradFill>
                <a:ln w="9525" algn="ctr">
                  <a:noFill/>
                  <a:miter lim="800000"/>
                </a:ln>
                <a:effectLst/>
                <a:scene3d>
                  <a:camera prst="legacyObliqueTopLeft"/>
                  <a:lightRig rig="legacyFlat3" dir="b"/>
                </a:scene3d>
                <a:sp3d extrusionH="36500" prstMaterial="legacyMatte">
                  <a:bevelT w="13500" h="13500" prst="angle"/>
                  <a:bevelB w="13500" h="13500" prst="angle"/>
                  <a:extrusionClr>
                    <a:srgbClr val="DDDDDD"/>
                  </a:extrusionClr>
                </a:sp3d>
              </p:spPr>
              <p:txBody>
                <a:bodyPr wrap="none" anchor="ctr">
                  <a:flatTx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37" name="Group 65"/>
              <p:cNvGrpSpPr/>
              <p:nvPr userDrawn="1"/>
            </p:nvGrpSpPr>
            <p:grpSpPr bwMode="auto">
              <a:xfrm>
                <a:off x="1929681" y="3305076"/>
                <a:ext cx="2597150" cy="901700"/>
                <a:chOff x="697" y="1704"/>
                <a:chExt cx="1636" cy="568"/>
              </a:xfrm>
            </p:grpSpPr>
            <p:sp>
              <p:nvSpPr>
                <p:cNvPr id="58" name="Freeform 66"/>
                <p:cNvSpPr/>
                <p:nvPr userDrawn="1"/>
              </p:nvSpPr>
              <p:spPr bwMode="gray">
                <a:xfrm>
                  <a:off x="697" y="1704"/>
                  <a:ext cx="1591" cy="568"/>
                </a:xfrm>
                <a:custGeom>
                  <a:avLst/>
                  <a:gdLst/>
                  <a:ahLst/>
                  <a:cxnLst>
                    <a:cxn ang="0">
                      <a:pos x="1591" y="189"/>
                    </a:cxn>
                    <a:cxn ang="0">
                      <a:pos x="1591" y="568"/>
                    </a:cxn>
                    <a:cxn ang="0">
                      <a:pos x="103" y="329"/>
                    </a:cxn>
                    <a:cxn ang="0">
                      <a:pos x="0" y="152"/>
                    </a:cxn>
                    <a:cxn ang="0">
                      <a:pos x="115" y="0"/>
                    </a:cxn>
                    <a:cxn ang="0">
                      <a:pos x="1591" y="189"/>
                    </a:cxn>
                  </a:cxnLst>
                  <a:rect l="0" t="0" r="r" b="b"/>
                  <a:pathLst>
                    <a:path w="1591" h="568">
                      <a:moveTo>
                        <a:pt x="1591" y="189"/>
                      </a:moveTo>
                      <a:lnTo>
                        <a:pt x="1591" y="568"/>
                      </a:lnTo>
                      <a:lnTo>
                        <a:pt x="103" y="329"/>
                      </a:lnTo>
                      <a:lnTo>
                        <a:pt x="0" y="152"/>
                      </a:lnTo>
                      <a:lnTo>
                        <a:pt x="115" y="0"/>
                      </a:lnTo>
                      <a:lnTo>
                        <a:pt x="1591" y="189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EAEAEA">
                        <a:gamma/>
                        <a:shade val="89020"/>
                        <a:invGamma/>
                      </a:srgbClr>
                    </a:gs>
                    <a:gs pos="100000">
                      <a:srgbClr val="EAEAEA"/>
                    </a:gs>
                  </a:gsLst>
                  <a:lin ang="0" scaled="1"/>
                </a:gradFill>
                <a:ln w="952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>
                  <a:flatTx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59" name="Freeform 67"/>
                <p:cNvSpPr/>
                <p:nvPr userDrawn="1"/>
              </p:nvSpPr>
              <p:spPr bwMode="gray">
                <a:xfrm>
                  <a:off x="737" y="1746"/>
                  <a:ext cx="1517" cy="476"/>
                </a:xfrm>
                <a:custGeom>
                  <a:avLst/>
                  <a:gdLst/>
                  <a:ahLst/>
                  <a:cxnLst>
                    <a:cxn ang="0">
                      <a:pos x="1298" y="158"/>
                    </a:cxn>
                    <a:cxn ang="0">
                      <a:pos x="1297" y="409"/>
                    </a:cxn>
                    <a:cxn ang="0">
                      <a:pos x="70" y="218"/>
                    </a:cxn>
                    <a:cxn ang="0">
                      <a:pos x="0" y="96"/>
                    </a:cxn>
                    <a:cxn ang="0">
                      <a:pos x="76" y="0"/>
                    </a:cxn>
                    <a:cxn ang="0">
                      <a:pos x="1298" y="158"/>
                    </a:cxn>
                  </a:cxnLst>
                  <a:rect l="0" t="0" r="r" b="b"/>
                  <a:pathLst>
                    <a:path w="1298" h="409">
                      <a:moveTo>
                        <a:pt x="1298" y="158"/>
                      </a:moveTo>
                      <a:lnTo>
                        <a:pt x="1297" y="409"/>
                      </a:lnTo>
                      <a:lnTo>
                        <a:pt x="70" y="218"/>
                      </a:lnTo>
                      <a:lnTo>
                        <a:pt x="0" y="96"/>
                      </a:lnTo>
                      <a:lnTo>
                        <a:pt x="76" y="0"/>
                      </a:lnTo>
                      <a:lnTo>
                        <a:pt x="1298" y="158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952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0" name="AutoShape 68"/>
                <p:cNvSpPr>
                  <a:spLocks noChangeArrowheads="1"/>
                </p:cNvSpPr>
                <p:nvPr userDrawn="1"/>
              </p:nvSpPr>
              <p:spPr bwMode="gray">
                <a:xfrm rot="5400000">
                  <a:off x="2166" y="2067"/>
                  <a:ext cx="288" cy="47"/>
                </a:xfrm>
                <a:prstGeom prst="parallelogram">
                  <a:avLst>
                    <a:gd name="adj" fmla="val 19149"/>
                  </a:avLst>
                </a:prstGeom>
                <a:gradFill rotWithShape="1">
                  <a:gsLst>
                    <a:gs pos="0">
                      <a:srgbClr val="DDDDDD">
                        <a:gamma/>
                        <a:shade val="82353"/>
                        <a:invGamma/>
                      </a:srgbClr>
                    </a:gs>
                    <a:gs pos="100000">
                      <a:srgbClr val="DDDDDD"/>
                    </a:gs>
                  </a:gsLst>
                  <a:lin ang="5400000" scaled="1"/>
                </a:gradFill>
                <a:ln w="9525" algn="ctr">
                  <a:noFill/>
                  <a:miter lim="800000"/>
                </a:ln>
                <a:effectLst/>
                <a:scene3d>
                  <a:camera prst="legacyObliqueTopRight"/>
                  <a:lightRig rig="legacyFlat3" dir="b"/>
                </a:scene3d>
                <a:sp3d extrusionH="36500" prstMaterial="legacyMatte">
                  <a:bevelT w="13500" h="13500" prst="angle"/>
                  <a:bevelB w="13500" h="13500" prst="angle"/>
                  <a:extrusionClr>
                    <a:srgbClr val="DDDDDD"/>
                  </a:extrusionClr>
                </a:sp3d>
              </p:spPr>
              <p:txBody>
                <a:bodyPr wrap="none" anchor="ctr">
                  <a:flatTx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38" name="Group 78"/>
              <p:cNvGrpSpPr/>
              <p:nvPr/>
            </p:nvGrpSpPr>
            <p:grpSpPr bwMode="auto">
              <a:xfrm>
                <a:off x="4506194" y="1412776"/>
                <a:ext cx="228600" cy="4779962"/>
                <a:chOff x="3391" y="1309"/>
                <a:chExt cx="144" cy="3011"/>
              </a:xfrm>
            </p:grpSpPr>
            <p:sp>
              <p:nvSpPr>
                <p:cNvPr id="56" name="AutoShape 79"/>
                <p:cNvSpPr>
                  <a:spLocks noChangeArrowheads="1"/>
                </p:cNvSpPr>
                <p:nvPr userDrawn="1"/>
              </p:nvSpPr>
              <p:spPr bwMode="gray">
                <a:xfrm>
                  <a:off x="3393" y="1309"/>
                  <a:ext cx="142" cy="3011"/>
                </a:xfrm>
                <a:prstGeom prst="can">
                  <a:avLst>
                    <a:gd name="adj" fmla="val 55367"/>
                  </a:avLst>
                </a:prstGeom>
                <a:gradFill rotWithShape="1">
                  <a:gsLst>
                    <a:gs pos="0">
                      <a:srgbClr val="B8B8B8"/>
                    </a:gs>
                    <a:gs pos="50000">
                      <a:srgbClr val="FFFFFF"/>
                    </a:gs>
                    <a:gs pos="100000">
                      <a:sysClr val="window" lastClr="FFFFFF">
                        <a:lumMod val="50000"/>
                      </a:sysClr>
                    </a:gs>
                  </a:gsLst>
                  <a:lin ang="0" scaled="1"/>
                </a:gradFill>
                <a:ln w="9525">
                  <a:noFill/>
                  <a:round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57" name="Oval 80"/>
                <p:cNvSpPr>
                  <a:spLocks noChangeArrowheads="1"/>
                </p:cNvSpPr>
                <p:nvPr userDrawn="1"/>
              </p:nvSpPr>
              <p:spPr bwMode="gray">
                <a:xfrm>
                  <a:off x="3391" y="1309"/>
                  <a:ext cx="144" cy="78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>
                        <a:gamma/>
                        <a:shade val="92157"/>
                        <a:invGamma/>
                      </a:srgbClr>
                    </a:gs>
                    <a:gs pos="50000">
                      <a:srgbClr val="FFFFFF"/>
                    </a:gs>
                    <a:gs pos="100000">
                      <a:srgbClr val="FFFFFF">
                        <a:gamma/>
                        <a:shade val="92157"/>
                        <a:invGamma/>
                      </a:srgbClr>
                    </a:gs>
                  </a:gsLst>
                  <a:lin ang="2700000" scaled="1"/>
                </a:gradFill>
                <a:ln w="9525" algn="ctr">
                  <a:noFill/>
                  <a:round/>
                </a:ln>
                <a:effectLst/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39" name="Group 81"/>
              <p:cNvGrpSpPr/>
              <p:nvPr/>
            </p:nvGrpSpPr>
            <p:grpSpPr bwMode="auto">
              <a:xfrm>
                <a:off x="2907581" y="2458938"/>
                <a:ext cx="1657350" cy="881063"/>
                <a:chOff x="2384" y="1968"/>
                <a:chExt cx="1044" cy="555"/>
              </a:xfrm>
            </p:grpSpPr>
            <p:sp>
              <p:nvSpPr>
                <p:cNvPr id="53" name="AutoShape 82"/>
                <p:cNvSpPr>
                  <a:spLocks noChangeArrowheads="1"/>
                </p:cNvSpPr>
                <p:nvPr userDrawn="1"/>
              </p:nvSpPr>
              <p:spPr bwMode="gray">
                <a:xfrm rot="5400000" flipH="1">
                  <a:off x="3236" y="2086"/>
                  <a:ext cx="288" cy="96"/>
                </a:xfrm>
                <a:prstGeom prst="parallelogram">
                  <a:avLst>
                    <a:gd name="adj" fmla="val 18736"/>
                  </a:avLst>
                </a:prstGeom>
                <a:gradFill rotWithShape="1">
                  <a:gsLst>
                    <a:gs pos="417">
                      <a:srgbClr val="999999"/>
                    </a:gs>
                    <a:gs pos="7000">
                      <a:srgbClr val="EAEAEA">
                        <a:gamma/>
                        <a:shade val="85882"/>
                        <a:invGamma/>
                      </a:srgbClr>
                    </a:gs>
                    <a:gs pos="100000">
                      <a:srgbClr val="EAEAEA"/>
                    </a:gs>
                  </a:gsLst>
                  <a:lin ang="5400000" scaled="1"/>
                </a:gradFill>
                <a:ln w="9525">
                  <a:noFill/>
                  <a:miter lim="800000"/>
                </a:ln>
                <a:effectLst/>
                <a:scene3d>
                  <a:camera prst="legacyObliqueTopLeft"/>
                  <a:lightRig rig="legacyFlat3" dir="b"/>
                </a:scene3d>
                <a:sp3d extrusionH="36500" prstMaterial="legacyMatte">
                  <a:bevelT w="13500" h="13500" prst="angle"/>
                  <a:bevelB w="13500" h="13500" prst="angle"/>
                  <a:extrusionClr>
                    <a:srgbClr val="EAEAEA"/>
                  </a:extrusionClr>
                </a:sp3d>
              </p:spPr>
              <p:txBody>
                <a:bodyPr wrap="none" anchor="ctr">
                  <a:flatTx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54" name="Freeform 83"/>
                <p:cNvSpPr/>
                <p:nvPr userDrawn="1"/>
              </p:nvSpPr>
              <p:spPr bwMode="gray">
                <a:xfrm>
                  <a:off x="2384" y="1968"/>
                  <a:ext cx="975" cy="555"/>
                </a:xfrm>
                <a:custGeom>
                  <a:avLst/>
                  <a:gdLst/>
                  <a:ahLst/>
                  <a:cxnLst>
                    <a:cxn ang="0">
                      <a:pos x="837" y="0"/>
                    </a:cxn>
                    <a:cxn ang="0">
                      <a:pos x="837" y="317"/>
                    </a:cxn>
                    <a:cxn ang="0">
                      <a:pos x="116" y="476"/>
                    </a:cxn>
                    <a:cxn ang="0">
                      <a:pos x="0" y="304"/>
                    </a:cxn>
                    <a:cxn ang="0">
                      <a:pos x="110" y="100"/>
                    </a:cxn>
                    <a:cxn ang="0">
                      <a:pos x="837" y="0"/>
                    </a:cxn>
                  </a:cxnLst>
                  <a:rect l="0" t="0" r="r" b="b"/>
                  <a:pathLst>
                    <a:path w="837" h="476">
                      <a:moveTo>
                        <a:pt x="837" y="0"/>
                      </a:moveTo>
                      <a:lnTo>
                        <a:pt x="837" y="317"/>
                      </a:lnTo>
                      <a:lnTo>
                        <a:pt x="116" y="476"/>
                      </a:lnTo>
                      <a:lnTo>
                        <a:pt x="0" y="304"/>
                      </a:lnTo>
                      <a:lnTo>
                        <a:pt x="110" y="100"/>
                      </a:lnTo>
                      <a:lnTo>
                        <a:pt x="837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85882"/>
                        <a:invGamma/>
                      </a:srgbClr>
                    </a:gs>
                  </a:gsLst>
                  <a:lin ang="0" scaled="1"/>
                </a:gradFill>
                <a:ln w="952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b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>
                  <a:flatTx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55" name="Freeform 84"/>
                <p:cNvSpPr/>
                <p:nvPr userDrawn="1"/>
              </p:nvSpPr>
              <p:spPr bwMode="gray">
                <a:xfrm>
                  <a:off x="2421" y="2007"/>
                  <a:ext cx="905" cy="461"/>
                </a:xfrm>
                <a:custGeom>
                  <a:avLst/>
                  <a:gdLst/>
                  <a:ahLst/>
                  <a:cxnLst>
                    <a:cxn ang="0">
                      <a:pos x="786" y="0"/>
                    </a:cxn>
                    <a:cxn ang="0">
                      <a:pos x="786" y="252"/>
                    </a:cxn>
                    <a:cxn ang="0">
                      <a:pos x="92" y="396"/>
                    </a:cxn>
                    <a:cxn ang="0">
                      <a:pos x="0" y="266"/>
                    </a:cxn>
                    <a:cxn ang="0">
                      <a:pos x="88" y="112"/>
                    </a:cxn>
                    <a:cxn ang="0">
                      <a:pos x="786" y="0"/>
                    </a:cxn>
                  </a:cxnLst>
                  <a:rect l="0" t="0" r="r" b="b"/>
                  <a:pathLst>
                    <a:path w="786" h="396">
                      <a:moveTo>
                        <a:pt x="786" y="0"/>
                      </a:moveTo>
                      <a:lnTo>
                        <a:pt x="786" y="252"/>
                      </a:lnTo>
                      <a:lnTo>
                        <a:pt x="92" y="396"/>
                      </a:lnTo>
                      <a:lnTo>
                        <a:pt x="0" y="266"/>
                      </a:lnTo>
                      <a:lnTo>
                        <a:pt x="88" y="112"/>
                      </a:lnTo>
                      <a:lnTo>
                        <a:pt x="786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40" name="Group 86"/>
              <p:cNvGrpSpPr/>
              <p:nvPr/>
            </p:nvGrpSpPr>
            <p:grpSpPr bwMode="auto">
              <a:xfrm>
                <a:off x="1475656" y="4654451"/>
                <a:ext cx="3067050" cy="806450"/>
                <a:chOff x="1482" y="3351"/>
                <a:chExt cx="1932" cy="508"/>
              </a:xfrm>
            </p:grpSpPr>
            <p:sp>
              <p:nvSpPr>
                <p:cNvPr id="50" name="AutoShape 87"/>
                <p:cNvSpPr>
                  <a:spLocks noChangeArrowheads="1"/>
                </p:cNvSpPr>
                <p:nvPr userDrawn="1"/>
              </p:nvSpPr>
              <p:spPr bwMode="gray">
                <a:xfrm rot="5400000" flipH="1">
                  <a:off x="3237" y="3499"/>
                  <a:ext cx="288" cy="66"/>
                </a:xfrm>
                <a:prstGeom prst="parallelogram">
                  <a:avLst>
                    <a:gd name="adj" fmla="val 4525"/>
                  </a:avLst>
                </a:prstGeom>
                <a:gradFill rotWithShape="1">
                  <a:gsLst>
                    <a:gs pos="1250">
                      <a:srgbClr val="949494"/>
                    </a:gs>
                    <a:gs pos="7000">
                      <a:srgbClr val="EAEAEA">
                        <a:gamma/>
                        <a:shade val="85882"/>
                        <a:invGamma/>
                      </a:srgbClr>
                    </a:gs>
                    <a:gs pos="100000">
                      <a:srgbClr val="EAEAEA"/>
                    </a:gs>
                  </a:gsLst>
                  <a:lin ang="5400000" scaled="1"/>
                </a:gradFill>
                <a:ln w="9525" algn="ctr">
                  <a:noFill/>
                  <a:miter lim="800000"/>
                </a:ln>
                <a:effectLst/>
                <a:scene3d>
                  <a:camera prst="legacyObliqueTopLeft"/>
                  <a:lightRig rig="legacyFlat3" dir="b"/>
                </a:scene3d>
                <a:sp3d extrusionH="36500" prstMaterial="legacyMatte">
                  <a:bevelT w="13500" h="13500" prst="angle"/>
                  <a:bevelB w="13500" h="13500" prst="angle"/>
                  <a:extrusionClr>
                    <a:srgbClr val="EAEAEA"/>
                  </a:extrusionClr>
                </a:sp3d>
              </p:spPr>
              <p:txBody>
                <a:bodyPr wrap="none" anchor="ctr">
                  <a:flatTx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51" name="Freeform 88"/>
                <p:cNvSpPr/>
                <p:nvPr userDrawn="1"/>
              </p:nvSpPr>
              <p:spPr bwMode="gray">
                <a:xfrm>
                  <a:off x="1482" y="3351"/>
                  <a:ext cx="1883" cy="508"/>
                </a:xfrm>
                <a:custGeom>
                  <a:avLst/>
                  <a:gdLst/>
                  <a:ahLst/>
                  <a:cxnLst>
                    <a:cxn ang="0">
                      <a:pos x="2085" y="0"/>
                    </a:cxn>
                    <a:cxn ang="0">
                      <a:pos x="2085" y="312"/>
                    </a:cxn>
                    <a:cxn ang="0">
                      <a:pos x="171" y="436"/>
                    </a:cxn>
                    <a:cxn ang="0">
                      <a:pos x="0" y="277"/>
                    </a:cxn>
                    <a:cxn ang="0">
                      <a:pos x="178" y="88"/>
                    </a:cxn>
                    <a:cxn ang="0">
                      <a:pos x="2085" y="0"/>
                    </a:cxn>
                  </a:cxnLst>
                  <a:rect l="0" t="0" r="r" b="b"/>
                  <a:pathLst>
                    <a:path w="2085" h="436">
                      <a:moveTo>
                        <a:pt x="2085" y="0"/>
                      </a:moveTo>
                      <a:lnTo>
                        <a:pt x="2085" y="312"/>
                      </a:lnTo>
                      <a:lnTo>
                        <a:pt x="171" y="436"/>
                      </a:lnTo>
                      <a:lnTo>
                        <a:pt x="0" y="277"/>
                      </a:lnTo>
                      <a:lnTo>
                        <a:pt x="178" y="88"/>
                      </a:lnTo>
                      <a:lnTo>
                        <a:pt x="2085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>
                        <a:gamma/>
                        <a:shade val="85882"/>
                        <a:invGamma/>
                      </a:srgbClr>
                    </a:gs>
                    <a:gs pos="50000">
                      <a:srgbClr val="FFFFFF"/>
                    </a:gs>
                    <a:gs pos="100000">
                      <a:srgbClr val="FFFFFF">
                        <a:gamma/>
                        <a:shade val="85882"/>
                        <a:invGamma/>
                      </a:srgbClr>
                    </a:gs>
                  </a:gsLst>
                  <a:lin ang="0" scaled="1"/>
                </a:gradFill>
                <a:ln w="952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>
                  <a:flatTx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52" name="Freeform 89"/>
                <p:cNvSpPr/>
                <p:nvPr userDrawn="1"/>
              </p:nvSpPr>
              <p:spPr bwMode="gray">
                <a:xfrm>
                  <a:off x="1528" y="3394"/>
                  <a:ext cx="1812" cy="419"/>
                </a:xfrm>
                <a:custGeom>
                  <a:avLst/>
                  <a:gdLst/>
                  <a:ahLst/>
                  <a:cxnLst>
                    <a:cxn ang="0">
                      <a:pos x="2004" y="0"/>
                    </a:cxn>
                    <a:cxn ang="0">
                      <a:pos x="2003" y="250"/>
                    </a:cxn>
                    <a:cxn ang="0">
                      <a:pos x="130" y="360"/>
                    </a:cxn>
                    <a:cxn ang="0">
                      <a:pos x="0" y="234"/>
                    </a:cxn>
                    <a:cxn ang="0">
                      <a:pos x="138" y="92"/>
                    </a:cxn>
                    <a:cxn ang="0">
                      <a:pos x="2004" y="0"/>
                    </a:cxn>
                  </a:cxnLst>
                  <a:rect l="0" t="0" r="r" b="b"/>
                  <a:pathLst>
                    <a:path w="2004" h="360">
                      <a:moveTo>
                        <a:pt x="2004" y="0"/>
                      </a:moveTo>
                      <a:lnTo>
                        <a:pt x="2003" y="250"/>
                      </a:lnTo>
                      <a:lnTo>
                        <a:pt x="130" y="360"/>
                      </a:lnTo>
                      <a:lnTo>
                        <a:pt x="0" y="234"/>
                      </a:lnTo>
                      <a:lnTo>
                        <a:pt x="138" y="92"/>
                      </a:lnTo>
                      <a:lnTo>
                        <a:pt x="2004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 w="952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41" name="Group 92"/>
              <p:cNvGrpSpPr/>
              <p:nvPr userDrawn="1"/>
            </p:nvGrpSpPr>
            <p:grpSpPr bwMode="auto">
              <a:xfrm>
                <a:off x="4690343" y="4135338"/>
                <a:ext cx="3281363" cy="806450"/>
                <a:chOff x="3496" y="3024"/>
                <a:chExt cx="2183" cy="508"/>
              </a:xfrm>
            </p:grpSpPr>
            <p:sp>
              <p:nvSpPr>
                <p:cNvPr id="47" name="AutoShape 93"/>
                <p:cNvSpPr>
                  <a:spLocks noChangeArrowheads="1"/>
                </p:cNvSpPr>
                <p:nvPr userDrawn="1"/>
              </p:nvSpPr>
              <p:spPr bwMode="gray">
                <a:xfrm rot="-5400000">
                  <a:off x="3389" y="3170"/>
                  <a:ext cx="288" cy="75"/>
                </a:xfrm>
                <a:prstGeom prst="parallelogram">
                  <a:avLst>
                    <a:gd name="adj" fmla="val 3982"/>
                  </a:avLst>
                </a:prstGeom>
                <a:gradFill rotWithShape="1">
                  <a:gsLst>
                    <a:gs pos="417">
                      <a:srgbClr val="9F9F9F"/>
                    </a:gs>
                    <a:gs pos="7000">
                      <a:srgbClr val="B8B8B8"/>
                    </a:gs>
                    <a:gs pos="100000">
                      <a:srgbClr val="EAEAEA"/>
                    </a:gs>
                  </a:gsLst>
                  <a:lin ang="5400000" scaled="1"/>
                </a:gradFill>
                <a:ln w="9525" algn="ctr">
                  <a:noFill/>
                  <a:miter lim="800000"/>
                </a:ln>
                <a:effectLst/>
                <a:scene3d>
                  <a:camera prst="legacyObliqueTopRight"/>
                  <a:lightRig rig="legacyFlat3" dir="b"/>
                </a:scene3d>
                <a:sp3d extrusionH="36500" prstMaterial="legacyMatte">
                  <a:bevelT w="13500" h="13500" prst="angle"/>
                  <a:bevelB w="13500" h="13500" prst="angle"/>
                  <a:extrusionClr>
                    <a:srgbClr val="EAEAEA"/>
                  </a:extrusionClr>
                </a:sp3d>
              </p:spPr>
              <p:txBody>
                <a:bodyPr wrap="none" anchor="ctr">
                  <a:flatTx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48" name="Freeform 94"/>
                <p:cNvSpPr/>
                <p:nvPr userDrawn="1"/>
              </p:nvSpPr>
              <p:spPr bwMode="gray">
                <a:xfrm flipH="1">
                  <a:off x="3553" y="3024"/>
                  <a:ext cx="2126" cy="508"/>
                </a:xfrm>
                <a:custGeom>
                  <a:avLst/>
                  <a:gdLst/>
                  <a:ahLst/>
                  <a:cxnLst>
                    <a:cxn ang="0">
                      <a:pos x="2085" y="0"/>
                    </a:cxn>
                    <a:cxn ang="0">
                      <a:pos x="2085" y="312"/>
                    </a:cxn>
                    <a:cxn ang="0">
                      <a:pos x="171" y="436"/>
                    </a:cxn>
                    <a:cxn ang="0">
                      <a:pos x="0" y="277"/>
                    </a:cxn>
                    <a:cxn ang="0">
                      <a:pos x="178" y="88"/>
                    </a:cxn>
                    <a:cxn ang="0">
                      <a:pos x="2085" y="0"/>
                    </a:cxn>
                  </a:cxnLst>
                  <a:rect l="0" t="0" r="r" b="b"/>
                  <a:pathLst>
                    <a:path w="2085" h="436">
                      <a:moveTo>
                        <a:pt x="2085" y="0"/>
                      </a:moveTo>
                      <a:lnTo>
                        <a:pt x="2085" y="312"/>
                      </a:lnTo>
                      <a:lnTo>
                        <a:pt x="171" y="436"/>
                      </a:lnTo>
                      <a:lnTo>
                        <a:pt x="0" y="277"/>
                      </a:lnTo>
                      <a:lnTo>
                        <a:pt x="178" y="88"/>
                      </a:lnTo>
                      <a:lnTo>
                        <a:pt x="2085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>
                        <a:gamma/>
                        <a:shade val="85882"/>
                        <a:invGamma/>
                      </a:srgbClr>
                    </a:gs>
                    <a:gs pos="50000">
                      <a:srgbClr val="FFFFFF"/>
                    </a:gs>
                    <a:gs pos="100000">
                      <a:srgbClr val="FFFFFF">
                        <a:gamma/>
                        <a:shade val="85882"/>
                        <a:invGamma/>
                      </a:srgbClr>
                    </a:gs>
                  </a:gsLst>
                  <a:lin ang="0" scaled="1"/>
                </a:gradFill>
                <a:ln w="952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>
                  <a:flatTx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49" name="Freeform 95"/>
                <p:cNvSpPr/>
                <p:nvPr userDrawn="1"/>
              </p:nvSpPr>
              <p:spPr bwMode="gray">
                <a:xfrm flipH="1">
                  <a:off x="3580" y="3067"/>
                  <a:ext cx="2047" cy="419"/>
                </a:xfrm>
                <a:custGeom>
                  <a:avLst/>
                  <a:gdLst/>
                  <a:ahLst/>
                  <a:cxnLst>
                    <a:cxn ang="0">
                      <a:pos x="2004" y="0"/>
                    </a:cxn>
                    <a:cxn ang="0">
                      <a:pos x="2003" y="250"/>
                    </a:cxn>
                    <a:cxn ang="0">
                      <a:pos x="130" y="360"/>
                    </a:cxn>
                    <a:cxn ang="0">
                      <a:pos x="0" y="234"/>
                    </a:cxn>
                    <a:cxn ang="0">
                      <a:pos x="138" y="92"/>
                    </a:cxn>
                    <a:cxn ang="0">
                      <a:pos x="2004" y="0"/>
                    </a:cxn>
                  </a:cxnLst>
                  <a:rect l="0" t="0" r="r" b="b"/>
                  <a:pathLst>
                    <a:path w="2004" h="360">
                      <a:moveTo>
                        <a:pt x="2004" y="0"/>
                      </a:moveTo>
                      <a:lnTo>
                        <a:pt x="2003" y="250"/>
                      </a:lnTo>
                      <a:lnTo>
                        <a:pt x="130" y="360"/>
                      </a:lnTo>
                      <a:lnTo>
                        <a:pt x="0" y="234"/>
                      </a:lnTo>
                      <a:lnTo>
                        <a:pt x="138" y="92"/>
                      </a:lnTo>
                      <a:lnTo>
                        <a:pt x="2004" y="0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 w="952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42" name="Group 98"/>
              <p:cNvGrpSpPr/>
              <p:nvPr userDrawn="1"/>
            </p:nvGrpSpPr>
            <p:grpSpPr bwMode="auto">
              <a:xfrm>
                <a:off x="4690344" y="1895376"/>
                <a:ext cx="1771650" cy="881062"/>
                <a:chOff x="2345" y="1092"/>
                <a:chExt cx="1116" cy="555"/>
              </a:xfrm>
            </p:grpSpPr>
            <p:sp>
              <p:nvSpPr>
                <p:cNvPr id="43" name="AutoShape 99"/>
                <p:cNvSpPr>
                  <a:spLocks noChangeArrowheads="1"/>
                </p:cNvSpPr>
                <p:nvPr/>
              </p:nvSpPr>
              <p:spPr bwMode="gray">
                <a:xfrm rot="-5400000">
                  <a:off x="2249" y="1222"/>
                  <a:ext cx="288" cy="96"/>
                </a:xfrm>
                <a:prstGeom prst="parallelogram">
                  <a:avLst>
                    <a:gd name="adj" fmla="val 18736"/>
                  </a:avLst>
                </a:prstGeom>
                <a:gradFill rotWithShape="1">
                  <a:gsLst>
                    <a:gs pos="0">
                      <a:srgbClr val="EAEAEA">
                        <a:gamma/>
                        <a:shade val="85882"/>
                        <a:invGamma/>
                      </a:srgbClr>
                    </a:gs>
                    <a:gs pos="100000">
                      <a:srgbClr val="EAEAEA"/>
                    </a:gs>
                  </a:gsLst>
                  <a:lin ang="5400000" scaled="1"/>
                </a:gradFill>
                <a:ln w="9525">
                  <a:noFill/>
                  <a:miter lim="800000"/>
                </a:ln>
                <a:effectLst/>
                <a:scene3d>
                  <a:camera prst="legacyObliqueTopRight"/>
                  <a:lightRig rig="legacyFlat3" dir="b"/>
                </a:scene3d>
                <a:sp3d extrusionH="36500" prstMaterial="legacyMatte">
                  <a:bevelT w="13500" h="13500" prst="angle"/>
                  <a:bevelB w="13500" h="13500" prst="angle"/>
                  <a:extrusionClr>
                    <a:srgbClr val="EAEAEA"/>
                  </a:extrusionClr>
                </a:sp3d>
              </p:spPr>
              <p:txBody>
                <a:bodyPr wrap="none" anchor="ctr">
                  <a:flatTx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grpSp>
              <p:nvGrpSpPr>
                <p:cNvPr id="44" name="Group 100"/>
                <p:cNvGrpSpPr/>
                <p:nvPr/>
              </p:nvGrpSpPr>
              <p:grpSpPr bwMode="auto">
                <a:xfrm>
                  <a:off x="2414" y="1092"/>
                  <a:ext cx="1047" cy="555"/>
                  <a:chOff x="2414" y="1104"/>
                  <a:chExt cx="975" cy="555"/>
                </a:xfrm>
              </p:grpSpPr>
              <p:sp>
                <p:nvSpPr>
                  <p:cNvPr id="45" name="Freeform 101"/>
                  <p:cNvSpPr/>
                  <p:nvPr/>
                </p:nvSpPr>
                <p:spPr bwMode="gray">
                  <a:xfrm flipH="1">
                    <a:off x="2414" y="1104"/>
                    <a:ext cx="975" cy="555"/>
                  </a:xfrm>
                  <a:custGeom>
                    <a:avLst/>
                    <a:gdLst/>
                    <a:ahLst/>
                    <a:cxnLst>
                      <a:cxn ang="0">
                        <a:pos x="837" y="0"/>
                      </a:cxn>
                      <a:cxn ang="0">
                        <a:pos x="837" y="317"/>
                      </a:cxn>
                      <a:cxn ang="0">
                        <a:pos x="116" y="476"/>
                      </a:cxn>
                      <a:cxn ang="0">
                        <a:pos x="0" y="304"/>
                      </a:cxn>
                      <a:cxn ang="0">
                        <a:pos x="110" y="100"/>
                      </a:cxn>
                      <a:cxn ang="0">
                        <a:pos x="837" y="0"/>
                      </a:cxn>
                    </a:cxnLst>
                    <a:rect l="0" t="0" r="r" b="b"/>
                    <a:pathLst>
                      <a:path w="837" h="476">
                        <a:moveTo>
                          <a:pt x="837" y="0"/>
                        </a:moveTo>
                        <a:lnTo>
                          <a:pt x="837" y="317"/>
                        </a:lnTo>
                        <a:lnTo>
                          <a:pt x="116" y="476"/>
                        </a:lnTo>
                        <a:lnTo>
                          <a:pt x="0" y="304"/>
                        </a:lnTo>
                        <a:lnTo>
                          <a:pt x="110" y="100"/>
                        </a:lnTo>
                        <a:lnTo>
                          <a:pt x="837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85882"/>
                          <a:invGamma/>
                        </a:srgbClr>
                      </a:gs>
                    </a:gsLst>
                    <a:lin ang="0" scaled="1"/>
                  </a:gra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b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txBody>
                  <a:bodyPr>
                    <a:flatTx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6" name="Freeform 102"/>
                  <p:cNvSpPr/>
                  <p:nvPr/>
                </p:nvSpPr>
                <p:spPr bwMode="gray">
                  <a:xfrm flipH="1">
                    <a:off x="2447" y="1143"/>
                    <a:ext cx="905" cy="461"/>
                  </a:xfrm>
                  <a:custGeom>
                    <a:avLst/>
                    <a:gdLst/>
                    <a:ahLst/>
                    <a:cxnLst>
                      <a:cxn ang="0">
                        <a:pos x="786" y="0"/>
                      </a:cxn>
                      <a:cxn ang="0">
                        <a:pos x="786" y="252"/>
                      </a:cxn>
                      <a:cxn ang="0">
                        <a:pos x="92" y="396"/>
                      </a:cxn>
                      <a:cxn ang="0">
                        <a:pos x="0" y="266"/>
                      </a:cxn>
                      <a:cxn ang="0">
                        <a:pos x="88" y="112"/>
                      </a:cxn>
                      <a:cxn ang="0">
                        <a:pos x="786" y="0"/>
                      </a:cxn>
                    </a:cxnLst>
                    <a:rect l="0" t="0" r="r" b="b"/>
                    <a:pathLst>
                      <a:path w="786" h="396">
                        <a:moveTo>
                          <a:pt x="786" y="0"/>
                        </a:moveTo>
                        <a:lnTo>
                          <a:pt x="786" y="252"/>
                        </a:lnTo>
                        <a:lnTo>
                          <a:pt x="92" y="396"/>
                        </a:lnTo>
                        <a:lnTo>
                          <a:pt x="0" y="266"/>
                        </a:lnTo>
                        <a:lnTo>
                          <a:pt x="88" y="112"/>
                        </a:lnTo>
                        <a:lnTo>
                          <a:pt x="786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</p:grpSp>
          </p:grpSp>
        </p:grpSp>
        <p:sp>
          <p:nvSpPr>
            <p:cNvPr id="64" name="TextBox 63"/>
            <p:cNvSpPr txBox="1"/>
            <p:nvPr/>
          </p:nvSpPr>
          <p:spPr>
            <a:xfrm rot="508654">
              <a:off x="6276690" y="2080104"/>
              <a:ext cx="15112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zh-CN" altLang="en-US" sz="2000" b="1" kern="0" dirty="0">
                  <a:solidFill>
                    <a:sysClr val="window" lastClr="FFFFFF"/>
                  </a:solidFill>
                  <a:cs typeface="+mn-ea"/>
                  <a:sym typeface="+mn-lt"/>
                </a:rPr>
                <a:t>输入标题</a:t>
              </a:r>
            </a:p>
          </p:txBody>
        </p:sp>
        <p:sp>
          <p:nvSpPr>
            <p:cNvPr id="65" name="TextBox 64"/>
            <p:cNvSpPr txBox="1"/>
            <p:nvPr/>
          </p:nvSpPr>
          <p:spPr>
            <a:xfrm rot="20923364">
              <a:off x="4450496" y="2661799"/>
              <a:ext cx="15112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zh-CN" altLang="en-US" sz="2000" b="1" kern="0" dirty="0">
                  <a:solidFill>
                    <a:sysClr val="window" lastClr="FFFFFF"/>
                  </a:solidFill>
                  <a:cs typeface="+mn-ea"/>
                  <a:sym typeface="+mn-lt"/>
                </a:rPr>
                <a:t>输入标题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 rot="21168563">
              <a:off x="6610735" y="2989307"/>
              <a:ext cx="15112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zh-CN" altLang="en-US" sz="2000" b="1" kern="0" dirty="0">
                  <a:solidFill>
                    <a:sysClr val="window" lastClr="FFFFFF"/>
                  </a:solidFill>
                  <a:cs typeface="+mn-ea"/>
                  <a:sym typeface="+mn-lt"/>
                </a:rPr>
                <a:t>输入标题</a:t>
              </a:r>
            </a:p>
          </p:txBody>
        </p:sp>
        <p:sp>
          <p:nvSpPr>
            <p:cNvPr id="67" name="TextBox 66"/>
            <p:cNvSpPr txBox="1"/>
            <p:nvPr/>
          </p:nvSpPr>
          <p:spPr>
            <a:xfrm rot="354631">
              <a:off x="3951045" y="3515326"/>
              <a:ext cx="18099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zh-CN" altLang="en-US" sz="2000" b="1" kern="0" dirty="0">
                  <a:solidFill>
                    <a:sysClr val="window" lastClr="FFFFFF"/>
                  </a:solidFill>
                  <a:cs typeface="+mn-ea"/>
                  <a:sym typeface="+mn-lt"/>
                </a:rPr>
                <a:t>输入你的标题</a:t>
              </a:r>
            </a:p>
          </p:txBody>
        </p:sp>
        <p:sp>
          <p:nvSpPr>
            <p:cNvPr id="68" name="TextBox 67"/>
            <p:cNvSpPr txBox="1"/>
            <p:nvPr/>
          </p:nvSpPr>
          <p:spPr>
            <a:xfrm rot="21362588">
              <a:off x="3661779" y="4833910"/>
              <a:ext cx="17968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zh-CN" altLang="en-US" sz="2000" b="1" kern="0" dirty="0">
                  <a:solidFill>
                    <a:sysClr val="window" lastClr="FFFFFF"/>
                  </a:solidFill>
                  <a:cs typeface="+mn-ea"/>
                  <a:sym typeface="+mn-lt"/>
                </a:rPr>
                <a:t>输入你的标题</a:t>
              </a:r>
            </a:p>
          </p:txBody>
        </p:sp>
        <p:sp>
          <p:nvSpPr>
            <p:cNvPr id="69" name="TextBox 68"/>
            <p:cNvSpPr txBox="1"/>
            <p:nvPr/>
          </p:nvSpPr>
          <p:spPr>
            <a:xfrm rot="229781">
              <a:off x="7006969" y="4332039"/>
              <a:ext cx="20131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zh-CN" altLang="en-US" sz="2000" b="1" kern="0" dirty="0">
                  <a:solidFill>
                    <a:sysClr val="window" lastClr="FFFFFF"/>
                  </a:solidFill>
                  <a:cs typeface="+mn-ea"/>
                  <a:sym typeface="+mn-lt"/>
                </a:rPr>
                <a:t>输入你的标题</a:t>
              </a:r>
            </a:p>
          </p:txBody>
        </p:sp>
      </p:grpSp>
      <p:sp>
        <p:nvSpPr>
          <p:cNvPr id="70" name="Rectangle 69"/>
          <p:cNvSpPr/>
          <p:nvPr/>
        </p:nvSpPr>
        <p:spPr>
          <a:xfrm>
            <a:off x="167050" y="4571758"/>
            <a:ext cx="28044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 smtClean="0">
                <a:cs typeface="+mn-ea"/>
                <a:sym typeface="+mn-lt"/>
              </a:rPr>
              <a:t>点击添加编辑文本，</a:t>
            </a:r>
            <a:r>
              <a:rPr lang="zh-CN" altLang="en-US" sz="1400" dirty="0">
                <a:cs typeface="+mn-ea"/>
                <a:sym typeface="+mn-lt"/>
              </a:rPr>
              <a:t>大大增加可观赏性</a:t>
            </a:r>
          </a:p>
        </p:txBody>
      </p:sp>
      <p:sp>
        <p:nvSpPr>
          <p:cNvPr id="71" name="Rectangle 70"/>
          <p:cNvSpPr/>
          <p:nvPr/>
        </p:nvSpPr>
        <p:spPr>
          <a:xfrm>
            <a:off x="534153" y="2951946"/>
            <a:ext cx="28044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 smtClean="0">
                <a:cs typeface="+mn-ea"/>
                <a:sym typeface="+mn-lt"/>
              </a:rPr>
              <a:t>点击添加编辑文本，</a:t>
            </a:r>
            <a:r>
              <a:rPr lang="zh-CN" altLang="en-US" sz="1400" dirty="0">
                <a:cs typeface="+mn-ea"/>
                <a:sym typeface="+mn-lt"/>
              </a:rPr>
              <a:t>大大增加可观赏性</a:t>
            </a:r>
          </a:p>
        </p:txBody>
      </p:sp>
      <p:sp>
        <p:nvSpPr>
          <p:cNvPr id="72" name="Rectangle 71"/>
          <p:cNvSpPr/>
          <p:nvPr/>
        </p:nvSpPr>
        <p:spPr>
          <a:xfrm>
            <a:off x="8884953" y="2626517"/>
            <a:ext cx="253234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>
                <a:cs typeface="+mn-ea"/>
                <a:sym typeface="+mn-lt"/>
              </a:rPr>
              <a:t>点击添加编辑文本，</a:t>
            </a:r>
            <a:r>
              <a:rPr lang="zh-CN" altLang="en-US" sz="1400" dirty="0">
                <a:cs typeface="+mn-ea"/>
                <a:sym typeface="+mn-lt"/>
              </a:rPr>
              <a:t>大大增加可观赏性</a:t>
            </a:r>
          </a:p>
        </p:txBody>
      </p:sp>
      <p:sp>
        <p:nvSpPr>
          <p:cNvPr id="73" name="Rectangle 72"/>
          <p:cNvSpPr/>
          <p:nvPr/>
        </p:nvSpPr>
        <p:spPr>
          <a:xfrm>
            <a:off x="9522438" y="4202426"/>
            <a:ext cx="20149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>
                <a:cs typeface="+mn-ea"/>
                <a:sym typeface="+mn-lt"/>
              </a:rPr>
              <a:t>点击添加编辑文本，</a:t>
            </a:r>
            <a:r>
              <a:rPr lang="zh-CN" altLang="en-US" sz="1400" dirty="0">
                <a:cs typeface="+mn-ea"/>
                <a:sym typeface="+mn-lt"/>
              </a:rPr>
              <a:t>大大增加可观赏性</a:t>
            </a:r>
          </a:p>
        </p:txBody>
      </p:sp>
      <p:sp>
        <p:nvSpPr>
          <p:cNvPr id="75" name="矩形 74"/>
          <p:cNvSpPr/>
          <p:nvPr/>
        </p:nvSpPr>
        <p:spPr>
          <a:xfrm>
            <a:off x="0" y="0"/>
            <a:ext cx="406400" cy="1231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文本框 75"/>
          <p:cNvSpPr txBox="1"/>
          <p:nvPr/>
        </p:nvSpPr>
        <p:spPr>
          <a:xfrm>
            <a:off x="424689" y="354340"/>
            <a:ext cx="3390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点击在此输入标题</a:t>
            </a:r>
          </a:p>
        </p:txBody>
      </p:sp>
    </p:spTree>
  </p:cSld>
  <p:clrMapOvr>
    <a:masterClrMapping/>
  </p:clrMapOvr>
  <p:transition spd="slow" advTm="1000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MH_Others_1"/>
          <p:cNvSpPr/>
          <p:nvPr>
            <p:custDataLst>
              <p:tags r:id="rId2"/>
            </p:custDataLst>
          </p:nvPr>
        </p:nvSpPr>
        <p:spPr>
          <a:xfrm>
            <a:off x="2906424" y="1248789"/>
            <a:ext cx="1840670" cy="56130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 lnSpcReduction="10000"/>
          </a:bodyPr>
          <a:lstStyle/>
          <a:p>
            <a:pPr lvl="0" algn="ctr"/>
            <a:r>
              <a:rPr lang="zh-CN" altLang="en-US" sz="400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目录</a:t>
            </a:r>
            <a:endParaRPr lang="zh-CN" altLang="en-US" sz="40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2" name="MH_Others_2"/>
          <p:cNvSpPr txBox="1"/>
          <p:nvPr>
            <p:custDataLst>
              <p:tags r:id="rId3"/>
            </p:custDataLst>
          </p:nvPr>
        </p:nvSpPr>
        <p:spPr>
          <a:xfrm>
            <a:off x="2910692" y="1818464"/>
            <a:ext cx="1836402" cy="490403"/>
          </a:xfrm>
          <a:prstGeom prst="rect">
            <a:avLst/>
          </a:prstGeom>
          <a:noFill/>
        </p:spPr>
        <p:txBody>
          <a:bodyPr wrap="square" lIns="0" tIns="0" rIns="0" bIns="0" rtlCol="0">
            <a:normAutofit/>
          </a:bodyPr>
          <a:lstStyle/>
          <a:p>
            <a:pPr algn="ctr"/>
            <a:r>
              <a:rPr lang="en-US" altLang="zh-CN" sz="2400" spc="100" dirty="0">
                <a:solidFill>
                  <a:srgbClr val="B8B8B8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CONTENTS</a:t>
            </a:r>
            <a:endParaRPr lang="zh-CN" altLang="en-US" sz="2400" spc="100" dirty="0">
              <a:solidFill>
                <a:srgbClr val="B8B8B8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6" name="MH_Entry_1">
            <a:hlinkClick r:id="rId13" action="ppaction://hlinksldjump"/>
          </p:cNvPr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570708" y="1998437"/>
            <a:ext cx="3698795" cy="44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normAutofit/>
          </a:bodyPr>
          <a:lstStyle>
            <a:defPPr>
              <a:defRPr lang="zh-CN"/>
            </a:defPPr>
            <a:lvl1pPr>
              <a:defRPr sz="1600">
                <a:solidFill>
                  <a:srgbClr val="ADADAD"/>
                </a:solidFill>
              </a:defRPr>
            </a:lvl1pPr>
            <a:lvl2pPr marL="742950" indent="-28575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/>
              <a:t>点击此处添加标题</a:t>
            </a:r>
            <a:endParaRPr lang="zh-CN" altLang="en-US" dirty="0"/>
          </a:p>
        </p:txBody>
      </p:sp>
      <p:sp>
        <p:nvSpPr>
          <p:cNvPr id="63" name="MH_Number_1">
            <a:hlinkClick r:id="rId13" action="ppaction://hlinksldjump"/>
          </p:cNvPr>
          <p:cNvSpPr/>
          <p:nvPr>
            <p:custDataLst>
              <p:tags r:id="rId5"/>
            </p:custDataLst>
          </p:nvPr>
        </p:nvSpPr>
        <p:spPr>
          <a:xfrm rot="19752126">
            <a:off x="4715563" y="1968319"/>
            <a:ext cx="544042" cy="475457"/>
          </a:xfrm>
          <a:custGeom>
            <a:avLst/>
            <a:gdLst>
              <a:gd name="connsiteX0" fmla="*/ 279534 w 544042"/>
              <a:gd name="connsiteY0" fmla="*/ 0 h 475457"/>
              <a:gd name="connsiteX1" fmla="*/ 544042 w 544042"/>
              <a:gd name="connsiteY1" fmla="*/ 475457 h 475457"/>
              <a:gd name="connsiteX2" fmla="*/ 0 w 544042"/>
              <a:gd name="connsiteY2" fmla="*/ 468961 h 475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4042" h="475457">
                <a:moveTo>
                  <a:pt x="279534" y="0"/>
                </a:moveTo>
                <a:lnTo>
                  <a:pt x="544042" y="475457"/>
                </a:lnTo>
                <a:lnTo>
                  <a:pt x="0" y="468961"/>
                </a:lnTo>
                <a:close/>
              </a:path>
            </a:pathLst>
          </a:custGeom>
          <a:solidFill>
            <a:srgbClr val="C0C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180000" rIns="0" bIns="0" rtlCol="0" anchor="ctr">
            <a:normAutofit/>
          </a:bodyPr>
          <a:lstStyle/>
          <a:p>
            <a:pPr algn="ctr"/>
            <a:r>
              <a:rPr lang="en-US" altLang="zh-CN">
                <a:solidFill>
                  <a:srgbClr val="FFFFFF"/>
                </a:solidFill>
              </a:rPr>
              <a:t>01</a:t>
            </a: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4" name="MH_Entry_2">
            <a:hlinkClick r:id="rId14" action="ppaction://hlinksldjump"/>
          </p:cNvPr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570708" y="2805521"/>
            <a:ext cx="3698795" cy="44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normAutofit/>
          </a:bodyPr>
          <a:lstStyle>
            <a:defPPr>
              <a:defRPr lang="zh-CN"/>
            </a:defPPr>
            <a:lvl1pPr>
              <a:defRPr sz="1600">
                <a:solidFill>
                  <a:srgbClr val="ADADAD"/>
                </a:solidFill>
              </a:defRPr>
            </a:lvl1pPr>
            <a:lvl2pPr marL="742950" indent="-28575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/>
              <a:t>点击此处添加标题</a:t>
            </a:r>
            <a:endParaRPr lang="zh-CN" altLang="en-US" dirty="0"/>
          </a:p>
        </p:txBody>
      </p:sp>
      <p:sp>
        <p:nvSpPr>
          <p:cNvPr id="65" name="MH_Number_2">
            <a:hlinkClick r:id="rId14" action="ppaction://hlinksldjump"/>
          </p:cNvPr>
          <p:cNvSpPr/>
          <p:nvPr>
            <p:custDataLst>
              <p:tags r:id="rId7"/>
            </p:custDataLst>
          </p:nvPr>
        </p:nvSpPr>
        <p:spPr>
          <a:xfrm rot="19752126">
            <a:off x="4715563" y="2775403"/>
            <a:ext cx="544042" cy="475457"/>
          </a:xfrm>
          <a:custGeom>
            <a:avLst/>
            <a:gdLst>
              <a:gd name="connsiteX0" fmla="*/ 279534 w 544042"/>
              <a:gd name="connsiteY0" fmla="*/ 0 h 475457"/>
              <a:gd name="connsiteX1" fmla="*/ 544042 w 544042"/>
              <a:gd name="connsiteY1" fmla="*/ 475457 h 475457"/>
              <a:gd name="connsiteX2" fmla="*/ 0 w 544042"/>
              <a:gd name="connsiteY2" fmla="*/ 468961 h 475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4042" h="475457">
                <a:moveTo>
                  <a:pt x="279534" y="0"/>
                </a:moveTo>
                <a:lnTo>
                  <a:pt x="544042" y="475457"/>
                </a:lnTo>
                <a:lnTo>
                  <a:pt x="0" y="468961"/>
                </a:lnTo>
                <a:close/>
              </a:path>
            </a:pathLst>
          </a:custGeom>
          <a:solidFill>
            <a:srgbClr val="C0C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180000" rIns="0" bIns="0" rtlCol="0" anchor="ctr">
            <a:normAutofit/>
          </a:bodyPr>
          <a:lstStyle/>
          <a:p>
            <a:pPr algn="ctr"/>
            <a:r>
              <a:rPr lang="en-US" altLang="zh-CN">
                <a:solidFill>
                  <a:srgbClr val="FFFFFF"/>
                </a:solidFill>
              </a:rPr>
              <a:t>02</a:t>
            </a: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6" name="MH_Entry_3">
            <a:hlinkClick r:id="rId15" action="ppaction://hlinksldjump"/>
          </p:cNvPr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570708" y="3612605"/>
            <a:ext cx="3698795" cy="44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normAutofit/>
          </a:bodyPr>
          <a:lstStyle>
            <a:defPPr>
              <a:defRPr lang="zh-CN"/>
            </a:defPPr>
            <a:lvl1pPr>
              <a:defRPr sz="1600">
                <a:solidFill>
                  <a:srgbClr val="ADADAD"/>
                </a:solidFill>
              </a:defRPr>
            </a:lvl1pPr>
            <a:lvl2pPr marL="742950" indent="-28575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/>
              <a:t>点击此处添加标题</a:t>
            </a:r>
            <a:endParaRPr lang="zh-CN" altLang="en-US" dirty="0"/>
          </a:p>
        </p:txBody>
      </p:sp>
      <p:sp>
        <p:nvSpPr>
          <p:cNvPr id="67" name="MH_Number_3">
            <a:hlinkClick r:id="rId15" action="ppaction://hlinksldjump"/>
          </p:cNvPr>
          <p:cNvSpPr/>
          <p:nvPr>
            <p:custDataLst>
              <p:tags r:id="rId9"/>
            </p:custDataLst>
          </p:nvPr>
        </p:nvSpPr>
        <p:spPr>
          <a:xfrm rot="19752126">
            <a:off x="4715563" y="3582487"/>
            <a:ext cx="544042" cy="475457"/>
          </a:xfrm>
          <a:custGeom>
            <a:avLst/>
            <a:gdLst>
              <a:gd name="connsiteX0" fmla="*/ 279534 w 544042"/>
              <a:gd name="connsiteY0" fmla="*/ 0 h 475457"/>
              <a:gd name="connsiteX1" fmla="*/ 544042 w 544042"/>
              <a:gd name="connsiteY1" fmla="*/ 475457 h 475457"/>
              <a:gd name="connsiteX2" fmla="*/ 0 w 544042"/>
              <a:gd name="connsiteY2" fmla="*/ 468961 h 475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4042" h="475457">
                <a:moveTo>
                  <a:pt x="279534" y="0"/>
                </a:moveTo>
                <a:lnTo>
                  <a:pt x="544042" y="475457"/>
                </a:lnTo>
                <a:lnTo>
                  <a:pt x="0" y="468961"/>
                </a:lnTo>
                <a:close/>
              </a:path>
            </a:pathLst>
          </a:custGeom>
          <a:solidFill>
            <a:srgbClr val="C0C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180000" rIns="0" bIns="0" rtlCol="0" anchor="ctr">
            <a:normAutofit/>
          </a:bodyPr>
          <a:lstStyle/>
          <a:p>
            <a:pPr algn="ctr"/>
            <a:r>
              <a:rPr lang="en-US" altLang="zh-CN">
                <a:solidFill>
                  <a:srgbClr val="FFFFFF"/>
                </a:solidFill>
              </a:rPr>
              <a:t>03</a:t>
            </a: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8" name="MH_Entry_4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5570708" y="4419689"/>
            <a:ext cx="3698795" cy="44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normAutofit/>
          </a:bodyPr>
          <a:lstStyle>
            <a:defPPr>
              <a:defRPr lang="zh-CN"/>
            </a:defPPr>
            <a:lvl1pPr>
              <a:defRPr>
                <a:solidFill>
                  <a:schemeClr val="tx1"/>
                </a:solidFill>
                <a:latin typeface="Arial Narrow" panose="020B05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 Narrow" panose="020B0506020202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/>
              <a:t>点击此处添加标题</a:t>
            </a:r>
            <a:endParaRPr lang="zh-CN" altLang="en-US" dirty="0"/>
          </a:p>
        </p:txBody>
      </p:sp>
      <p:sp>
        <p:nvSpPr>
          <p:cNvPr id="69" name="MH_Number_4"/>
          <p:cNvSpPr/>
          <p:nvPr>
            <p:custDataLst>
              <p:tags r:id="rId11"/>
            </p:custDataLst>
          </p:nvPr>
        </p:nvSpPr>
        <p:spPr>
          <a:xfrm rot="19752126">
            <a:off x="4715563" y="4389571"/>
            <a:ext cx="544042" cy="475457"/>
          </a:xfrm>
          <a:custGeom>
            <a:avLst/>
            <a:gdLst>
              <a:gd name="connsiteX0" fmla="*/ 279534 w 544042"/>
              <a:gd name="connsiteY0" fmla="*/ 0 h 475457"/>
              <a:gd name="connsiteX1" fmla="*/ 544042 w 544042"/>
              <a:gd name="connsiteY1" fmla="*/ 475457 h 475457"/>
              <a:gd name="connsiteX2" fmla="*/ 0 w 544042"/>
              <a:gd name="connsiteY2" fmla="*/ 468961 h 475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4042" h="475457">
                <a:moveTo>
                  <a:pt x="279534" y="0"/>
                </a:moveTo>
                <a:lnTo>
                  <a:pt x="544042" y="475457"/>
                </a:lnTo>
                <a:lnTo>
                  <a:pt x="0" y="46896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180000" rIns="0" bIns="0" rtlCol="0" anchor="ctr">
            <a:norm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</a:rPr>
              <a:t>04</a:t>
            </a:r>
            <a:endParaRPr lang="zh-CN" altLang="en-US" dirty="0">
              <a:solidFill>
                <a:srgbClr val="FFFFFF"/>
              </a:solidFill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255" y="1198299"/>
            <a:ext cx="6858000" cy="68580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3355" y="1873208"/>
            <a:ext cx="4571570" cy="685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Tm="1000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262CF-5CC9-4929-99CD-9F101191856B}" type="slidenum">
              <a:rPr lang="en-GB" smtClean="0">
                <a:cs typeface="+mn-ea"/>
                <a:sym typeface="+mn-lt"/>
              </a:rPr>
              <a:t>20</a:t>
            </a:fld>
            <a:endParaRPr lang="en-GB">
              <a:cs typeface="+mn-ea"/>
              <a:sym typeface="+mn-lt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5078868" y="1486080"/>
            <a:ext cx="2126778" cy="5414124"/>
            <a:chOff x="5078868" y="1486080"/>
            <a:chExt cx="2126778" cy="5414124"/>
          </a:xfrm>
        </p:grpSpPr>
        <p:sp>
          <p:nvSpPr>
            <p:cNvPr id="4" name="Freeform 6"/>
            <p:cNvSpPr/>
            <p:nvPr/>
          </p:nvSpPr>
          <p:spPr bwMode="auto">
            <a:xfrm>
              <a:off x="6096000" y="5047978"/>
              <a:ext cx="875972" cy="916580"/>
            </a:xfrm>
            <a:custGeom>
              <a:avLst/>
              <a:gdLst>
                <a:gd name="T0" fmla="*/ 453 w 453"/>
                <a:gd name="T1" fmla="*/ 0 h 474"/>
                <a:gd name="T2" fmla="*/ 0 w 453"/>
                <a:gd name="T3" fmla="*/ 197 h 474"/>
                <a:gd name="T4" fmla="*/ 0 w 453"/>
                <a:gd name="T5" fmla="*/ 474 h 474"/>
                <a:gd name="T6" fmla="*/ 453 w 453"/>
                <a:gd name="T7" fmla="*/ 277 h 474"/>
                <a:gd name="T8" fmla="*/ 453 w 453"/>
                <a:gd name="T9" fmla="*/ 0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3" h="474">
                  <a:moveTo>
                    <a:pt x="453" y="0"/>
                  </a:moveTo>
                  <a:lnTo>
                    <a:pt x="0" y="197"/>
                  </a:lnTo>
                  <a:lnTo>
                    <a:pt x="0" y="474"/>
                  </a:lnTo>
                  <a:lnTo>
                    <a:pt x="453" y="277"/>
                  </a:lnTo>
                  <a:lnTo>
                    <a:pt x="45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" name="Freeform 7"/>
            <p:cNvSpPr/>
            <p:nvPr/>
          </p:nvSpPr>
          <p:spPr bwMode="auto">
            <a:xfrm>
              <a:off x="5220029" y="5047978"/>
              <a:ext cx="875972" cy="916580"/>
            </a:xfrm>
            <a:custGeom>
              <a:avLst/>
              <a:gdLst>
                <a:gd name="T0" fmla="*/ 0 w 453"/>
                <a:gd name="T1" fmla="*/ 0 h 474"/>
                <a:gd name="T2" fmla="*/ 453 w 453"/>
                <a:gd name="T3" fmla="*/ 197 h 474"/>
                <a:gd name="T4" fmla="*/ 453 w 453"/>
                <a:gd name="T5" fmla="*/ 474 h 474"/>
                <a:gd name="T6" fmla="*/ 0 w 453"/>
                <a:gd name="T7" fmla="*/ 277 h 474"/>
                <a:gd name="T8" fmla="*/ 0 w 453"/>
                <a:gd name="T9" fmla="*/ 0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3" h="474">
                  <a:moveTo>
                    <a:pt x="0" y="0"/>
                  </a:moveTo>
                  <a:lnTo>
                    <a:pt x="453" y="197"/>
                  </a:lnTo>
                  <a:lnTo>
                    <a:pt x="453" y="474"/>
                  </a:lnTo>
                  <a:lnTo>
                    <a:pt x="0" y="2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" name="Freeform 8"/>
            <p:cNvSpPr/>
            <p:nvPr/>
          </p:nvSpPr>
          <p:spPr bwMode="auto">
            <a:xfrm>
              <a:off x="5220029" y="5047978"/>
              <a:ext cx="875972" cy="916580"/>
            </a:xfrm>
            <a:custGeom>
              <a:avLst/>
              <a:gdLst>
                <a:gd name="T0" fmla="*/ 0 w 453"/>
                <a:gd name="T1" fmla="*/ 0 h 474"/>
                <a:gd name="T2" fmla="*/ 453 w 453"/>
                <a:gd name="T3" fmla="*/ 197 h 474"/>
                <a:gd name="T4" fmla="*/ 453 w 453"/>
                <a:gd name="T5" fmla="*/ 474 h 474"/>
                <a:gd name="T6" fmla="*/ 0 w 453"/>
                <a:gd name="T7" fmla="*/ 277 h 474"/>
                <a:gd name="T8" fmla="*/ 0 w 453"/>
                <a:gd name="T9" fmla="*/ 0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3" h="474">
                  <a:moveTo>
                    <a:pt x="0" y="0"/>
                  </a:moveTo>
                  <a:lnTo>
                    <a:pt x="453" y="197"/>
                  </a:lnTo>
                  <a:lnTo>
                    <a:pt x="453" y="474"/>
                  </a:lnTo>
                  <a:lnTo>
                    <a:pt x="0" y="27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Freeform 9"/>
            <p:cNvSpPr/>
            <p:nvPr/>
          </p:nvSpPr>
          <p:spPr bwMode="auto">
            <a:xfrm>
              <a:off x="5220029" y="4672837"/>
              <a:ext cx="1751943" cy="756081"/>
            </a:xfrm>
            <a:custGeom>
              <a:avLst/>
              <a:gdLst>
                <a:gd name="T0" fmla="*/ 453 w 906"/>
                <a:gd name="T1" fmla="*/ 0 h 391"/>
                <a:gd name="T2" fmla="*/ 0 w 906"/>
                <a:gd name="T3" fmla="*/ 194 h 391"/>
                <a:gd name="T4" fmla="*/ 453 w 906"/>
                <a:gd name="T5" fmla="*/ 391 h 391"/>
                <a:gd name="T6" fmla="*/ 906 w 906"/>
                <a:gd name="T7" fmla="*/ 194 h 391"/>
                <a:gd name="T8" fmla="*/ 453 w 906"/>
                <a:gd name="T9" fmla="*/ 0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6" h="391">
                  <a:moveTo>
                    <a:pt x="453" y="0"/>
                  </a:moveTo>
                  <a:lnTo>
                    <a:pt x="0" y="194"/>
                  </a:lnTo>
                  <a:lnTo>
                    <a:pt x="453" y="391"/>
                  </a:lnTo>
                  <a:lnTo>
                    <a:pt x="906" y="194"/>
                  </a:lnTo>
                  <a:lnTo>
                    <a:pt x="45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Freeform 10"/>
            <p:cNvSpPr/>
            <p:nvPr/>
          </p:nvSpPr>
          <p:spPr bwMode="auto">
            <a:xfrm>
              <a:off x="6096000" y="3986370"/>
              <a:ext cx="875972" cy="914646"/>
            </a:xfrm>
            <a:custGeom>
              <a:avLst/>
              <a:gdLst>
                <a:gd name="T0" fmla="*/ 453 w 453"/>
                <a:gd name="T1" fmla="*/ 0 h 473"/>
                <a:gd name="T2" fmla="*/ 0 w 453"/>
                <a:gd name="T3" fmla="*/ 194 h 473"/>
                <a:gd name="T4" fmla="*/ 0 w 453"/>
                <a:gd name="T5" fmla="*/ 473 h 473"/>
                <a:gd name="T6" fmla="*/ 453 w 453"/>
                <a:gd name="T7" fmla="*/ 277 h 473"/>
                <a:gd name="T8" fmla="*/ 453 w 453"/>
                <a:gd name="T9" fmla="*/ 0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3" h="473">
                  <a:moveTo>
                    <a:pt x="453" y="0"/>
                  </a:moveTo>
                  <a:lnTo>
                    <a:pt x="0" y="194"/>
                  </a:lnTo>
                  <a:lnTo>
                    <a:pt x="0" y="473"/>
                  </a:lnTo>
                  <a:lnTo>
                    <a:pt x="453" y="277"/>
                  </a:lnTo>
                  <a:lnTo>
                    <a:pt x="45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Freeform 11"/>
            <p:cNvSpPr/>
            <p:nvPr/>
          </p:nvSpPr>
          <p:spPr bwMode="auto">
            <a:xfrm>
              <a:off x="5220029" y="3986370"/>
              <a:ext cx="875972" cy="914646"/>
            </a:xfrm>
            <a:custGeom>
              <a:avLst/>
              <a:gdLst>
                <a:gd name="T0" fmla="*/ 0 w 453"/>
                <a:gd name="T1" fmla="*/ 0 h 473"/>
                <a:gd name="T2" fmla="*/ 453 w 453"/>
                <a:gd name="T3" fmla="*/ 194 h 473"/>
                <a:gd name="T4" fmla="*/ 453 w 453"/>
                <a:gd name="T5" fmla="*/ 473 h 473"/>
                <a:gd name="T6" fmla="*/ 0 w 453"/>
                <a:gd name="T7" fmla="*/ 277 h 473"/>
                <a:gd name="T8" fmla="*/ 0 w 453"/>
                <a:gd name="T9" fmla="*/ 0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3" h="473">
                  <a:moveTo>
                    <a:pt x="0" y="0"/>
                  </a:moveTo>
                  <a:lnTo>
                    <a:pt x="453" y="194"/>
                  </a:lnTo>
                  <a:lnTo>
                    <a:pt x="453" y="473"/>
                  </a:lnTo>
                  <a:lnTo>
                    <a:pt x="0" y="2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Freeform 12"/>
            <p:cNvSpPr/>
            <p:nvPr/>
          </p:nvSpPr>
          <p:spPr bwMode="auto">
            <a:xfrm>
              <a:off x="5220029" y="3611230"/>
              <a:ext cx="1751943" cy="750280"/>
            </a:xfrm>
            <a:custGeom>
              <a:avLst/>
              <a:gdLst>
                <a:gd name="T0" fmla="*/ 453 w 906"/>
                <a:gd name="T1" fmla="*/ 0 h 388"/>
                <a:gd name="T2" fmla="*/ 0 w 906"/>
                <a:gd name="T3" fmla="*/ 194 h 388"/>
                <a:gd name="T4" fmla="*/ 453 w 906"/>
                <a:gd name="T5" fmla="*/ 388 h 388"/>
                <a:gd name="T6" fmla="*/ 906 w 906"/>
                <a:gd name="T7" fmla="*/ 194 h 388"/>
                <a:gd name="T8" fmla="*/ 453 w 906"/>
                <a:gd name="T9" fmla="*/ 0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6" h="388">
                  <a:moveTo>
                    <a:pt x="453" y="0"/>
                  </a:moveTo>
                  <a:lnTo>
                    <a:pt x="0" y="194"/>
                  </a:lnTo>
                  <a:lnTo>
                    <a:pt x="453" y="388"/>
                  </a:lnTo>
                  <a:lnTo>
                    <a:pt x="906" y="194"/>
                  </a:lnTo>
                  <a:lnTo>
                    <a:pt x="45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Freeform 13"/>
            <p:cNvSpPr/>
            <p:nvPr/>
          </p:nvSpPr>
          <p:spPr bwMode="auto">
            <a:xfrm>
              <a:off x="6096000" y="2922828"/>
              <a:ext cx="875972" cy="916580"/>
            </a:xfrm>
            <a:custGeom>
              <a:avLst/>
              <a:gdLst>
                <a:gd name="T0" fmla="*/ 453 w 453"/>
                <a:gd name="T1" fmla="*/ 0 h 474"/>
                <a:gd name="T2" fmla="*/ 0 w 453"/>
                <a:gd name="T3" fmla="*/ 194 h 474"/>
                <a:gd name="T4" fmla="*/ 0 w 453"/>
                <a:gd name="T5" fmla="*/ 474 h 474"/>
                <a:gd name="T6" fmla="*/ 453 w 453"/>
                <a:gd name="T7" fmla="*/ 277 h 474"/>
                <a:gd name="T8" fmla="*/ 453 w 453"/>
                <a:gd name="T9" fmla="*/ 0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3" h="474">
                  <a:moveTo>
                    <a:pt x="453" y="0"/>
                  </a:moveTo>
                  <a:lnTo>
                    <a:pt x="0" y="194"/>
                  </a:lnTo>
                  <a:lnTo>
                    <a:pt x="0" y="474"/>
                  </a:lnTo>
                  <a:lnTo>
                    <a:pt x="453" y="277"/>
                  </a:lnTo>
                  <a:lnTo>
                    <a:pt x="45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Freeform 14"/>
            <p:cNvSpPr/>
            <p:nvPr/>
          </p:nvSpPr>
          <p:spPr bwMode="auto">
            <a:xfrm>
              <a:off x="5220029" y="2922828"/>
              <a:ext cx="875972" cy="916580"/>
            </a:xfrm>
            <a:custGeom>
              <a:avLst/>
              <a:gdLst>
                <a:gd name="T0" fmla="*/ 0 w 453"/>
                <a:gd name="T1" fmla="*/ 0 h 474"/>
                <a:gd name="T2" fmla="*/ 453 w 453"/>
                <a:gd name="T3" fmla="*/ 194 h 474"/>
                <a:gd name="T4" fmla="*/ 453 w 453"/>
                <a:gd name="T5" fmla="*/ 474 h 474"/>
                <a:gd name="T6" fmla="*/ 0 w 453"/>
                <a:gd name="T7" fmla="*/ 277 h 474"/>
                <a:gd name="T8" fmla="*/ 0 w 453"/>
                <a:gd name="T9" fmla="*/ 0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3" h="474">
                  <a:moveTo>
                    <a:pt x="0" y="0"/>
                  </a:moveTo>
                  <a:lnTo>
                    <a:pt x="453" y="194"/>
                  </a:lnTo>
                  <a:lnTo>
                    <a:pt x="453" y="474"/>
                  </a:lnTo>
                  <a:lnTo>
                    <a:pt x="0" y="2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Freeform 15"/>
            <p:cNvSpPr/>
            <p:nvPr/>
          </p:nvSpPr>
          <p:spPr bwMode="auto">
            <a:xfrm>
              <a:off x="5220029" y="2922828"/>
              <a:ext cx="875972" cy="916580"/>
            </a:xfrm>
            <a:custGeom>
              <a:avLst/>
              <a:gdLst>
                <a:gd name="T0" fmla="*/ 0 w 453"/>
                <a:gd name="T1" fmla="*/ 0 h 474"/>
                <a:gd name="T2" fmla="*/ 453 w 453"/>
                <a:gd name="T3" fmla="*/ 194 h 474"/>
                <a:gd name="T4" fmla="*/ 453 w 453"/>
                <a:gd name="T5" fmla="*/ 474 h 474"/>
                <a:gd name="T6" fmla="*/ 0 w 453"/>
                <a:gd name="T7" fmla="*/ 277 h 474"/>
                <a:gd name="T8" fmla="*/ 0 w 453"/>
                <a:gd name="T9" fmla="*/ 0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3" h="474">
                  <a:moveTo>
                    <a:pt x="0" y="0"/>
                  </a:moveTo>
                  <a:lnTo>
                    <a:pt x="453" y="194"/>
                  </a:lnTo>
                  <a:lnTo>
                    <a:pt x="453" y="474"/>
                  </a:lnTo>
                  <a:lnTo>
                    <a:pt x="0" y="27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Freeform 16"/>
            <p:cNvSpPr/>
            <p:nvPr/>
          </p:nvSpPr>
          <p:spPr bwMode="auto">
            <a:xfrm>
              <a:off x="5220029" y="2547688"/>
              <a:ext cx="1751943" cy="750280"/>
            </a:xfrm>
            <a:custGeom>
              <a:avLst/>
              <a:gdLst>
                <a:gd name="T0" fmla="*/ 453 w 906"/>
                <a:gd name="T1" fmla="*/ 0 h 388"/>
                <a:gd name="T2" fmla="*/ 0 w 906"/>
                <a:gd name="T3" fmla="*/ 194 h 388"/>
                <a:gd name="T4" fmla="*/ 453 w 906"/>
                <a:gd name="T5" fmla="*/ 388 h 388"/>
                <a:gd name="T6" fmla="*/ 906 w 906"/>
                <a:gd name="T7" fmla="*/ 194 h 388"/>
                <a:gd name="T8" fmla="*/ 453 w 906"/>
                <a:gd name="T9" fmla="*/ 0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6" h="388">
                  <a:moveTo>
                    <a:pt x="453" y="0"/>
                  </a:moveTo>
                  <a:lnTo>
                    <a:pt x="0" y="194"/>
                  </a:lnTo>
                  <a:lnTo>
                    <a:pt x="453" y="388"/>
                  </a:lnTo>
                  <a:lnTo>
                    <a:pt x="906" y="194"/>
                  </a:lnTo>
                  <a:lnTo>
                    <a:pt x="45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Freeform 17"/>
            <p:cNvSpPr/>
            <p:nvPr/>
          </p:nvSpPr>
          <p:spPr bwMode="auto">
            <a:xfrm>
              <a:off x="6096000" y="1861220"/>
              <a:ext cx="875972" cy="916580"/>
            </a:xfrm>
            <a:custGeom>
              <a:avLst/>
              <a:gdLst>
                <a:gd name="T0" fmla="*/ 453 w 453"/>
                <a:gd name="T1" fmla="*/ 0 h 474"/>
                <a:gd name="T2" fmla="*/ 0 w 453"/>
                <a:gd name="T3" fmla="*/ 194 h 474"/>
                <a:gd name="T4" fmla="*/ 0 w 453"/>
                <a:gd name="T5" fmla="*/ 474 h 474"/>
                <a:gd name="T6" fmla="*/ 453 w 453"/>
                <a:gd name="T7" fmla="*/ 277 h 474"/>
                <a:gd name="T8" fmla="*/ 453 w 453"/>
                <a:gd name="T9" fmla="*/ 0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3" h="474">
                  <a:moveTo>
                    <a:pt x="453" y="0"/>
                  </a:moveTo>
                  <a:lnTo>
                    <a:pt x="0" y="194"/>
                  </a:lnTo>
                  <a:lnTo>
                    <a:pt x="0" y="474"/>
                  </a:lnTo>
                  <a:lnTo>
                    <a:pt x="453" y="277"/>
                  </a:lnTo>
                  <a:lnTo>
                    <a:pt x="45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altLang="zh-CN" dirty="0">
                <a:cs typeface="+mn-ea"/>
                <a:sym typeface="+mn-lt"/>
              </a:endParaRPr>
            </a:p>
          </p:txBody>
        </p:sp>
        <p:sp>
          <p:nvSpPr>
            <p:cNvPr id="16" name="Freeform 18"/>
            <p:cNvSpPr/>
            <p:nvPr/>
          </p:nvSpPr>
          <p:spPr bwMode="auto">
            <a:xfrm>
              <a:off x="5220029" y="1861220"/>
              <a:ext cx="875972" cy="916580"/>
            </a:xfrm>
            <a:custGeom>
              <a:avLst/>
              <a:gdLst>
                <a:gd name="T0" fmla="*/ 0 w 453"/>
                <a:gd name="T1" fmla="*/ 0 h 474"/>
                <a:gd name="T2" fmla="*/ 453 w 453"/>
                <a:gd name="T3" fmla="*/ 194 h 474"/>
                <a:gd name="T4" fmla="*/ 453 w 453"/>
                <a:gd name="T5" fmla="*/ 474 h 474"/>
                <a:gd name="T6" fmla="*/ 0 w 453"/>
                <a:gd name="T7" fmla="*/ 277 h 474"/>
                <a:gd name="T8" fmla="*/ 0 w 453"/>
                <a:gd name="T9" fmla="*/ 0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3" h="474">
                  <a:moveTo>
                    <a:pt x="0" y="0"/>
                  </a:moveTo>
                  <a:lnTo>
                    <a:pt x="453" y="194"/>
                  </a:lnTo>
                  <a:lnTo>
                    <a:pt x="453" y="474"/>
                  </a:lnTo>
                  <a:lnTo>
                    <a:pt x="0" y="2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Freeform 19"/>
            <p:cNvSpPr/>
            <p:nvPr/>
          </p:nvSpPr>
          <p:spPr bwMode="auto">
            <a:xfrm>
              <a:off x="5220029" y="1861220"/>
              <a:ext cx="875972" cy="916580"/>
            </a:xfrm>
            <a:custGeom>
              <a:avLst/>
              <a:gdLst>
                <a:gd name="T0" fmla="*/ 0 w 453"/>
                <a:gd name="T1" fmla="*/ 0 h 474"/>
                <a:gd name="T2" fmla="*/ 453 w 453"/>
                <a:gd name="T3" fmla="*/ 194 h 474"/>
                <a:gd name="T4" fmla="*/ 453 w 453"/>
                <a:gd name="T5" fmla="*/ 474 h 474"/>
                <a:gd name="T6" fmla="*/ 0 w 453"/>
                <a:gd name="T7" fmla="*/ 277 h 474"/>
                <a:gd name="T8" fmla="*/ 0 w 453"/>
                <a:gd name="T9" fmla="*/ 0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3" h="474">
                  <a:moveTo>
                    <a:pt x="0" y="0"/>
                  </a:moveTo>
                  <a:lnTo>
                    <a:pt x="453" y="194"/>
                  </a:lnTo>
                  <a:lnTo>
                    <a:pt x="453" y="474"/>
                  </a:lnTo>
                  <a:lnTo>
                    <a:pt x="0" y="27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" name="Freeform 20"/>
            <p:cNvSpPr/>
            <p:nvPr/>
          </p:nvSpPr>
          <p:spPr bwMode="auto">
            <a:xfrm>
              <a:off x="5220029" y="1486080"/>
              <a:ext cx="1751943" cy="750280"/>
            </a:xfrm>
            <a:custGeom>
              <a:avLst/>
              <a:gdLst>
                <a:gd name="T0" fmla="*/ 453 w 906"/>
                <a:gd name="T1" fmla="*/ 0 h 388"/>
                <a:gd name="T2" fmla="*/ 0 w 906"/>
                <a:gd name="T3" fmla="*/ 194 h 388"/>
                <a:gd name="T4" fmla="*/ 453 w 906"/>
                <a:gd name="T5" fmla="*/ 388 h 388"/>
                <a:gd name="T6" fmla="*/ 906 w 906"/>
                <a:gd name="T7" fmla="*/ 194 h 388"/>
                <a:gd name="T8" fmla="*/ 453 w 906"/>
                <a:gd name="T9" fmla="*/ 0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6" h="388">
                  <a:moveTo>
                    <a:pt x="453" y="0"/>
                  </a:moveTo>
                  <a:lnTo>
                    <a:pt x="0" y="194"/>
                  </a:lnTo>
                  <a:lnTo>
                    <a:pt x="453" y="388"/>
                  </a:lnTo>
                  <a:lnTo>
                    <a:pt x="906" y="194"/>
                  </a:lnTo>
                  <a:lnTo>
                    <a:pt x="45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Freeform 41"/>
            <p:cNvSpPr>
              <a:spLocks noEditPoints="1"/>
            </p:cNvSpPr>
            <p:nvPr/>
          </p:nvSpPr>
          <p:spPr bwMode="auto">
            <a:xfrm>
              <a:off x="5440472" y="5281957"/>
              <a:ext cx="353869" cy="444754"/>
            </a:xfrm>
            <a:custGeom>
              <a:avLst/>
              <a:gdLst>
                <a:gd name="T0" fmla="*/ 25 w 77"/>
                <a:gd name="T1" fmla="*/ 80 h 97"/>
                <a:gd name="T2" fmla="*/ 9 w 77"/>
                <a:gd name="T3" fmla="*/ 46 h 97"/>
                <a:gd name="T4" fmla="*/ 25 w 77"/>
                <a:gd name="T5" fmla="*/ 26 h 97"/>
                <a:gd name="T6" fmla="*/ 41 w 77"/>
                <a:gd name="T7" fmla="*/ 60 h 97"/>
                <a:gd name="T8" fmla="*/ 22 w 77"/>
                <a:gd name="T9" fmla="*/ 9 h 97"/>
                <a:gd name="T10" fmla="*/ 20 w 77"/>
                <a:gd name="T11" fmla="*/ 17 h 97"/>
                <a:gd name="T12" fmla="*/ 11 w 77"/>
                <a:gd name="T13" fmla="*/ 12 h 97"/>
                <a:gd name="T14" fmla="*/ 8 w 77"/>
                <a:gd name="T15" fmla="*/ 26 h 97"/>
                <a:gd name="T16" fmla="*/ 0 w 77"/>
                <a:gd name="T17" fmla="*/ 36 h 97"/>
                <a:gd name="T18" fmla="*/ 5 w 77"/>
                <a:gd name="T19" fmla="*/ 51 h 97"/>
                <a:gd name="T20" fmla="*/ 5 w 77"/>
                <a:gd name="T21" fmla="*/ 70 h 97"/>
                <a:gd name="T22" fmla="*/ 13 w 77"/>
                <a:gd name="T23" fmla="*/ 77 h 97"/>
                <a:gd name="T24" fmla="*/ 21 w 77"/>
                <a:gd name="T25" fmla="*/ 94 h 97"/>
                <a:gd name="T26" fmla="*/ 29 w 77"/>
                <a:gd name="T27" fmla="*/ 89 h 97"/>
                <a:gd name="T28" fmla="*/ 36 w 77"/>
                <a:gd name="T29" fmla="*/ 87 h 97"/>
                <a:gd name="T30" fmla="*/ 45 w 77"/>
                <a:gd name="T31" fmla="*/ 88 h 97"/>
                <a:gd name="T32" fmla="*/ 45 w 77"/>
                <a:gd name="T33" fmla="*/ 69 h 97"/>
                <a:gd name="T34" fmla="*/ 50 w 77"/>
                <a:gd name="T35" fmla="*/ 58 h 97"/>
                <a:gd name="T36" fmla="*/ 42 w 77"/>
                <a:gd name="T37" fmla="*/ 41 h 97"/>
                <a:gd name="T38" fmla="*/ 40 w 77"/>
                <a:gd name="T39" fmla="*/ 25 h 97"/>
                <a:gd name="T40" fmla="*/ 30 w 77"/>
                <a:gd name="T41" fmla="*/ 21 h 97"/>
                <a:gd name="T42" fmla="*/ 22 w 77"/>
                <a:gd name="T43" fmla="*/ 9 h 97"/>
                <a:gd name="T44" fmla="*/ 60 w 77"/>
                <a:gd name="T45" fmla="*/ 48 h 97"/>
                <a:gd name="T46" fmla="*/ 49 w 77"/>
                <a:gd name="T47" fmla="*/ 25 h 97"/>
                <a:gd name="T48" fmla="*/ 60 w 77"/>
                <a:gd name="T49" fmla="*/ 12 h 97"/>
                <a:gd name="T50" fmla="*/ 70 w 77"/>
                <a:gd name="T51" fmla="*/ 35 h 97"/>
                <a:gd name="T52" fmla="*/ 58 w 77"/>
                <a:gd name="T53" fmla="*/ 0 h 97"/>
                <a:gd name="T54" fmla="*/ 57 w 77"/>
                <a:gd name="T55" fmla="*/ 5 h 97"/>
                <a:gd name="T56" fmla="*/ 50 w 77"/>
                <a:gd name="T57" fmla="*/ 2 h 97"/>
                <a:gd name="T58" fmla="*/ 48 w 77"/>
                <a:gd name="T59" fmla="*/ 11 h 97"/>
                <a:gd name="T60" fmla="*/ 43 w 77"/>
                <a:gd name="T61" fmla="*/ 18 h 97"/>
                <a:gd name="T62" fmla="*/ 46 w 77"/>
                <a:gd name="T63" fmla="*/ 28 h 97"/>
                <a:gd name="T64" fmla="*/ 46 w 77"/>
                <a:gd name="T65" fmla="*/ 41 h 97"/>
                <a:gd name="T66" fmla="*/ 52 w 77"/>
                <a:gd name="T67" fmla="*/ 46 h 97"/>
                <a:gd name="T68" fmla="*/ 57 w 77"/>
                <a:gd name="T69" fmla="*/ 57 h 97"/>
                <a:gd name="T70" fmla="*/ 62 w 77"/>
                <a:gd name="T71" fmla="*/ 55 h 97"/>
                <a:gd name="T72" fmla="*/ 67 w 77"/>
                <a:gd name="T73" fmla="*/ 53 h 97"/>
                <a:gd name="T74" fmla="*/ 73 w 77"/>
                <a:gd name="T75" fmla="*/ 53 h 97"/>
                <a:gd name="T76" fmla="*/ 73 w 77"/>
                <a:gd name="T77" fmla="*/ 41 h 97"/>
                <a:gd name="T78" fmla="*/ 77 w 77"/>
                <a:gd name="T79" fmla="*/ 33 h 97"/>
                <a:gd name="T80" fmla="*/ 72 w 77"/>
                <a:gd name="T81" fmla="*/ 22 h 97"/>
                <a:gd name="T82" fmla="*/ 70 w 77"/>
                <a:gd name="T83" fmla="*/ 11 h 97"/>
                <a:gd name="T84" fmla="*/ 63 w 77"/>
                <a:gd name="T85" fmla="*/ 8 h 97"/>
                <a:gd name="T86" fmla="*/ 58 w 77"/>
                <a:gd name="T8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7" h="97">
                  <a:moveTo>
                    <a:pt x="29" y="81"/>
                  </a:moveTo>
                  <a:cubicBezTo>
                    <a:pt x="28" y="81"/>
                    <a:pt x="26" y="81"/>
                    <a:pt x="25" y="80"/>
                  </a:cubicBezTo>
                  <a:cubicBezTo>
                    <a:pt x="25" y="80"/>
                    <a:pt x="25" y="80"/>
                    <a:pt x="25" y="80"/>
                  </a:cubicBezTo>
                  <a:cubicBezTo>
                    <a:pt x="16" y="76"/>
                    <a:pt x="9" y="61"/>
                    <a:pt x="9" y="46"/>
                  </a:cubicBezTo>
                  <a:cubicBezTo>
                    <a:pt x="10" y="34"/>
                    <a:pt x="15" y="26"/>
                    <a:pt x="22" y="26"/>
                  </a:cubicBezTo>
                  <a:cubicBezTo>
                    <a:pt x="23" y="26"/>
                    <a:pt x="24" y="26"/>
                    <a:pt x="25" y="26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34" y="30"/>
                    <a:pt x="41" y="46"/>
                    <a:pt x="41" y="60"/>
                  </a:cubicBezTo>
                  <a:cubicBezTo>
                    <a:pt x="41" y="73"/>
                    <a:pt x="36" y="81"/>
                    <a:pt x="29" y="81"/>
                  </a:cubicBezTo>
                  <a:moveTo>
                    <a:pt x="22" y="9"/>
                  </a:moveTo>
                  <a:cubicBezTo>
                    <a:pt x="22" y="17"/>
                    <a:pt x="22" y="17"/>
                    <a:pt x="22" y="17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18" y="17"/>
                    <a:pt x="16" y="18"/>
                    <a:pt x="14" y="19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7" y="29"/>
                    <a:pt x="6" y="33"/>
                    <a:pt x="5" y="38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5" y="56"/>
                    <a:pt x="6" y="61"/>
                    <a:pt x="8" y="65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10" y="81"/>
                    <a:pt x="10" y="81"/>
                    <a:pt x="10" y="81"/>
                  </a:cubicBezTo>
                  <a:cubicBezTo>
                    <a:pt x="13" y="77"/>
                    <a:pt x="13" y="77"/>
                    <a:pt x="13" y="77"/>
                  </a:cubicBezTo>
                  <a:cubicBezTo>
                    <a:pt x="16" y="81"/>
                    <a:pt x="18" y="84"/>
                    <a:pt x="21" y="86"/>
                  </a:cubicBezTo>
                  <a:cubicBezTo>
                    <a:pt x="21" y="94"/>
                    <a:pt x="21" y="94"/>
                    <a:pt x="21" y="94"/>
                  </a:cubicBezTo>
                  <a:cubicBezTo>
                    <a:pt x="29" y="97"/>
                    <a:pt x="29" y="97"/>
                    <a:pt x="29" y="97"/>
                  </a:cubicBezTo>
                  <a:cubicBezTo>
                    <a:pt x="29" y="89"/>
                    <a:pt x="29" y="89"/>
                    <a:pt x="29" y="89"/>
                  </a:cubicBezTo>
                  <a:cubicBezTo>
                    <a:pt x="29" y="90"/>
                    <a:pt x="30" y="90"/>
                    <a:pt x="30" y="90"/>
                  </a:cubicBezTo>
                  <a:cubicBezTo>
                    <a:pt x="32" y="90"/>
                    <a:pt x="34" y="89"/>
                    <a:pt x="36" y="87"/>
                  </a:cubicBezTo>
                  <a:cubicBezTo>
                    <a:pt x="40" y="94"/>
                    <a:pt x="40" y="94"/>
                    <a:pt x="40" y="94"/>
                  </a:cubicBezTo>
                  <a:cubicBezTo>
                    <a:pt x="45" y="88"/>
                    <a:pt x="45" y="88"/>
                    <a:pt x="45" y="88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4" y="77"/>
                    <a:pt x="45" y="73"/>
                    <a:pt x="45" y="69"/>
                  </a:cubicBezTo>
                  <a:cubicBezTo>
                    <a:pt x="50" y="71"/>
                    <a:pt x="50" y="71"/>
                    <a:pt x="50" y="71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5" y="51"/>
                    <a:pt x="44" y="46"/>
                    <a:pt x="42" y="41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5" y="26"/>
                    <a:pt x="32" y="23"/>
                    <a:pt x="30" y="21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22" y="9"/>
                    <a:pt x="22" y="9"/>
                    <a:pt x="22" y="9"/>
                  </a:cubicBezTo>
                  <a:moveTo>
                    <a:pt x="62" y="49"/>
                  </a:moveTo>
                  <a:cubicBezTo>
                    <a:pt x="61" y="49"/>
                    <a:pt x="61" y="49"/>
                    <a:pt x="60" y="48"/>
                  </a:cubicBezTo>
                  <a:cubicBezTo>
                    <a:pt x="60" y="48"/>
                    <a:pt x="60" y="48"/>
                    <a:pt x="60" y="48"/>
                  </a:cubicBezTo>
                  <a:cubicBezTo>
                    <a:pt x="54" y="46"/>
                    <a:pt x="49" y="35"/>
                    <a:pt x="49" y="25"/>
                  </a:cubicBezTo>
                  <a:cubicBezTo>
                    <a:pt x="49" y="17"/>
                    <a:pt x="53" y="11"/>
                    <a:pt x="57" y="11"/>
                  </a:cubicBezTo>
                  <a:cubicBezTo>
                    <a:pt x="58" y="11"/>
                    <a:pt x="59" y="11"/>
                    <a:pt x="60" y="12"/>
                  </a:cubicBezTo>
                  <a:cubicBezTo>
                    <a:pt x="60" y="12"/>
                    <a:pt x="60" y="12"/>
                    <a:pt x="60" y="12"/>
                  </a:cubicBezTo>
                  <a:cubicBezTo>
                    <a:pt x="66" y="14"/>
                    <a:pt x="71" y="25"/>
                    <a:pt x="70" y="35"/>
                  </a:cubicBezTo>
                  <a:cubicBezTo>
                    <a:pt x="70" y="43"/>
                    <a:pt x="67" y="49"/>
                    <a:pt x="62" y="49"/>
                  </a:cubicBezTo>
                  <a:moveTo>
                    <a:pt x="58" y="0"/>
                  </a:moveTo>
                  <a:cubicBezTo>
                    <a:pt x="57" y="5"/>
                    <a:pt x="57" y="5"/>
                    <a:pt x="57" y="5"/>
                  </a:cubicBezTo>
                  <a:cubicBezTo>
                    <a:pt x="57" y="5"/>
                    <a:pt x="57" y="5"/>
                    <a:pt x="57" y="5"/>
                  </a:cubicBezTo>
                  <a:cubicBezTo>
                    <a:pt x="55" y="5"/>
                    <a:pt x="54" y="6"/>
                    <a:pt x="52" y="7"/>
                  </a:cubicBezTo>
                  <a:cubicBezTo>
                    <a:pt x="50" y="2"/>
                    <a:pt x="50" y="2"/>
                    <a:pt x="50" y="2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7" y="14"/>
                    <a:pt x="47" y="16"/>
                    <a:pt x="46" y="19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3" y="27"/>
                    <a:pt x="43" y="27"/>
                    <a:pt x="43" y="27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32"/>
                    <a:pt x="47" y="35"/>
                    <a:pt x="48" y="38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9" y="49"/>
                    <a:pt x="49" y="49"/>
                    <a:pt x="49" y="49"/>
                  </a:cubicBezTo>
                  <a:cubicBezTo>
                    <a:pt x="52" y="46"/>
                    <a:pt x="52" y="46"/>
                    <a:pt x="52" y="46"/>
                  </a:cubicBezTo>
                  <a:cubicBezTo>
                    <a:pt x="53" y="49"/>
                    <a:pt x="55" y="51"/>
                    <a:pt x="57" y="52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62" y="60"/>
                    <a:pt x="62" y="60"/>
                    <a:pt x="62" y="60"/>
                  </a:cubicBezTo>
                  <a:cubicBezTo>
                    <a:pt x="62" y="55"/>
                    <a:pt x="62" y="55"/>
                    <a:pt x="62" y="55"/>
                  </a:cubicBezTo>
                  <a:cubicBezTo>
                    <a:pt x="62" y="55"/>
                    <a:pt x="63" y="55"/>
                    <a:pt x="63" y="55"/>
                  </a:cubicBezTo>
                  <a:cubicBezTo>
                    <a:pt x="65" y="55"/>
                    <a:pt x="66" y="54"/>
                    <a:pt x="67" y="53"/>
                  </a:cubicBezTo>
                  <a:cubicBezTo>
                    <a:pt x="70" y="58"/>
                    <a:pt x="70" y="58"/>
                    <a:pt x="70" y="58"/>
                  </a:cubicBezTo>
                  <a:cubicBezTo>
                    <a:pt x="73" y="53"/>
                    <a:pt x="73" y="53"/>
                    <a:pt x="73" y="53"/>
                  </a:cubicBezTo>
                  <a:cubicBezTo>
                    <a:pt x="71" y="48"/>
                    <a:pt x="71" y="48"/>
                    <a:pt x="71" y="48"/>
                  </a:cubicBezTo>
                  <a:cubicBezTo>
                    <a:pt x="72" y="46"/>
                    <a:pt x="73" y="44"/>
                    <a:pt x="73" y="41"/>
                  </a:cubicBezTo>
                  <a:cubicBezTo>
                    <a:pt x="77" y="42"/>
                    <a:pt x="77" y="42"/>
                    <a:pt x="77" y="42"/>
                  </a:cubicBezTo>
                  <a:cubicBezTo>
                    <a:pt x="77" y="33"/>
                    <a:pt x="77" y="33"/>
                    <a:pt x="77" y="33"/>
                  </a:cubicBezTo>
                  <a:cubicBezTo>
                    <a:pt x="74" y="32"/>
                    <a:pt x="74" y="32"/>
                    <a:pt x="74" y="32"/>
                  </a:cubicBezTo>
                  <a:cubicBezTo>
                    <a:pt x="73" y="28"/>
                    <a:pt x="73" y="25"/>
                    <a:pt x="72" y="22"/>
                  </a:cubicBezTo>
                  <a:cubicBezTo>
                    <a:pt x="74" y="19"/>
                    <a:pt x="74" y="19"/>
                    <a:pt x="74" y="19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6" y="11"/>
                    <a:pt x="65" y="9"/>
                    <a:pt x="63" y="8"/>
                  </a:cubicBezTo>
                  <a:cubicBezTo>
                    <a:pt x="63" y="2"/>
                    <a:pt x="63" y="2"/>
                    <a:pt x="63" y="2"/>
                  </a:cubicBezTo>
                  <a:cubicBezTo>
                    <a:pt x="58" y="0"/>
                    <a:pt x="58" y="0"/>
                    <a:pt x="58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" name="Freeform 42"/>
            <p:cNvSpPr>
              <a:spLocks noEditPoints="1"/>
            </p:cNvSpPr>
            <p:nvPr/>
          </p:nvSpPr>
          <p:spPr bwMode="auto">
            <a:xfrm>
              <a:off x="5523622" y="3106531"/>
              <a:ext cx="261051" cy="535638"/>
            </a:xfrm>
            <a:custGeom>
              <a:avLst/>
              <a:gdLst>
                <a:gd name="T0" fmla="*/ 42 w 57"/>
                <a:gd name="T1" fmla="*/ 64 h 117"/>
                <a:gd name="T2" fmla="*/ 43 w 57"/>
                <a:gd name="T3" fmla="*/ 68 h 117"/>
                <a:gd name="T4" fmla="*/ 42 w 57"/>
                <a:gd name="T5" fmla="*/ 71 h 117"/>
                <a:gd name="T6" fmla="*/ 33 w 57"/>
                <a:gd name="T7" fmla="*/ 83 h 117"/>
                <a:gd name="T8" fmla="*/ 32 w 57"/>
                <a:gd name="T9" fmla="*/ 85 h 117"/>
                <a:gd name="T10" fmla="*/ 30 w 57"/>
                <a:gd name="T11" fmla="*/ 83 h 117"/>
                <a:gd name="T12" fmla="*/ 28 w 57"/>
                <a:gd name="T13" fmla="*/ 81 h 117"/>
                <a:gd name="T14" fmla="*/ 29 w 57"/>
                <a:gd name="T15" fmla="*/ 92 h 117"/>
                <a:gd name="T16" fmla="*/ 30 w 57"/>
                <a:gd name="T17" fmla="*/ 92 h 117"/>
                <a:gd name="T18" fmla="*/ 32 w 57"/>
                <a:gd name="T19" fmla="*/ 91 h 117"/>
                <a:gd name="T20" fmla="*/ 33 w 57"/>
                <a:gd name="T21" fmla="*/ 94 h 117"/>
                <a:gd name="T22" fmla="*/ 51 w 57"/>
                <a:gd name="T23" fmla="*/ 117 h 117"/>
                <a:gd name="T24" fmla="*/ 57 w 57"/>
                <a:gd name="T25" fmla="*/ 109 h 117"/>
                <a:gd name="T26" fmla="*/ 48 w 57"/>
                <a:gd name="T27" fmla="*/ 74 h 117"/>
                <a:gd name="T28" fmla="*/ 48 w 57"/>
                <a:gd name="T29" fmla="*/ 70 h 117"/>
                <a:gd name="T30" fmla="*/ 45 w 57"/>
                <a:gd name="T31" fmla="*/ 60 h 117"/>
                <a:gd name="T32" fmla="*/ 11 w 57"/>
                <a:gd name="T33" fmla="*/ 46 h 117"/>
                <a:gd name="T34" fmla="*/ 9 w 57"/>
                <a:gd name="T35" fmla="*/ 54 h 117"/>
                <a:gd name="T36" fmla="*/ 9 w 57"/>
                <a:gd name="T37" fmla="*/ 58 h 117"/>
                <a:gd name="T38" fmla="*/ 0 w 57"/>
                <a:gd name="T39" fmla="*/ 54 h 117"/>
                <a:gd name="T40" fmla="*/ 0 w 57"/>
                <a:gd name="T41" fmla="*/ 70 h 117"/>
                <a:gd name="T42" fmla="*/ 1 w 57"/>
                <a:gd name="T43" fmla="*/ 70 h 117"/>
                <a:gd name="T44" fmla="*/ 3 w 57"/>
                <a:gd name="T45" fmla="*/ 69 h 117"/>
                <a:gd name="T46" fmla="*/ 8 w 57"/>
                <a:gd name="T47" fmla="*/ 78 h 117"/>
                <a:gd name="T48" fmla="*/ 4 w 57"/>
                <a:gd name="T49" fmla="*/ 84 h 117"/>
                <a:gd name="T50" fmla="*/ 1 w 57"/>
                <a:gd name="T51" fmla="*/ 80 h 117"/>
                <a:gd name="T52" fmla="*/ 0 w 57"/>
                <a:gd name="T53" fmla="*/ 80 h 117"/>
                <a:gd name="T54" fmla="*/ 0 w 57"/>
                <a:gd name="T55" fmla="*/ 85 h 117"/>
                <a:gd name="T56" fmla="*/ 24 w 57"/>
                <a:gd name="T57" fmla="*/ 106 h 117"/>
                <a:gd name="T58" fmla="*/ 24 w 57"/>
                <a:gd name="T59" fmla="*/ 89 h 117"/>
                <a:gd name="T60" fmla="*/ 23 w 57"/>
                <a:gd name="T61" fmla="*/ 89 h 117"/>
                <a:gd name="T62" fmla="*/ 21 w 57"/>
                <a:gd name="T63" fmla="*/ 90 h 117"/>
                <a:gd name="T64" fmla="*/ 16 w 57"/>
                <a:gd name="T65" fmla="*/ 81 h 117"/>
                <a:gd name="T66" fmla="*/ 20 w 57"/>
                <a:gd name="T67" fmla="*/ 76 h 117"/>
                <a:gd name="T68" fmla="*/ 23 w 57"/>
                <a:gd name="T69" fmla="*/ 79 h 117"/>
                <a:gd name="T70" fmla="*/ 24 w 57"/>
                <a:gd name="T71" fmla="*/ 80 h 117"/>
                <a:gd name="T72" fmla="*/ 24 w 57"/>
                <a:gd name="T73" fmla="*/ 64 h 117"/>
                <a:gd name="T74" fmla="*/ 14 w 57"/>
                <a:gd name="T75" fmla="*/ 57 h 117"/>
                <a:gd name="T76" fmla="*/ 15 w 57"/>
                <a:gd name="T77" fmla="*/ 53 h 117"/>
                <a:gd name="T78" fmla="*/ 11 w 57"/>
                <a:gd name="T79" fmla="*/ 46 h 117"/>
                <a:gd name="T80" fmla="*/ 0 w 57"/>
                <a:gd name="T81" fmla="*/ 8 h 117"/>
                <a:gd name="T82" fmla="*/ 9 w 57"/>
                <a:gd name="T83" fmla="*/ 43 h 117"/>
                <a:gd name="T84" fmla="*/ 9 w 57"/>
                <a:gd name="T85" fmla="*/ 41 h 117"/>
                <a:gd name="T86" fmla="*/ 8 w 57"/>
                <a:gd name="T87" fmla="*/ 35 h 117"/>
                <a:gd name="T88" fmla="*/ 12 w 57"/>
                <a:gd name="T89" fmla="*/ 30 h 117"/>
                <a:gd name="T90" fmla="*/ 15 w 57"/>
                <a:gd name="T91" fmla="*/ 42 h 117"/>
                <a:gd name="T92" fmla="*/ 15 w 57"/>
                <a:gd name="T93" fmla="*/ 45 h 117"/>
                <a:gd name="T94" fmla="*/ 24 w 57"/>
                <a:gd name="T95" fmla="*/ 49 h 117"/>
                <a:gd name="T96" fmla="*/ 24 w 57"/>
                <a:gd name="T97" fmla="*/ 33 h 117"/>
                <a:gd name="T98" fmla="*/ 23 w 57"/>
                <a:gd name="T99" fmla="*/ 33 h 117"/>
                <a:gd name="T100" fmla="*/ 21 w 57"/>
                <a:gd name="T101" fmla="*/ 34 h 117"/>
                <a:gd name="T102" fmla="*/ 16 w 57"/>
                <a:gd name="T103" fmla="*/ 25 h 117"/>
                <a:gd name="T104" fmla="*/ 20 w 57"/>
                <a:gd name="T105" fmla="*/ 20 h 117"/>
                <a:gd name="T106" fmla="*/ 23 w 57"/>
                <a:gd name="T107" fmla="*/ 23 h 117"/>
                <a:gd name="T108" fmla="*/ 24 w 57"/>
                <a:gd name="T109" fmla="*/ 24 h 117"/>
                <a:gd name="T110" fmla="*/ 24 w 57"/>
                <a:gd name="T111" fmla="*/ 7 h 117"/>
                <a:gd name="T112" fmla="*/ 4 w 57"/>
                <a:gd name="T11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7" h="117">
                  <a:moveTo>
                    <a:pt x="44" y="59"/>
                  </a:moveTo>
                  <a:cubicBezTo>
                    <a:pt x="43" y="59"/>
                    <a:pt x="42" y="61"/>
                    <a:pt x="42" y="64"/>
                  </a:cubicBezTo>
                  <a:cubicBezTo>
                    <a:pt x="42" y="65"/>
                    <a:pt x="42" y="66"/>
                    <a:pt x="42" y="68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3" y="71"/>
                    <a:pt x="43" y="71"/>
                    <a:pt x="42" y="71"/>
                  </a:cubicBezTo>
                  <a:cubicBezTo>
                    <a:pt x="42" y="71"/>
                    <a:pt x="42" y="71"/>
                    <a:pt x="42" y="71"/>
                  </a:cubicBezTo>
                  <a:cubicBezTo>
                    <a:pt x="33" y="68"/>
                    <a:pt x="33" y="68"/>
                    <a:pt x="33" y="68"/>
                  </a:cubicBezTo>
                  <a:cubicBezTo>
                    <a:pt x="33" y="83"/>
                    <a:pt x="33" y="83"/>
                    <a:pt x="33" y="83"/>
                  </a:cubicBezTo>
                  <a:cubicBezTo>
                    <a:pt x="33" y="84"/>
                    <a:pt x="33" y="85"/>
                    <a:pt x="32" y="85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32" y="85"/>
                    <a:pt x="31" y="84"/>
                    <a:pt x="31" y="84"/>
                  </a:cubicBezTo>
                  <a:cubicBezTo>
                    <a:pt x="30" y="83"/>
                    <a:pt x="30" y="83"/>
                    <a:pt x="30" y="83"/>
                  </a:cubicBezTo>
                  <a:cubicBezTo>
                    <a:pt x="30" y="82"/>
                    <a:pt x="29" y="81"/>
                    <a:pt x="29" y="81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6" y="81"/>
                    <a:pt x="25" y="83"/>
                    <a:pt x="25" y="85"/>
                  </a:cubicBezTo>
                  <a:cubicBezTo>
                    <a:pt x="25" y="88"/>
                    <a:pt x="27" y="92"/>
                    <a:pt x="29" y="92"/>
                  </a:cubicBezTo>
                  <a:cubicBezTo>
                    <a:pt x="29" y="93"/>
                    <a:pt x="29" y="93"/>
                    <a:pt x="29" y="93"/>
                  </a:cubicBezTo>
                  <a:cubicBezTo>
                    <a:pt x="30" y="93"/>
                    <a:pt x="30" y="92"/>
                    <a:pt x="30" y="92"/>
                  </a:cubicBezTo>
                  <a:cubicBezTo>
                    <a:pt x="31" y="92"/>
                    <a:pt x="31" y="92"/>
                    <a:pt x="31" y="92"/>
                  </a:cubicBezTo>
                  <a:cubicBezTo>
                    <a:pt x="31" y="91"/>
                    <a:pt x="31" y="91"/>
                    <a:pt x="32" y="91"/>
                  </a:cubicBezTo>
                  <a:cubicBezTo>
                    <a:pt x="32" y="91"/>
                    <a:pt x="32" y="91"/>
                    <a:pt x="32" y="91"/>
                  </a:cubicBezTo>
                  <a:cubicBezTo>
                    <a:pt x="33" y="92"/>
                    <a:pt x="33" y="93"/>
                    <a:pt x="33" y="94"/>
                  </a:cubicBezTo>
                  <a:cubicBezTo>
                    <a:pt x="33" y="109"/>
                    <a:pt x="33" y="109"/>
                    <a:pt x="33" y="109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2" y="117"/>
                    <a:pt x="52" y="117"/>
                    <a:pt x="53" y="117"/>
                  </a:cubicBezTo>
                  <a:cubicBezTo>
                    <a:pt x="55" y="117"/>
                    <a:pt x="57" y="114"/>
                    <a:pt x="57" y="109"/>
                  </a:cubicBezTo>
                  <a:cubicBezTo>
                    <a:pt x="57" y="78"/>
                    <a:pt x="57" y="78"/>
                    <a:pt x="57" y="78"/>
                  </a:cubicBezTo>
                  <a:cubicBezTo>
                    <a:pt x="48" y="74"/>
                    <a:pt x="48" y="74"/>
                    <a:pt x="48" y="74"/>
                  </a:cubicBezTo>
                  <a:cubicBezTo>
                    <a:pt x="47" y="73"/>
                    <a:pt x="46" y="72"/>
                    <a:pt x="47" y="70"/>
                  </a:cubicBezTo>
                  <a:cubicBezTo>
                    <a:pt x="48" y="70"/>
                    <a:pt x="48" y="70"/>
                    <a:pt x="48" y="70"/>
                  </a:cubicBezTo>
                  <a:cubicBezTo>
                    <a:pt x="48" y="69"/>
                    <a:pt x="48" y="68"/>
                    <a:pt x="48" y="67"/>
                  </a:cubicBezTo>
                  <a:cubicBezTo>
                    <a:pt x="48" y="64"/>
                    <a:pt x="47" y="60"/>
                    <a:pt x="45" y="60"/>
                  </a:cubicBezTo>
                  <a:cubicBezTo>
                    <a:pt x="45" y="60"/>
                    <a:pt x="45" y="59"/>
                    <a:pt x="44" y="59"/>
                  </a:cubicBezTo>
                  <a:moveTo>
                    <a:pt x="11" y="46"/>
                  </a:moveTo>
                  <a:cubicBezTo>
                    <a:pt x="10" y="46"/>
                    <a:pt x="9" y="48"/>
                    <a:pt x="9" y="50"/>
                  </a:cubicBezTo>
                  <a:cubicBezTo>
                    <a:pt x="9" y="52"/>
                    <a:pt x="9" y="53"/>
                    <a:pt x="9" y="54"/>
                  </a:cubicBezTo>
                  <a:cubicBezTo>
                    <a:pt x="9" y="55"/>
                    <a:pt x="9" y="55"/>
                    <a:pt x="9" y="55"/>
                  </a:cubicBezTo>
                  <a:cubicBezTo>
                    <a:pt x="10" y="57"/>
                    <a:pt x="10" y="58"/>
                    <a:pt x="9" y="58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1" y="70"/>
                    <a:pt x="1" y="70"/>
                    <a:pt x="1" y="70"/>
                  </a:cubicBezTo>
                  <a:cubicBezTo>
                    <a:pt x="1" y="70"/>
                    <a:pt x="1" y="70"/>
                    <a:pt x="1" y="70"/>
                  </a:cubicBezTo>
                  <a:cubicBezTo>
                    <a:pt x="2" y="70"/>
                    <a:pt x="2" y="69"/>
                    <a:pt x="3" y="69"/>
                  </a:cubicBezTo>
                  <a:cubicBezTo>
                    <a:pt x="3" y="69"/>
                    <a:pt x="4" y="69"/>
                    <a:pt x="4" y="70"/>
                  </a:cubicBezTo>
                  <a:cubicBezTo>
                    <a:pt x="6" y="70"/>
                    <a:pt x="8" y="74"/>
                    <a:pt x="8" y="78"/>
                  </a:cubicBezTo>
                  <a:cubicBezTo>
                    <a:pt x="8" y="82"/>
                    <a:pt x="7" y="84"/>
                    <a:pt x="5" y="84"/>
                  </a:cubicBezTo>
                  <a:cubicBezTo>
                    <a:pt x="4" y="84"/>
                    <a:pt x="4" y="84"/>
                    <a:pt x="4" y="84"/>
                  </a:cubicBezTo>
                  <a:cubicBezTo>
                    <a:pt x="3" y="83"/>
                    <a:pt x="2" y="82"/>
                    <a:pt x="1" y="81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1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91"/>
                    <a:pt x="2" y="97"/>
                    <a:pt x="6" y="98"/>
                  </a:cubicBezTo>
                  <a:cubicBezTo>
                    <a:pt x="24" y="106"/>
                    <a:pt x="24" y="106"/>
                    <a:pt x="24" y="106"/>
                  </a:cubicBezTo>
                  <a:cubicBezTo>
                    <a:pt x="24" y="90"/>
                    <a:pt x="24" y="90"/>
                    <a:pt x="24" y="90"/>
                  </a:cubicBezTo>
                  <a:cubicBezTo>
                    <a:pt x="24" y="89"/>
                    <a:pt x="24" y="89"/>
                    <a:pt x="24" y="89"/>
                  </a:cubicBezTo>
                  <a:cubicBezTo>
                    <a:pt x="23" y="89"/>
                    <a:pt x="23" y="89"/>
                    <a:pt x="23" y="89"/>
                  </a:cubicBezTo>
                  <a:cubicBezTo>
                    <a:pt x="23" y="89"/>
                    <a:pt x="23" y="89"/>
                    <a:pt x="23" y="89"/>
                  </a:cubicBezTo>
                  <a:cubicBezTo>
                    <a:pt x="22" y="90"/>
                    <a:pt x="22" y="90"/>
                    <a:pt x="22" y="90"/>
                  </a:cubicBezTo>
                  <a:cubicBezTo>
                    <a:pt x="22" y="90"/>
                    <a:pt x="21" y="90"/>
                    <a:pt x="21" y="90"/>
                  </a:cubicBezTo>
                  <a:cubicBezTo>
                    <a:pt x="20" y="90"/>
                    <a:pt x="20" y="90"/>
                    <a:pt x="20" y="90"/>
                  </a:cubicBezTo>
                  <a:cubicBezTo>
                    <a:pt x="18" y="89"/>
                    <a:pt x="16" y="85"/>
                    <a:pt x="16" y="81"/>
                  </a:cubicBezTo>
                  <a:cubicBezTo>
                    <a:pt x="16" y="78"/>
                    <a:pt x="17" y="76"/>
                    <a:pt x="19" y="76"/>
                  </a:cubicBezTo>
                  <a:cubicBezTo>
                    <a:pt x="19" y="76"/>
                    <a:pt x="20" y="76"/>
                    <a:pt x="20" y="76"/>
                  </a:cubicBezTo>
                  <a:cubicBezTo>
                    <a:pt x="21" y="76"/>
                    <a:pt x="22" y="77"/>
                    <a:pt x="22" y="78"/>
                  </a:cubicBezTo>
                  <a:cubicBezTo>
                    <a:pt x="23" y="79"/>
                    <a:pt x="23" y="79"/>
                    <a:pt x="23" y="79"/>
                  </a:cubicBezTo>
                  <a:cubicBezTo>
                    <a:pt x="23" y="80"/>
                    <a:pt x="23" y="80"/>
                    <a:pt x="23" y="80"/>
                  </a:cubicBezTo>
                  <a:cubicBezTo>
                    <a:pt x="24" y="80"/>
                    <a:pt x="24" y="80"/>
                    <a:pt x="24" y="80"/>
                  </a:cubicBezTo>
                  <a:cubicBezTo>
                    <a:pt x="24" y="80"/>
                    <a:pt x="24" y="80"/>
                    <a:pt x="24" y="80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14" y="60"/>
                    <a:pt x="13" y="59"/>
                    <a:pt x="14" y="57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5" y="55"/>
                    <a:pt x="15" y="54"/>
                    <a:pt x="15" y="53"/>
                  </a:cubicBezTo>
                  <a:cubicBezTo>
                    <a:pt x="15" y="50"/>
                    <a:pt x="14" y="47"/>
                    <a:pt x="12" y="46"/>
                  </a:cubicBezTo>
                  <a:cubicBezTo>
                    <a:pt x="12" y="46"/>
                    <a:pt x="11" y="46"/>
                    <a:pt x="11" y="46"/>
                  </a:cubicBezTo>
                  <a:moveTo>
                    <a:pt x="4" y="0"/>
                  </a:moveTo>
                  <a:cubicBezTo>
                    <a:pt x="2" y="0"/>
                    <a:pt x="0" y="3"/>
                    <a:pt x="0" y="8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42"/>
                    <a:pt x="9" y="41"/>
                    <a:pt x="9" y="41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8" y="38"/>
                    <a:pt x="8" y="37"/>
                    <a:pt x="8" y="35"/>
                  </a:cubicBezTo>
                  <a:cubicBezTo>
                    <a:pt x="8" y="32"/>
                    <a:pt x="9" y="30"/>
                    <a:pt x="11" y="30"/>
                  </a:cubicBezTo>
                  <a:cubicBezTo>
                    <a:pt x="11" y="30"/>
                    <a:pt x="12" y="30"/>
                    <a:pt x="12" y="30"/>
                  </a:cubicBezTo>
                  <a:cubicBezTo>
                    <a:pt x="14" y="31"/>
                    <a:pt x="16" y="35"/>
                    <a:pt x="16" y="39"/>
                  </a:cubicBezTo>
                  <a:cubicBezTo>
                    <a:pt x="16" y="40"/>
                    <a:pt x="16" y="41"/>
                    <a:pt x="15" y="42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4"/>
                    <a:pt x="14" y="44"/>
                    <a:pt x="15" y="45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2" y="34"/>
                    <a:pt x="21" y="34"/>
                    <a:pt x="21" y="34"/>
                  </a:cubicBezTo>
                  <a:cubicBezTo>
                    <a:pt x="21" y="34"/>
                    <a:pt x="20" y="34"/>
                    <a:pt x="20" y="34"/>
                  </a:cubicBezTo>
                  <a:cubicBezTo>
                    <a:pt x="18" y="33"/>
                    <a:pt x="16" y="29"/>
                    <a:pt x="16" y="25"/>
                  </a:cubicBezTo>
                  <a:cubicBezTo>
                    <a:pt x="16" y="22"/>
                    <a:pt x="17" y="19"/>
                    <a:pt x="19" y="19"/>
                  </a:cubicBezTo>
                  <a:cubicBezTo>
                    <a:pt x="19" y="19"/>
                    <a:pt x="20" y="19"/>
                    <a:pt x="20" y="20"/>
                  </a:cubicBezTo>
                  <a:cubicBezTo>
                    <a:pt x="21" y="20"/>
                    <a:pt x="22" y="21"/>
                    <a:pt x="22" y="22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4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Freeform 43"/>
            <p:cNvSpPr>
              <a:spLocks noEditPoints="1"/>
            </p:cNvSpPr>
            <p:nvPr/>
          </p:nvSpPr>
          <p:spPr bwMode="auto">
            <a:xfrm>
              <a:off x="5500417" y="4191343"/>
              <a:ext cx="320996" cy="485362"/>
            </a:xfrm>
            <a:custGeom>
              <a:avLst/>
              <a:gdLst>
                <a:gd name="T0" fmla="*/ 63 w 70"/>
                <a:gd name="T1" fmla="*/ 23 h 106"/>
                <a:gd name="T2" fmla="*/ 51 w 70"/>
                <a:gd name="T3" fmla="*/ 38 h 106"/>
                <a:gd name="T4" fmla="*/ 42 w 70"/>
                <a:gd name="T5" fmla="*/ 25 h 106"/>
                <a:gd name="T6" fmla="*/ 42 w 70"/>
                <a:gd name="T7" fmla="*/ 24 h 106"/>
                <a:gd name="T8" fmla="*/ 41 w 70"/>
                <a:gd name="T9" fmla="*/ 25 h 106"/>
                <a:gd name="T10" fmla="*/ 33 w 70"/>
                <a:gd name="T11" fmla="*/ 35 h 106"/>
                <a:gd name="T12" fmla="*/ 34 w 70"/>
                <a:gd name="T13" fmla="*/ 37 h 106"/>
                <a:gd name="T14" fmla="*/ 42 w 70"/>
                <a:gd name="T15" fmla="*/ 28 h 106"/>
                <a:gd name="T16" fmla="*/ 51 w 70"/>
                <a:gd name="T17" fmla="*/ 40 h 106"/>
                <a:gd name="T18" fmla="*/ 51 w 70"/>
                <a:gd name="T19" fmla="*/ 41 h 106"/>
                <a:gd name="T20" fmla="*/ 52 w 70"/>
                <a:gd name="T21" fmla="*/ 41 h 106"/>
                <a:gd name="T22" fmla="*/ 64 w 70"/>
                <a:gd name="T23" fmla="*/ 26 h 106"/>
                <a:gd name="T24" fmla="*/ 63 w 70"/>
                <a:gd name="T25" fmla="*/ 23 h 106"/>
                <a:gd name="T26" fmla="*/ 18 w 70"/>
                <a:gd name="T27" fmla="*/ 13 h 106"/>
                <a:gd name="T28" fmla="*/ 8 w 70"/>
                <a:gd name="T29" fmla="*/ 26 h 106"/>
                <a:gd name="T30" fmla="*/ 13 w 70"/>
                <a:gd name="T31" fmla="*/ 43 h 106"/>
                <a:gd name="T32" fmla="*/ 5 w 70"/>
                <a:gd name="T33" fmla="*/ 52 h 106"/>
                <a:gd name="T34" fmla="*/ 29 w 70"/>
                <a:gd name="T35" fmla="*/ 62 h 106"/>
                <a:gd name="T36" fmla="*/ 29 w 70"/>
                <a:gd name="T37" fmla="*/ 98 h 106"/>
                <a:gd name="T38" fmla="*/ 47 w 70"/>
                <a:gd name="T39" fmla="*/ 78 h 106"/>
                <a:gd name="T40" fmla="*/ 47 w 70"/>
                <a:gd name="T41" fmla="*/ 68 h 106"/>
                <a:gd name="T42" fmla="*/ 44 w 70"/>
                <a:gd name="T43" fmla="*/ 66 h 106"/>
                <a:gd name="T44" fmla="*/ 41 w 70"/>
                <a:gd name="T45" fmla="*/ 67 h 106"/>
                <a:gd name="T46" fmla="*/ 33 w 70"/>
                <a:gd name="T47" fmla="*/ 73 h 106"/>
                <a:gd name="T48" fmla="*/ 24 w 70"/>
                <a:gd name="T49" fmla="*/ 48 h 106"/>
                <a:gd name="T50" fmla="*/ 29 w 70"/>
                <a:gd name="T51" fmla="*/ 35 h 106"/>
                <a:gd name="T52" fmla="*/ 18 w 70"/>
                <a:gd name="T53" fmla="*/ 13 h 106"/>
                <a:gd name="T54" fmla="*/ 28 w 70"/>
                <a:gd name="T55" fmla="*/ 64 h 106"/>
                <a:gd name="T56" fmla="*/ 0 w 70"/>
                <a:gd name="T57" fmla="*/ 52 h 106"/>
                <a:gd name="T58" fmla="*/ 0 w 70"/>
                <a:gd name="T59" fmla="*/ 94 h 106"/>
                <a:gd name="T60" fmla="*/ 3 w 70"/>
                <a:gd name="T61" fmla="*/ 96 h 106"/>
                <a:gd name="T62" fmla="*/ 3 w 70"/>
                <a:gd name="T63" fmla="*/ 59 h 106"/>
                <a:gd name="T64" fmla="*/ 25 w 70"/>
                <a:gd name="T65" fmla="*/ 68 h 106"/>
                <a:gd name="T66" fmla="*/ 25 w 70"/>
                <a:gd name="T67" fmla="*/ 105 h 106"/>
                <a:gd name="T68" fmla="*/ 28 w 70"/>
                <a:gd name="T69" fmla="*/ 106 h 106"/>
                <a:gd name="T70" fmla="*/ 28 w 70"/>
                <a:gd name="T71" fmla="*/ 64 h 106"/>
                <a:gd name="T72" fmla="*/ 70 w 70"/>
                <a:gd name="T73" fmla="*/ 17 h 106"/>
                <a:gd name="T74" fmla="*/ 27 w 70"/>
                <a:gd name="T75" fmla="*/ 0 h 106"/>
                <a:gd name="T76" fmla="*/ 27 w 70"/>
                <a:gd name="T77" fmla="*/ 16 h 106"/>
                <a:gd name="T78" fmla="*/ 30 w 70"/>
                <a:gd name="T79" fmla="*/ 23 h 106"/>
                <a:gd name="T80" fmla="*/ 30 w 70"/>
                <a:gd name="T81" fmla="*/ 6 h 106"/>
                <a:gd name="T82" fmla="*/ 67 w 70"/>
                <a:gd name="T83" fmla="*/ 21 h 106"/>
                <a:gd name="T84" fmla="*/ 67 w 70"/>
                <a:gd name="T85" fmla="*/ 53 h 106"/>
                <a:gd name="T86" fmla="*/ 32 w 70"/>
                <a:gd name="T87" fmla="*/ 39 h 106"/>
                <a:gd name="T88" fmla="*/ 31 w 70"/>
                <a:gd name="T89" fmla="*/ 44 h 106"/>
                <a:gd name="T90" fmla="*/ 47 w 70"/>
                <a:gd name="T91" fmla="*/ 50 h 106"/>
                <a:gd name="T92" fmla="*/ 47 w 70"/>
                <a:gd name="T93" fmla="*/ 54 h 106"/>
                <a:gd name="T94" fmla="*/ 43 w 70"/>
                <a:gd name="T95" fmla="*/ 52 h 106"/>
                <a:gd name="T96" fmla="*/ 43 w 70"/>
                <a:gd name="T97" fmla="*/ 57 h 106"/>
                <a:gd name="T98" fmla="*/ 55 w 70"/>
                <a:gd name="T99" fmla="*/ 63 h 106"/>
                <a:gd name="T100" fmla="*/ 55 w 70"/>
                <a:gd name="T101" fmla="*/ 57 h 106"/>
                <a:gd name="T102" fmla="*/ 50 w 70"/>
                <a:gd name="T103" fmla="*/ 55 h 106"/>
                <a:gd name="T104" fmla="*/ 50 w 70"/>
                <a:gd name="T105" fmla="*/ 52 h 106"/>
                <a:gd name="T106" fmla="*/ 70 w 70"/>
                <a:gd name="T107" fmla="*/ 60 h 106"/>
                <a:gd name="T108" fmla="*/ 70 w 70"/>
                <a:gd name="T109" fmla="*/ 1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0" h="106">
                  <a:moveTo>
                    <a:pt x="63" y="23"/>
                  </a:moveTo>
                  <a:cubicBezTo>
                    <a:pt x="51" y="38"/>
                    <a:pt x="51" y="38"/>
                    <a:pt x="51" y="38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1" y="25"/>
                    <a:pt x="41" y="25"/>
                    <a:pt x="41" y="25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51" y="40"/>
                    <a:pt x="51" y="40"/>
                    <a:pt x="51" y="40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64" y="26"/>
                    <a:pt x="64" y="26"/>
                    <a:pt x="64" y="26"/>
                  </a:cubicBezTo>
                  <a:lnTo>
                    <a:pt x="63" y="23"/>
                  </a:lnTo>
                  <a:close/>
                  <a:moveTo>
                    <a:pt x="18" y="13"/>
                  </a:moveTo>
                  <a:cubicBezTo>
                    <a:pt x="13" y="10"/>
                    <a:pt x="8" y="16"/>
                    <a:pt x="8" y="26"/>
                  </a:cubicBezTo>
                  <a:cubicBezTo>
                    <a:pt x="8" y="33"/>
                    <a:pt x="10" y="39"/>
                    <a:pt x="13" y="43"/>
                  </a:cubicBezTo>
                  <a:cubicBezTo>
                    <a:pt x="10" y="45"/>
                    <a:pt x="7" y="48"/>
                    <a:pt x="5" y="52"/>
                  </a:cubicBezTo>
                  <a:cubicBezTo>
                    <a:pt x="29" y="62"/>
                    <a:pt x="29" y="62"/>
                    <a:pt x="29" y="62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47" y="78"/>
                    <a:pt x="47" y="78"/>
                    <a:pt x="47" y="78"/>
                  </a:cubicBezTo>
                  <a:cubicBezTo>
                    <a:pt x="49" y="76"/>
                    <a:pt x="48" y="72"/>
                    <a:pt x="47" y="68"/>
                  </a:cubicBezTo>
                  <a:cubicBezTo>
                    <a:pt x="46" y="67"/>
                    <a:pt x="45" y="66"/>
                    <a:pt x="44" y="66"/>
                  </a:cubicBezTo>
                  <a:cubicBezTo>
                    <a:pt x="43" y="65"/>
                    <a:pt x="42" y="65"/>
                    <a:pt x="41" y="67"/>
                  </a:cubicBezTo>
                  <a:cubicBezTo>
                    <a:pt x="33" y="73"/>
                    <a:pt x="33" y="73"/>
                    <a:pt x="33" y="73"/>
                  </a:cubicBezTo>
                  <a:cubicBezTo>
                    <a:pt x="32" y="65"/>
                    <a:pt x="29" y="56"/>
                    <a:pt x="24" y="48"/>
                  </a:cubicBezTo>
                  <a:cubicBezTo>
                    <a:pt x="27" y="46"/>
                    <a:pt x="29" y="41"/>
                    <a:pt x="29" y="35"/>
                  </a:cubicBezTo>
                  <a:cubicBezTo>
                    <a:pt x="29" y="25"/>
                    <a:pt x="24" y="15"/>
                    <a:pt x="18" y="13"/>
                  </a:cubicBezTo>
                  <a:close/>
                  <a:moveTo>
                    <a:pt x="28" y="64"/>
                  </a:moveTo>
                  <a:cubicBezTo>
                    <a:pt x="0" y="52"/>
                    <a:pt x="0" y="52"/>
                    <a:pt x="0" y="52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3" y="59"/>
                    <a:pt x="3" y="59"/>
                    <a:pt x="3" y="59"/>
                  </a:cubicBezTo>
                  <a:cubicBezTo>
                    <a:pt x="25" y="68"/>
                    <a:pt x="25" y="68"/>
                    <a:pt x="25" y="68"/>
                  </a:cubicBezTo>
                  <a:cubicBezTo>
                    <a:pt x="25" y="105"/>
                    <a:pt x="25" y="105"/>
                    <a:pt x="25" y="105"/>
                  </a:cubicBezTo>
                  <a:cubicBezTo>
                    <a:pt x="28" y="106"/>
                    <a:pt x="28" y="106"/>
                    <a:pt x="28" y="106"/>
                  </a:cubicBezTo>
                  <a:lnTo>
                    <a:pt x="28" y="64"/>
                  </a:lnTo>
                  <a:close/>
                  <a:moveTo>
                    <a:pt x="70" y="17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8" y="18"/>
                    <a:pt x="29" y="21"/>
                    <a:pt x="30" y="23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7" y="53"/>
                    <a:pt x="67" y="53"/>
                    <a:pt x="67" y="53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40"/>
                    <a:pt x="31" y="42"/>
                    <a:pt x="31" y="44"/>
                  </a:cubicBezTo>
                  <a:cubicBezTo>
                    <a:pt x="47" y="50"/>
                    <a:pt x="47" y="50"/>
                    <a:pt x="47" y="50"/>
                  </a:cubicBezTo>
                  <a:cubicBezTo>
                    <a:pt x="47" y="54"/>
                    <a:pt x="47" y="54"/>
                    <a:pt x="47" y="54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43" y="57"/>
                    <a:pt x="43" y="57"/>
                    <a:pt x="43" y="57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50" y="55"/>
                    <a:pt x="50" y="55"/>
                    <a:pt x="50" y="55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70" y="60"/>
                    <a:pt x="70" y="60"/>
                    <a:pt x="70" y="60"/>
                  </a:cubicBezTo>
                  <a:lnTo>
                    <a:pt x="70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2" name="Freeform 44"/>
            <p:cNvSpPr>
              <a:spLocks noEditPoints="1"/>
            </p:cNvSpPr>
            <p:nvPr/>
          </p:nvSpPr>
          <p:spPr bwMode="auto">
            <a:xfrm>
              <a:off x="5463677" y="2085531"/>
              <a:ext cx="421549" cy="471826"/>
            </a:xfrm>
            <a:custGeom>
              <a:avLst/>
              <a:gdLst>
                <a:gd name="T0" fmla="*/ 62 w 92"/>
                <a:gd name="T1" fmla="*/ 36 h 103"/>
                <a:gd name="T2" fmla="*/ 52 w 92"/>
                <a:gd name="T3" fmla="*/ 48 h 103"/>
                <a:gd name="T4" fmla="*/ 50 w 92"/>
                <a:gd name="T5" fmla="*/ 51 h 103"/>
                <a:gd name="T6" fmla="*/ 62 w 92"/>
                <a:gd name="T7" fmla="*/ 77 h 103"/>
                <a:gd name="T8" fmla="*/ 66 w 92"/>
                <a:gd name="T9" fmla="*/ 71 h 103"/>
                <a:gd name="T10" fmla="*/ 62 w 92"/>
                <a:gd name="T11" fmla="*/ 62 h 103"/>
                <a:gd name="T12" fmla="*/ 92 w 92"/>
                <a:gd name="T13" fmla="*/ 74 h 103"/>
                <a:gd name="T14" fmla="*/ 92 w 92"/>
                <a:gd name="T15" fmla="*/ 63 h 103"/>
                <a:gd name="T16" fmla="*/ 62 w 92"/>
                <a:gd name="T17" fmla="*/ 51 h 103"/>
                <a:gd name="T18" fmla="*/ 66 w 92"/>
                <a:gd name="T19" fmla="*/ 45 h 103"/>
                <a:gd name="T20" fmla="*/ 62 w 92"/>
                <a:gd name="T21" fmla="*/ 36 h 103"/>
                <a:gd name="T22" fmla="*/ 35 w 92"/>
                <a:gd name="T23" fmla="*/ 0 h 103"/>
                <a:gd name="T24" fmla="*/ 22 w 92"/>
                <a:gd name="T25" fmla="*/ 21 h 103"/>
                <a:gd name="T26" fmla="*/ 22 w 92"/>
                <a:gd name="T27" fmla="*/ 35 h 103"/>
                <a:gd name="T28" fmla="*/ 13 w 92"/>
                <a:gd name="T29" fmla="*/ 31 h 103"/>
                <a:gd name="T30" fmla="*/ 17 w 92"/>
                <a:gd name="T31" fmla="*/ 25 h 103"/>
                <a:gd name="T32" fmla="*/ 12 w 92"/>
                <a:gd name="T33" fmla="*/ 16 h 103"/>
                <a:gd name="T34" fmla="*/ 3 w 92"/>
                <a:gd name="T35" fmla="*/ 28 h 103"/>
                <a:gd name="T36" fmla="*/ 3 w 92"/>
                <a:gd name="T37" fmla="*/ 28 h 103"/>
                <a:gd name="T38" fmla="*/ 0 w 92"/>
                <a:gd name="T39" fmla="*/ 31 h 103"/>
                <a:gd name="T40" fmla="*/ 12 w 92"/>
                <a:gd name="T41" fmla="*/ 56 h 103"/>
                <a:gd name="T42" fmla="*/ 17 w 92"/>
                <a:gd name="T43" fmla="*/ 51 h 103"/>
                <a:gd name="T44" fmla="*/ 13 w 92"/>
                <a:gd name="T45" fmla="*/ 42 h 103"/>
                <a:gd name="T46" fmla="*/ 22 w 92"/>
                <a:gd name="T47" fmla="*/ 46 h 103"/>
                <a:gd name="T48" fmla="*/ 22 w 92"/>
                <a:gd name="T49" fmla="*/ 59 h 103"/>
                <a:gd name="T50" fmla="*/ 38 w 92"/>
                <a:gd name="T51" fmla="*/ 93 h 103"/>
                <a:gd name="T52" fmla="*/ 61 w 92"/>
                <a:gd name="T53" fmla="*/ 102 h 103"/>
                <a:gd name="T54" fmla="*/ 65 w 92"/>
                <a:gd name="T55" fmla="*/ 103 h 103"/>
                <a:gd name="T56" fmla="*/ 77 w 92"/>
                <a:gd name="T57" fmla="*/ 82 h 103"/>
                <a:gd name="T58" fmla="*/ 77 w 92"/>
                <a:gd name="T59" fmla="*/ 77 h 103"/>
                <a:gd name="T60" fmla="*/ 71 w 92"/>
                <a:gd name="T61" fmla="*/ 74 h 103"/>
                <a:gd name="T62" fmla="*/ 71 w 92"/>
                <a:gd name="T63" fmla="*/ 79 h 103"/>
                <a:gd name="T64" fmla="*/ 63 w 92"/>
                <a:gd name="T65" fmla="*/ 92 h 103"/>
                <a:gd name="T66" fmla="*/ 61 w 92"/>
                <a:gd name="T67" fmla="*/ 91 h 103"/>
                <a:gd name="T68" fmla="*/ 38 w 92"/>
                <a:gd name="T69" fmla="*/ 82 h 103"/>
                <a:gd name="T70" fmla="*/ 29 w 92"/>
                <a:gd name="T71" fmla="*/ 62 h 103"/>
                <a:gd name="T72" fmla="*/ 29 w 92"/>
                <a:gd name="T73" fmla="*/ 24 h 103"/>
                <a:gd name="T74" fmla="*/ 36 w 92"/>
                <a:gd name="T75" fmla="*/ 11 h 103"/>
                <a:gd name="T76" fmla="*/ 38 w 92"/>
                <a:gd name="T77" fmla="*/ 11 h 103"/>
                <a:gd name="T78" fmla="*/ 61 w 92"/>
                <a:gd name="T79" fmla="*/ 21 h 103"/>
                <a:gd name="T80" fmla="*/ 71 w 92"/>
                <a:gd name="T81" fmla="*/ 41 h 103"/>
                <a:gd name="T82" fmla="*/ 71 w 92"/>
                <a:gd name="T83" fmla="*/ 46 h 103"/>
                <a:gd name="T84" fmla="*/ 77 w 92"/>
                <a:gd name="T85" fmla="*/ 48 h 103"/>
                <a:gd name="T86" fmla="*/ 77 w 92"/>
                <a:gd name="T87" fmla="*/ 44 h 103"/>
                <a:gd name="T88" fmla="*/ 61 w 92"/>
                <a:gd name="T89" fmla="*/ 10 h 103"/>
                <a:gd name="T90" fmla="*/ 38 w 92"/>
                <a:gd name="T91" fmla="*/ 0 h 103"/>
                <a:gd name="T92" fmla="*/ 35 w 92"/>
                <a:gd name="T93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92" h="103">
                  <a:moveTo>
                    <a:pt x="62" y="36"/>
                  </a:moveTo>
                  <a:cubicBezTo>
                    <a:pt x="52" y="48"/>
                    <a:pt x="52" y="48"/>
                    <a:pt x="52" y="48"/>
                  </a:cubicBezTo>
                  <a:cubicBezTo>
                    <a:pt x="50" y="51"/>
                    <a:pt x="50" y="51"/>
                    <a:pt x="50" y="51"/>
                  </a:cubicBezTo>
                  <a:cubicBezTo>
                    <a:pt x="62" y="77"/>
                    <a:pt x="62" y="77"/>
                    <a:pt x="62" y="77"/>
                  </a:cubicBezTo>
                  <a:cubicBezTo>
                    <a:pt x="66" y="71"/>
                    <a:pt x="66" y="71"/>
                    <a:pt x="66" y="71"/>
                  </a:cubicBezTo>
                  <a:cubicBezTo>
                    <a:pt x="62" y="62"/>
                    <a:pt x="62" y="62"/>
                    <a:pt x="62" y="62"/>
                  </a:cubicBezTo>
                  <a:cubicBezTo>
                    <a:pt x="92" y="74"/>
                    <a:pt x="92" y="74"/>
                    <a:pt x="92" y="74"/>
                  </a:cubicBezTo>
                  <a:cubicBezTo>
                    <a:pt x="92" y="63"/>
                    <a:pt x="92" y="63"/>
                    <a:pt x="92" y="63"/>
                  </a:cubicBezTo>
                  <a:cubicBezTo>
                    <a:pt x="62" y="51"/>
                    <a:pt x="62" y="51"/>
                    <a:pt x="62" y="51"/>
                  </a:cubicBezTo>
                  <a:cubicBezTo>
                    <a:pt x="66" y="45"/>
                    <a:pt x="66" y="45"/>
                    <a:pt x="66" y="45"/>
                  </a:cubicBezTo>
                  <a:cubicBezTo>
                    <a:pt x="62" y="36"/>
                    <a:pt x="62" y="36"/>
                    <a:pt x="62" y="36"/>
                  </a:cubicBezTo>
                  <a:moveTo>
                    <a:pt x="35" y="0"/>
                  </a:moveTo>
                  <a:cubicBezTo>
                    <a:pt x="28" y="0"/>
                    <a:pt x="22" y="8"/>
                    <a:pt x="22" y="21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2" y="74"/>
                    <a:pt x="29" y="89"/>
                    <a:pt x="38" y="93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2" y="103"/>
                    <a:pt x="64" y="103"/>
                    <a:pt x="65" y="103"/>
                  </a:cubicBezTo>
                  <a:cubicBezTo>
                    <a:pt x="72" y="103"/>
                    <a:pt x="77" y="95"/>
                    <a:pt x="77" y="82"/>
                  </a:cubicBezTo>
                  <a:cubicBezTo>
                    <a:pt x="77" y="77"/>
                    <a:pt x="77" y="77"/>
                    <a:pt x="77" y="77"/>
                  </a:cubicBezTo>
                  <a:cubicBezTo>
                    <a:pt x="71" y="74"/>
                    <a:pt x="71" y="74"/>
                    <a:pt x="71" y="74"/>
                  </a:cubicBezTo>
                  <a:cubicBezTo>
                    <a:pt x="71" y="79"/>
                    <a:pt x="71" y="79"/>
                    <a:pt x="71" y="79"/>
                  </a:cubicBezTo>
                  <a:cubicBezTo>
                    <a:pt x="71" y="87"/>
                    <a:pt x="68" y="92"/>
                    <a:pt x="63" y="92"/>
                  </a:cubicBezTo>
                  <a:cubicBezTo>
                    <a:pt x="63" y="92"/>
                    <a:pt x="62" y="92"/>
                    <a:pt x="61" y="91"/>
                  </a:cubicBezTo>
                  <a:cubicBezTo>
                    <a:pt x="38" y="82"/>
                    <a:pt x="38" y="82"/>
                    <a:pt x="38" y="82"/>
                  </a:cubicBezTo>
                  <a:cubicBezTo>
                    <a:pt x="33" y="80"/>
                    <a:pt x="29" y="71"/>
                    <a:pt x="29" y="62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16"/>
                    <a:pt x="32" y="11"/>
                    <a:pt x="36" y="11"/>
                  </a:cubicBezTo>
                  <a:cubicBezTo>
                    <a:pt x="37" y="11"/>
                    <a:pt x="38" y="11"/>
                    <a:pt x="38" y="11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67" y="23"/>
                    <a:pt x="71" y="32"/>
                    <a:pt x="71" y="41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7" y="44"/>
                    <a:pt x="77" y="44"/>
                    <a:pt x="77" y="44"/>
                  </a:cubicBezTo>
                  <a:cubicBezTo>
                    <a:pt x="77" y="29"/>
                    <a:pt x="70" y="13"/>
                    <a:pt x="61" y="1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7" y="0"/>
                    <a:pt x="36" y="0"/>
                    <a:pt x="35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椭圆 106"/>
            <p:cNvSpPr>
              <a:spLocks noChangeAspect="1"/>
            </p:cNvSpPr>
            <p:nvPr/>
          </p:nvSpPr>
          <p:spPr>
            <a:xfrm>
              <a:off x="5078868" y="5960691"/>
              <a:ext cx="2126778" cy="9395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softEdge rad="279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1681989" y="2777800"/>
            <a:ext cx="3234236" cy="650686"/>
            <a:chOff x="8614471" y="2581594"/>
            <a:chExt cx="3234236" cy="650686"/>
          </a:xfrm>
        </p:grpSpPr>
        <p:sp>
          <p:nvSpPr>
            <p:cNvPr id="55" name="TextBox 54"/>
            <p:cNvSpPr txBox="1"/>
            <p:nvPr/>
          </p:nvSpPr>
          <p:spPr>
            <a:xfrm>
              <a:off x="10124514" y="2581594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000" b="1" dirty="0">
                  <a:solidFill>
                    <a:schemeClr val="accent2"/>
                  </a:solidFill>
                  <a:cs typeface="+mn-ea"/>
                  <a:sym typeface="+mn-lt"/>
                </a:rPr>
                <a:t>输入你的标题</a:t>
              </a: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8614471" y="2924503"/>
              <a:ext cx="323423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400" dirty="0" smtClean="0">
                  <a:cs typeface="+mn-ea"/>
                  <a:sym typeface="+mn-lt"/>
                </a:rPr>
                <a:t>点击添加编辑文本，</a:t>
              </a:r>
              <a:r>
                <a:rPr lang="zh-CN" altLang="en-US" sz="1400" dirty="0">
                  <a:cs typeface="+mn-ea"/>
                  <a:sym typeface="+mn-lt"/>
                </a:rPr>
                <a:t>大大增加可观赏性</a:t>
              </a: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1681989" y="3806708"/>
            <a:ext cx="3234236" cy="650686"/>
            <a:chOff x="8614471" y="2581594"/>
            <a:chExt cx="3234236" cy="650686"/>
          </a:xfrm>
        </p:grpSpPr>
        <p:sp>
          <p:nvSpPr>
            <p:cNvPr id="61" name="TextBox 60"/>
            <p:cNvSpPr txBox="1"/>
            <p:nvPr/>
          </p:nvSpPr>
          <p:spPr>
            <a:xfrm>
              <a:off x="10124513" y="2581594"/>
              <a:ext cx="17235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000" b="1" dirty="0">
                  <a:solidFill>
                    <a:schemeClr val="accent4"/>
                  </a:solidFill>
                  <a:cs typeface="+mn-ea"/>
                  <a:sym typeface="+mn-lt"/>
                </a:rPr>
                <a:t>输入你的标题</a:t>
              </a: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8614471" y="2924503"/>
              <a:ext cx="323423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400" dirty="0" smtClean="0">
                  <a:cs typeface="+mn-ea"/>
                  <a:sym typeface="+mn-lt"/>
                </a:rPr>
                <a:t>点击添加编辑文本，</a:t>
              </a:r>
              <a:r>
                <a:rPr lang="zh-CN" altLang="en-US" sz="1400" dirty="0">
                  <a:cs typeface="+mn-ea"/>
                  <a:sym typeface="+mn-lt"/>
                </a:rPr>
                <a:t>大大增加可观赏性</a:t>
              </a: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1682633" y="4860582"/>
            <a:ext cx="3234236" cy="650686"/>
            <a:chOff x="8614471" y="2581594"/>
            <a:chExt cx="3234236" cy="650686"/>
          </a:xfrm>
        </p:grpSpPr>
        <p:sp>
          <p:nvSpPr>
            <p:cNvPr id="64" name="TextBox 63"/>
            <p:cNvSpPr txBox="1"/>
            <p:nvPr/>
          </p:nvSpPr>
          <p:spPr>
            <a:xfrm>
              <a:off x="10124514" y="2581594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000" b="1" dirty="0">
                  <a:solidFill>
                    <a:schemeClr val="accent5"/>
                  </a:solidFill>
                  <a:cs typeface="+mn-ea"/>
                  <a:sym typeface="+mn-lt"/>
                </a:rPr>
                <a:t>输入你的标题</a:t>
              </a: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8614471" y="2924503"/>
              <a:ext cx="323423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400" dirty="0" smtClean="0">
                  <a:cs typeface="+mn-ea"/>
                  <a:sym typeface="+mn-lt"/>
                </a:rPr>
                <a:t>点击添加编辑文本，</a:t>
              </a:r>
              <a:r>
                <a:rPr lang="zh-CN" altLang="en-US" sz="1400" dirty="0">
                  <a:cs typeface="+mn-ea"/>
                  <a:sym typeface="+mn-lt"/>
                </a:rPr>
                <a:t>大大增加可观赏性</a:t>
              </a: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1681989" y="1748892"/>
            <a:ext cx="3234236" cy="650686"/>
            <a:chOff x="8614471" y="2581594"/>
            <a:chExt cx="3234236" cy="650686"/>
          </a:xfrm>
        </p:grpSpPr>
        <p:sp>
          <p:nvSpPr>
            <p:cNvPr id="67" name="TextBox 66"/>
            <p:cNvSpPr txBox="1"/>
            <p:nvPr/>
          </p:nvSpPr>
          <p:spPr>
            <a:xfrm>
              <a:off x="10124513" y="2581594"/>
              <a:ext cx="17235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000" b="1" dirty="0">
                  <a:solidFill>
                    <a:schemeClr val="accent1"/>
                  </a:solidFill>
                  <a:cs typeface="+mn-ea"/>
                  <a:sym typeface="+mn-lt"/>
                </a:rPr>
                <a:t>输入你的标题</a:t>
              </a: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8614471" y="2924503"/>
              <a:ext cx="323423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400" dirty="0" smtClean="0">
                  <a:cs typeface="+mn-ea"/>
                  <a:sym typeface="+mn-lt"/>
                </a:rPr>
                <a:t>点击添加编辑文本，</a:t>
              </a:r>
              <a:r>
                <a:rPr lang="zh-CN" altLang="en-US" sz="1400" dirty="0">
                  <a:cs typeface="+mn-ea"/>
                  <a:sym typeface="+mn-lt"/>
                </a:rPr>
                <a:t>大大增加可观赏性</a:t>
              </a: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7552888" y="1879184"/>
            <a:ext cx="17331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cs typeface="+mn-ea"/>
                <a:sym typeface="+mn-lt"/>
              </a:rPr>
              <a:t>输入你的标题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7508806" y="2171966"/>
            <a:ext cx="15696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>
                <a:solidFill>
                  <a:schemeClr val="accent3"/>
                </a:solidFill>
                <a:cs typeface="+mn-ea"/>
                <a:sym typeface="+mn-lt"/>
              </a:rPr>
              <a:t>85%</a:t>
            </a:r>
            <a:endParaRPr lang="en-GB" sz="5400" b="1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7553231" y="3029949"/>
            <a:ext cx="3999703" cy="377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400" dirty="0" smtClean="0">
                <a:solidFill>
                  <a:prstClr val="black"/>
                </a:solidFill>
                <a:cs typeface="+mn-ea"/>
                <a:sym typeface="+mn-lt"/>
              </a:rPr>
              <a:t>点击添加编辑文本</a:t>
            </a:r>
            <a:endParaRPr lang="zh-CN" altLang="en-US" sz="1400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0"/>
            <a:ext cx="406400" cy="1231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424689" y="354340"/>
            <a:ext cx="3390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点击在此输入标题</a:t>
            </a:r>
          </a:p>
        </p:txBody>
      </p:sp>
    </p:spTree>
  </p:cSld>
  <p:clrMapOvr>
    <a:masterClrMapping/>
  </p:clrMapOvr>
  <p:transition spd="slow" advTm="1000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262CF-5CC9-4929-99CD-9F101191856B}" type="slidenum">
              <a:rPr lang="en-GB" smtClean="0">
                <a:cs typeface="+mn-ea"/>
                <a:sym typeface="+mn-lt"/>
              </a:rPr>
              <a:t>21</a:t>
            </a:fld>
            <a:endParaRPr lang="en-GB">
              <a:cs typeface="+mn-ea"/>
              <a:sym typeface="+mn-lt"/>
            </a:endParaRPr>
          </a:p>
        </p:txBody>
      </p:sp>
      <p:sp>
        <p:nvSpPr>
          <p:cNvPr id="7" name="Round Diagonal Corner Rectangle 6"/>
          <p:cNvSpPr/>
          <p:nvPr/>
        </p:nvSpPr>
        <p:spPr>
          <a:xfrm flipV="1">
            <a:off x="3285455" y="3911116"/>
            <a:ext cx="2743398" cy="2156108"/>
          </a:xfrm>
          <a:prstGeom prst="round2DiagRect">
            <a:avLst>
              <a:gd name="adj1" fmla="val 30369"/>
              <a:gd name="adj2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cs typeface="+mn-ea"/>
              <a:sym typeface="+mn-lt"/>
            </a:endParaRPr>
          </a:p>
        </p:txBody>
      </p:sp>
      <p:sp>
        <p:nvSpPr>
          <p:cNvPr id="14" name="Round Diagonal Corner Rectangle 13"/>
          <p:cNvSpPr/>
          <p:nvPr/>
        </p:nvSpPr>
        <p:spPr>
          <a:xfrm flipH="1" flipV="1">
            <a:off x="6163147" y="3911116"/>
            <a:ext cx="2743398" cy="2156108"/>
          </a:xfrm>
          <a:prstGeom prst="round2DiagRect">
            <a:avLst>
              <a:gd name="adj1" fmla="val 30369"/>
              <a:gd name="adj2" fmla="val 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cs typeface="+mn-ea"/>
              <a:sym typeface="+mn-lt"/>
            </a:endParaRPr>
          </a:p>
        </p:txBody>
      </p:sp>
      <p:sp>
        <p:nvSpPr>
          <p:cNvPr id="20" name="Round Diagonal Corner Rectangle 19"/>
          <p:cNvSpPr/>
          <p:nvPr/>
        </p:nvSpPr>
        <p:spPr>
          <a:xfrm flipH="1">
            <a:off x="6163147" y="1632150"/>
            <a:ext cx="2743398" cy="2156108"/>
          </a:xfrm>
          <a:prstGeom prst="round2DiagRect">
            <a:avLst>
              <a:gd name="adj1" fmla="val 30369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cs typeface="+mn-ea"/>
              <a:sym typeface="+mn-lt"/>
            </a:endParaRPr>
          </a:p>
        </p:txBody>
      </p:sp>
      <p:sp>
        <p:nvSpPr>
          <p:cNvPr id="26" name="Round Diagonal Corner Rectangle 25"/>
          <p:cNvSpPr/>
          <p:nvPr/>
        </p:nvSpPr>
        <p:spPr>
          <a:xfrm>
            <a:off x="3285455" y="1632150"/>
            <a:ext cx="2743398" cy="2156108"/>
          </a:xfrm>
          <a:prstGeom prst="round2DiagRect">
            <a:avLst>
              <a:gd name="adj1" fmla="val 30369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cs typeface="+mn-ea"/>
              <a:sym typeface="+mn-lt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5115951" y="2869638"/>
            <a:ext cx="1960098" cy="1960098"/>
            <a:chOff x="5115951" y="2869638"/>
            <a:chExt cx="1960098" cy="1960098"/>
          </a:xfrm>
        </p:grpSpPr>
        <p:sp>
          <p:nvSpPr>
            <p:cNvPr id="30" name="Oval 29"/>
            <p:cNvSpPr/>
            <p:nvPr/>
          </p:nvSpPr>
          <p:spPr>
            <a:xfrm>
              <a:off x="5115951" y="2869638"/>
              <a:ext cx="1960098" cy="1960098"/>
            </a:xfrm>
            <a:prstGeom prst="ellipse">
              <a:avLst/>
            </a:prstGeom>
            <a:solidFill>
              <a:schemeClr val="bg1">
                <a:alpha val="6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+mn-ea"/>
                <a:sym typeface="+mn-lt"/>
              </a:endParaRPr>
            </a:p>
          </p:txBody>
        </p:sp>
        <p:sp>
          <p:nvSpPr>
            <p:cNvPr id="31" name="Freeform 30"/>
            <p:cNvSpPr>
              <a:spLocks noEditPoints="1"/>
            </p:cNvSpPr>
            <p:nvPr/>
          </p:nvSpPr>
          <p:spPr bwMode="auto">
            <a:xfrm>
              <a:off x="5803263" y="3214932"/>
              <a:ext cx="585475" cy="598562"/>
            </a:xfrm>
            <a:custGeom>
              <a:avLst/>
              <a:gdLst>
                <a:gd name="T0" fmla="*/ 203 w 360"/>
                <a:gd name="T1" fmla="*/ 271 h 368"/>
                <a:gd name="T2" fmla="*/ 261 w 360"/>
                <a:gd name="T3" fmla="*/ 202 h 368"/>
                <a:gd name="T4" fmla="*/ 360 w 360"/>
                <a:gd name="T5" fmla="*/ 51 h 368"/>
                <a:gd name="T6" fmla="*/ 346 w 360"/>
                <a:gd name="T7" fmla="*/ 37 h 368"/>
                <a:gd name="T8" fmla="*/ 277 w 360"/>
                <a:gd name="T9" fmla="*/ 37 h 368"/>
                <a:gd name="T10" fmla="*/ 180 w 360"/>
                <a:gd name="T11" fmla="*/ 0 h 368"/>
                <a:gd name="T12" fmla="*/ 83 w 360"/>
                <a:gd name="T13" fmla="*/ 37 h 368"/>
                <a:gd name="T14" fmla="*/ 14 w 360"/>
                <a:gd name="T15" fmla="*/ 37 h 368"/>
                <a:gd name="T16" fmla="*/ 0 w 360"/>
                <a:gd name="T17" fmla="*/ 51 h 368"/>
                <a:gd name="T18" fmla="*/ 98 w 360"/>
                <a:gd name="T19" fmla="*/ 202 h 368"/>
                <a:gd name="T20" fmla="*/ 156 w 360"/>
                <a:gd name="T21" fmla="*/ 271 h 368"/>
                <a:gd name="T22" fmla="*/ 156 w 360"/>
                <a:gd name="T23" fmla="*/ 297 h 368"/>
                <a:gd name="T24" fmla="*/ 91 w 360"/>
                <a:gd name="T25" fmla="*/ 332 h 368"/>
                <a:gd name="T26" fmla="*/ 180 w 360"/>
                <a:gd name="T27" fmla="*/ 368 h 368"/>
                <a:gd name="T28" fmla="*/ 269 w 360"/>
                <a:gd name="T29" fmla="*/ 332 h 368"/>
                <a:gd name="T30" fmla="*/ 203 w 360"/>
                <a:gd name="T31" fmla="*/ 297 h 368"/>
                <a:gd name="T32" fmla="*/ 203 w 360"/>
                <a:gd name="T33" fmla="*/ 271 h 368"/>
                <a:gd name="T34" fmla="*/ 259 w 360"/>
                <a:gd name="T35" fmla="*/ 170 h 368"/>
                <a:gd name="T36" fmla="*/ 281 w 360"/>
                <a:gd name="T37" fmla="*/ 65 h 368"/>
                <a:gd name="T38" fmla="*/ 331 w 360"/>
                <a:gd name="T39" fmla="*/ 65 h 368"/>
                <a:gd name="T40" fmla="*/ 259 w 360"/>
                <a:gd name="T41" fmla="*/ 170 h 368"/>
                <a:gd name="T42" fmla="*/ 180 w 360"/>
                <a:gd name="T43" fmla="*/ 24 h 368"/>
                <a:gd name="T44" fmla="*/ 256 w 360"/>
                <a:gd name="T45" fmla="*/ 55 h 368"/>
                <a:gd name="T46" fmla="*/ 180 w 360"/>
                <a:gd name="T47" fmla="*/ 86 h 368"/>
                <a:gd name="T48" fmla="*/ 104 w 360"/>
                <a:gd name="T49" fmla="*/ 55 h 368"/>
                <a:gd name="T50" fmla="*/ 180 w 360"/>
                <a:gd name="T51" fmla="*/ 24 h 368"/>
                <a:gd name="T52" fmla="*/ 29 w 360"/>
                <a:gd name="T53" fmla="*/ 65 h 368"/>
                <a:gd name="T54" fmla="*/ 79 w 360"/>
                <a:gd name="T55" fmla="*/ 65 h 368"/>
                <a:gd name="T56" fmla="*/ 101 w 360"/>
                <a:gd name="T57" fmla="*/ 170 h 368"/>
                <a:gd name="T58" fmla="*/ 29 w 360"/>
                <a:gd name="T59" fmla="*/ 65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60" h="368">
                  <a:moveTo>
                    <a:pt x="203" y="271"/>
                  </a:moveTo>
                  <a:cubicBezTo>
                    <a:pt x="203" y="242"/>
                    <a:pt x="225" y="226"/>
                    <a:pt x="261" y="202"/>
                  </a:cubicBezTo>
                  <a:cubicBezTo>
                    <a:pt x="305" y="173"/>
                    <a:pt x="360" y="137"/>
                    <a:pt x="360" y="51"/>
                  </a:cubicBezTo>
                  <a:cubicBezTo>
                    <a:pt x="360" y="43"/>
                    <a:pt x="353" y="37"/>
                    <a:pt x="346" y="37"/>
                  </a:cubicBezTo>
                  <a:cubicBezTo>
                    <a:pt x="277" y="37"/>
                    <a:pt x="277" y="37"/>
                    <a:pt x="277" y="37"/>
                  </a:cubicBezTo>
                  <a:cubicBezTo>
                    <a:pt x="267" y="19"/>
                    <a:pt x="238" y="0"/>
                    <a:pt x="180" y="0"/>
                  </a:cubicBezTo>
                  <a:cubicBezTo>
                    <a:pt x="121" y="0"/>
                    <a:pt x="92" y="19"/>
                    <a:pt x="83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6" y="37"/>
                    <a:pt x="0" y="43"/>
                    <a:pt x="0" y="51"/>
                  </a:cubicBezTo>
                  <a:cubicBezTo>
                    <a:pt x="0" y="137"/>
                    <a:pt x="54" y="173"/>
                    <a:pt x="98" y="202"/>
                  </a:cubicBezTo>
                  <a:cubicBezTo>
                    <a:pt x="134" y="226"/>
                    <a:pt x="156" y="242"/>
                    <a:pt x="156" y="271"/>
                  </a:cubicBezTo>
                  <a:cubicBezTo>
                    <a:pt x="156" y="297"/>
                    <a:pt x="156" y="297"/>
                    <a:pt x="156" y="297"/>
                  </a:cubicBezTo>
                  <a:cubicBezTo>
                    <a:pt x="118" y="301"/>
                    <a:pt x="91" y="315"/>
                    <a:pt x="91" y="332"/>
                  </a:cubicBezTo>
                  <a:cubicBezTo>
                    <a:pt x="91" y="352"/>
                    <a:pt x="131" y="368"/>
                    <a:pt x="180" y="368"/>
                  </a:cubicBezTo>
                  <a:cubicBezTo>
                    <a:pt x="229" y="368"/>
                    <a:pt x="269" y="352"/>
                    <a:pt x="269" y="332"/>
                  </a:cubicBezTo>
                  <a:cubicBezTo>
                    <a:pt x="269" y="315"/>
                    <a:pt x="241" y="301"/>
                    <a:pt x="203" y="297"/>
                  </a:cubicBezTo>
                  <a:lnTo>
                    <a:pt x="203" y="271"/>
                  </a:lnTo>
                  <a:close/>
                  <a:moveTo>
                    <a:pt x="259" y="170"/>
                  </a:moveTo>
                  <a:cubicBezTo>
                    <a:pt x="270" y="146"/>
                    <a:pt x="279" y="113"/>
                    <a:pt x="281" y="65"/>
                  </a:cubicBezTo>
                  <a:cubicBezTo>
                    <a:pt x="331" y="65"/>
                    <a:pt x="331" y="65"/>
                    <a:pt x="331" y="65"/>
                  </a:cubicBezTo>
                  <a:cubicBezTo>
                    <a:pt x="326" y="119"/>
                    <a:pt x="294" y="146"/>
                    <a:pt x="259" y="170"/>
                  </a:cubicBezTo>
                  <a:close/>
                  <a:moveTo>
                    <a:pt x="180" y="24"/>
                  </a:moveTo>
                  <a:cubicBezTo>
                    <a:pt x="234" y="24"/>
                    <a:pt x="256" y="47"/>
                    <a:pt x="256" y="55"/>
                  </a:cubicBezTo>
                  <a:cubicBezTo>
                    <a:pt x="256" y="63"/>
                    <a:pt x="234" y="86"/>
                    <a:pt x="180" y="86"/>
                  </a:cubicBezTo>
                  <a:cubicBezTo>
                    <a:pt x="125" y="86"/>
                    <a:pt x="104" y="63"/>
                    <a:pt x="104" y="55"/>
                  </a:cubicBezTo>
                  <a:cubicBezTo>
                    <a:pt x="104" y="47"/>
                    <a:pt x="125" y="24"/>
                    <a:pt x="180" y="24"/>
                  </a:cubicBezTo>
                  <a:close/>
                  <a:moveTo>
                    <a:pt x="29" y="65"/>
                  </a:moveTo>
                  <a:cubicBezTo>
                    <a:pt x="79" y="65"/>
                    <a:pt x="79" y="65"/>
                    <a:pt x="79" y="65"/>
                  </a:cubicBezTo>
                  <a:cubicBezTo>
                    <a:pt x="80" y="113"/>
                    <a:pt x="89" y="146"/>
                    <a:pt x="101" y="170"/>
                  </a:cubicBezTo>
                  <a:cubicBezTo>
                    <a:pt x="66" y="146"/>
                    <a:pt x="33" y="119"/>
                    <a:pt x="29" y="6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259072" y="3876342"/>
              <a:ext cx="167385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cs typeface="+mn-ea"/>
                  <a:sym typeface="+mn-lt"/>
                </a:rPr>
                <a:t>SUCCESS</a:t>
              </a:r>
              <a:endParaRPr lang="en-GB" sz="2400" dirty="0">
                <a:cs typeface="+mn-ea"/>
                <a:sym typeface="+mn-lt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167776" y="4338007"/>
            <a:ext cx="3070022" cy="871438"/>
            <a:chOff x="8716043" y="2874498"/>
            <a:chExt cx="3070022" cy="871438"/>
          </a:xfrm>
        </p:grpSpPr>
        <p:sp>
          <p:nvSpPr>
            <p:cNvPr id="34" name="TextBox 33"/>
            <p:cNvSpPr txBox="1"/>
            <p:nvPr/>
          </p:nvSpPr>
          <p:spPr>
            <a:xfrm>
              <a:off x="8716043" y="3222716"/>
              <a:ext cx="30700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00" dirty="0" smtClean="0">
                  <a:cs typeface="+mn-ea"/>
                  <a:sym typeface="+mn-lt"/>
                </a:rPr>
                <a:t>点击添加编辑文本，</a:t>
              </a:r>
              <a:r>
                <a:rPr lang="zh-CN" altLang="en-US" sz="1400" dirty="0">
                  <a:cs typeface="+mn-ea"/>
                  <a:sym typeface="+mn-lt"/>
                </a:rPr>
                <a:t>大大增加可观赏性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0062516" y="2874498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000" b="1" dirty="0">
                  <a:solidFill>
                    <a:schemeClr val="accent4"/>
                  </a:solidFill>
                  <a:cs typeface="+mn-ea"/>
                  <a:sym typeface="+mn-lt"/>
                </a:rPr>
                <a:t>输入你的标题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67262" y="2102689"/>
            <a:ext cx="3070022" cy="871438"/>
            <a:chOff x="8716043" y="2874498"/>
            <a:chExt cx="3070022" cy="871438"/>
          </a:xfrm>
        </p:grpSpPr>
        <p:sp>
          <p:nvSpPr>
            <p:cNvPr id="37" name="TextBox 36"/>
            <p:cNvSpPr txBox="1"/>
            <p:nvPr/>
          </p:nvSpPr>
          <p:spPr>
            <a:xfrm>
              <a:off x="8716043" y="3222716"/>
              <a:ext cx="30700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00" dirty="0" smtClean="0">
                  <a:cs typeface="+mn-ea"/>
                  <a:sym typeface="+mn-lt"/>
                </a:rPr>
                <a:t>点击添加编辑文本，</a:t>
              </a:r>
              <a:r>
                <a:rPr lang="zh-CN" altLang="en-US" sz="1400" dirty="0">
                  <a:cs typeface="+mn-ea"/>
                  <a:sym typeface="+mn-lt"/>
                </a:rPr>
                <a:t>大大增加可观赏性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0034367" y="2874498"/>
              <a:ext cx="175169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000" b="1" dirty="0">
                  <a:solidFill>
                    <a:schemeClr val="accent1"/>
                  </a:solidFill>
                  <a:cs typeface="+mn-ea"/>
                  <a:sym typeface="+mn-lt"/>
                </a:rPr>
                <a:t>输入你的标题</a:t>
              </a: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9026451" y="4338007"/>
            <a:ext cx="2931087" cy="871438"/>
            <a:chOff x="8596287" y="2874498"/>
            <a:chExt cx="2931087" cy="871438"/>
          </a:xfrm>
        </p:grpSpPr>
        <p:sp>
          <p:nvSpPr>
            <p:cNvPr id="40" name="TextBox 39"/>
            <p:cNvSpPr txBox="1"/>
            <p:nvPr/>
          </p:nvSpPr>
          <p:spPr>
            <a:xfrm>
              <a:off x="8596287" y="3222716"/>
              <a:ext cx="29310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cs typeface="+mn-ea"/>
                  <a:sym typeface="+mn-lt"/>
                </a:rPr>
                <a:t>点击添加编辑文本，</a:t>
              </a:r>
              <a:r>
                <a:rPr lang="zh-CN" altLang="en-US" sz="1400" dirty="0">
                  <a:cs typeface="+mn-ea"/>
                  <a:sym typeface="+mn-lt"/>
                </a:rPr>
                <a:t>大大增加可观赏性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8596287" y="2874498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accent5"/>
                  </a:solidFill>
                  <a:cs typeface="+mn-ea"/>
                  <a:sym typeface="+mn-lt"/>
                </a:rPr>
                <a:t>输入你的标题</a:t>
              </a: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9005021" y="2059041"/>
            <a:ext cx="2778670" cy="871438"/>
            <a:chOff x="8596287" y="2874498"/>
            <a:chExt cx="2778670" cy="871438"/>
          </a:xfrm>
        </p:grpSpPr>
        <p:sp>
          <p:nvSpPr>
            <p:cNvPr id="43" name="TextBox 42"/>
            <p:cNvSpPr txBox="1"/>
            <p:nvPr/>
          </p:nvSpPr>
          <p:spPr>
            <a:xfrm>
              <a:off x="8596287" y="3222716"/>
              <a:ext cx="277867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cs typeface="+mn-ea"/>
                  <a:sym typeface="+mn-lt"/>
                </a:rPr>
                <a:t>点击添加编辑文本，</a:t>
              </a:r>
              <a:r>
                <a:rPr lang="zh-CN" altLang="en-US" sz="1400" dirty="0">
                  <a:cs typeface="+mn-ea"/>
                  <a:sym typeface="+mn-lt"/>
                </a:rPr>
                <a:t>大大增加可观赏性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8596287" y="2874498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accent2"/>
                  </a:solidFill>
                  <a:cs typeface="+mn-ea"/>
                  <a:sym typeface="+mn-lt"/>
                </a:rPr>
                <a:t>输入你的标题</a:t>
              </a:r>
            </a:p>
          </p:txBody>
        </p:sp>
      </p:grpSp>
      <p:sp>
        <p:nvSpPr>
          <p:cNvPr id="4" name="Rectangle 3"/>
          <p:cNvSpPr/>
          <p:nvPr/>
        </p:nvSpPr>
        <p:spPr>
          <a:xfrm>
            <a:off x="3588998" y="2129957"/>
            <a:ext cx="21363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bg2"/>
                </a:solidFill>
                <a:cs typeface="+mn-ea"/>
                <a:sym typeface="+mn-lt"/>
              </a:rPr>
              <a:t>点击添加编辑文本，</a:t>
            </a:r>
            <a:r>
              <a:rPr lang="zh-CN" altLang="en-US" sz="1400" dirty="0">
                <a:solidFill>
                  <a:schemeClr val="bg2"/>
                </a:solidFill>
                <a:cs typeface="+mn-ea"/>
                <a:sym typeface="+mn-lt"/>
              </a:rPr>
              <a:t>大大增加可观赏性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466690" y="2129957"/>
            <a:ext cx="21363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bg2"/>
                </a:solidFill>
                <a:cs typeface="+mn-ea"/>
                <a:sym typeface="+mn-lt"/>
              </a:rPr>
              <a:t>点击添加编辑文本，</a:t>
            </a:r>
            <a:r>
              <a:rPr lang="zh-CN" altLang="en-US" sz="1400" dirty="0">
                <a:solidFill>
                  <a:schemeClr val="bg2"/>
                </a:solidFill>
                <a:cs typeface="+mn-ea"/>
                <a:sym typeface="+mn-lt"/>
              </a:rPr>
              <a:t>大大增加可观赏性</a:t>
            </a:r>
          </a:p>
        </p:txBody>
      </p:sp>
      <p:sp>
        <p:nvSpPr>
          <p:cNvPr id="70" name="Rectangle 69"/>
          <p:cNvSpPr/>
          <p:nvPr/>
        </p:nvSpPr>
        <p:spPr>
          <a:xfrm>
            <a:off x="6466690" y="4686225"/>
            <a:ext cx="21363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bg2"/>
                </a:solidFill>
                <a:cs typeface="+mn-ea"/>
                <a:sym typeface="+mn-lt"/>
              </a:rPr>
              <a:t>点击添加编辑文本，</a:t>
            </a:r>
            <a:r>
              <a:rPr lang="zh-CN" altLang="en-US" sz="1400" dirty="0">
                <a:solidFill>
                  <a:schemeClr val="bg2"/>
                </a:solidFill>
                <a:cs typeface="+mn-ea"/>
                <a:sym typeface="+mn-lt"/>
              </a:rPr>
              <a:t>大大增加可观赏性</a:t>
            </a:r>
          </a:p>
        </p:txBody>
      </p:sp>
      <p:sp>
        <p:nvSpPr>
          <p:cNvPr id="71" name="Rectangle 70"/>
          <p:cNvSpPr/>
          <p:nvPr/>
        </p:nvSpPr>
        <p:spPr>
          <a:xfrm>
            <a:off x="3588998" y="4686225"/>
            <a:ext cx="21363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bg2"/>
                </a:solidFill>
                <a:cs typeface="+mn-ea"/>
                <a:sym typeface="+mn-lt"/>
              </a:rPr>
              <a:t>点击添加编辑文本，</a:t>
            </a:r>
            <a:r>
              <a:rPr lang="zh-CN" altLang="en-US" sz="1400" dirty="0">
                <a:solidFill>
                  <a:schemeClr val="bg2"/>
                </a:solidFill>
                <a:cs typeface="+mn-ea"/>
                <a:sym typeface="+mn-lt"/>
              </a:rPr>
              <a:t>大大增加可观赏性</a:t>
            </a:r>
          </a:p>
        </p:txBody>
      </p:sp>
      <p:sp>
        <p:nvSpPr>
          <p:cNvPr id="27" name="矩形 26"/>
          <p:cNvSpPr/>
          <p:nvPr/>
        </p:nvSpPr>
        <p:spPr>
          <a:xfrm>
            <a:off x="0" y="0"/>
            <a:ext cx="406400" cy="1231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424689" y="354340"/>
            <a:ext cx="3390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点击在此输入标题</a:t>
            </a:r>
          </a:p>
        </p:txBody>
      </p:sp>
    </p:spTree>
  </p:cSld>
  <p:clrMapOvr>
    <a:masterClrMapping/>
  </p:clrMapOvr>
  <p:transition spd="slow" advTm="1000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262CF-5CC9-4929-99CD-9F101191856B}" type="slidenum">
              <a:rPr lang="en-GB" sz="1200" smtClean="0">
                <a:cs typeface="+mn-ea"/>
                <a:sym typeface="+mn-lt"/>
              </a:rPr>
              <a:t>22</a:t>
            </a:fld>
            <a:endParaRPr lang="en-GB" sz="1200">
              <a:cs typeface="+mn-ea"/>
              <a:sym typeface="+mn-lt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881141" y="1517015"/>
            <a:ext cx="2428836" cy="4462819"/>
            <a:chOff x="1634113" y="1643624"/>
            <a:chExt cx="2428836" cy="4462819"/>
          </a:xfrm>
        </p:grpSpPr>
        <p:sp>
          <p:nvSpPr>
            <p:cNvPr id="15" name="Rectangle 14"/>
            <p:cNvSpPr/>
            <p:nvPr/>
          </p:nvSpPr>
          <p:spPr>
            <a:xfrm>
              <a:off x="1634113" y="1643624"/>
              <a:ext cx="2428836" cy="446281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+mn-ea"/>
                <a:sym typeface="+mn-lt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702294" y="2374710"/>
              <a:ext cx="2292474" cy="63479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+mn-ea"/>
                <a:sym typeface="+mn-lt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702294" y="3009506"/>
              <a:ext cx="2292474" cy="298775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+mn-ea"/>
                <a:sym typeface="+mn-lt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702294" y="3460988"/>
              <a:ext cx="2292474" cy="37531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+mn-ea"/>
                <a:sym typeface="+mn-lt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702294" y="4287786"/>
              <a:ext cx="2292474" cy="37531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+mn-ea"/>
                <a:sym typeface="+mn-lt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1702294" y="5115866"/>
              <a:ext cx="2292474" cy="88139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+mn-ea"/>
                <a:sym typeface="+mn-lt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1875416" y="5295331"/>
              <a:ext cx="1946229" cy="522463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cs typeface="+mn-ea"/>
                  <a:sym typeface="+mn-lt"/>
                </a:rPr>
                <a:t>BUY NOW!</a:t>
              </a:r>
              <a:endParaRPr lang="en-GB">
                <a:cs typeface="+mn-ea"/>
                <a:sym typeface="+mn-lt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986756" y="1809112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2"/>
                  </a:solidFill>
                  <a:cs typeface="+mn-ea"/>
                  <a:sym typeface="+mn-lt"/>
                </a:rPr>
                <a:t>输入你的标题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265876" y="2399719"/>
              <a:ext cx="122341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>
                  <a:solidFill>
                    <a:schemeClr val="bg2"/>
                  </a:solidFill>
                  <a:cs typeface="+mn-ea"/>
                  <a:sym typeface="+mn-lt"/>
                </a:rPr>
                <a:t>$</a:t>
              </a:r>
              <a:r>
                <a:rPr lang="en-US" sz="3200" b="1">
                  <a:solidFill>
                    <a:schemeClr val="bg2"/>
                  </a:solidFill>
                  <a:cs typeface="+mn-ea"/>
                  <a:sym typeface="+mn-lt"/>
                </a:rPr>
                <a:t>14</a:t>
              </a:r>
              <a:r>
                <a:rPr lang="en-US" sz="2000" b="1">
                  <a:solidFill>
                    <a:schemeClr val="bg2"/>
                  </a:solidFill>
                  <a:cs typeface="+mn-ea"/>
                  <a:sym typeface="+mn-lt"/>
                </a:rPr>
                <a:t>/mo</a:t>
              </a:r>
              <a:endParaRPr lang="en-GB" b="1">
                <a:solidFill>
                  <a:schemeClr val="bg2"/>
                </a:solidFill>
                <a:cs typeface="+mn-ea"/>
                <a:sym typeface="+mn-lt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066906" y="3065329"/>
              <a:ext cx="181331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>
                  <a:cs typeface="+mn-ea"/>
                  <a:sym typeface="+mn-lt"/>
                </a:rPr>
                <a:t>10GB</a:t>
              </a:r>
              <a:r>
                <a:rPr lang="en-US" sz="1600">
                  <a:cs typeface="+mn-ea"/>
                  <a:sym typeface="+mn-lt"/>
                </a:rPr>
                <a:t> Disk Space</a:t>
              </a:r>
              <a:endParaRPr lang="en-GB" sz="1600">
                <a:cs typeface="+mn-ea"/>
                <a:sym typeface="+mn-lt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969571" y="3479369"/>
              <a:ext cx="189667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>
                  <a:cs typeface="+mn-ea"/>
                  <a:sym typeface="+mn-lt"/>
                </a:rPr>
                <a:t>Unlimited </a:t>
              </a:r>
              <a:r>
                <a:rPr lang="en-US" sz="1600">
                  <a:cs typeface="+mn-ea"/>
                  <a:sym typeface="+mn-lt"/>
                </a:rPr>
                <a:t>Support</a:t>
              </a:r>
              <a:endParaRPr lang="en-GB" sz="1600">
                <a:cs typeface="+mn-ea"/>
                <a:sym typeface="+mn-lt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103998" y="3891191"/>
              <a:ext cx="166731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>
                  <a:cs typeface="+mn-ea"/>
                  <a:sym typeface="+mn-lt"/>
                </a:rPr>
                <a:t>Validation </a:t>
              </a:r>
              <a:r>
                <a:rPr lang="en-US" sz="1600">
                  <a:cs typeface="+mn-ea"/>
                  <a:sym typeface="+mn-lt"/>
                </a:rPr>
                <a:t>W3C</a:t>
              </a:r>
              <a:endParaRPr lang="en-GB" sz="1600">
                <a:cs typeface="+mn-ea"/>
                <a:sym typeface="+mn-lt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012435" y="4334107"/>
              <a:ext cx="166744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>
                  <a:cs typeface="+mn-ea"/>
                  <a:sym typeface="+mn-lt"/>
                </a:rPr>
                <a:t>Bootstrap </a:t>
              </a:r>
              <a:r>
                <a:rPr lang="en-US" sz="1600">
                  <a:cs typeface="+mn-ea"/>
                  <a:sym typeface="+mn-lt"/>
                </a:rPr>
                <a:t>2.3.0</a:t>
              </a:r>
              <a:endParaRPr lang="en-GB" sz="1600">
                <a:cs typeface="+mn-ea"/>
                <a:sym typeface="+mn-lt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143246" y="4732789"/>
              <a:ext cx="165301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>
                  <a:cs typeface="+mn-ea"/>
                  <a:sym typeface="+mn-lt"/>
                </a:rPr>
                <a:t>HTML5</a:t>
              </a:r>
              <a:r>
                <a:rPr lang="en-US" sz="1600">
                  <a:cs typeface="+mn-ea"/>
                  <a:sym typeface="+mn-lt"/>
                </a:rPr>
                <a:t> &amp; CSS3</a:t>
              </a:r>
              <a:endParaRPr lang="en-GB" sz="1600">
                <a:cs typeface="+mn-ea"/>
                <a:sym typeface="+mn-lt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3548101" y="1517015"/>
            <a:ext cx="2428836" cy="4462819"/>
            <a:chOff x="1634113" y="1643624"/>
            <a:chExt cx="2428836" cy="4462819"/>
          </a:xfrm>
        </p:grpSpPr>
        <p:sp>
          <p:nvSpPr>
            <p:cNvPr id="33" name="Rectangle 32"/>
            <p:cNvSpPr/>
            <p:nvPr/>
          </p:nvSpPr>
          <p:spPr>
            <a:xfrm>
              <a:off x="1634113" y="1643624"/>
              <a:ext cx="2428836" cy="44628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+mn-ea"/>
                <a:sym typeface="+mn-lt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1702294" y="2374710"/>
              <a:ext cx="2292474" cy="63479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+mn-ea"/>
                <a:sym typeface="+mn-lt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1702294" y="3009506"/>
              <a:ext cx="2292474" cy="298775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+mn-ea"/>
                <a:sym typeface="+mn-lt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1702294" y="3460988"/>
              <a:ext cx="2292474" cy="37531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+mn-ea"/>
                <a:sym typeface="+mn-lt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1702294" y="4287786"/>
              <a:ext cx="2292474" cy="37531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+mn-ea"/>
                <a:sym typeface="+mn-lt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1702294" y="5115866"/>
              <a:ext cx="2292474" cy="88139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+mn-ea"/>
                <a:sym typeface="+mn-lt"/>
              </a:endParaRPr>
            </a:p>
          </p:txBody>
        </p:sp>
        <p:sp>
          <p:nvSpPr>
            <p:cNvPr id="39" name="Rounded Rectangle 38"/>
            <p:cNvSpPr/>
            <p:nvPr/>
          </p:nvSpPr>
          <p:spPr>
            <a:xfrm>
              <a:off x="1875416" y="5295331"/>
              <a:ext cx="1946229" cy="522463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cs typeface="+mn-ea"/>
                  <a:sym typeface="+mn-lt"/>
                </a:rPr>
                <a:t>BUY NOW!</a:t>
              </a:r>
              <a:endParaRPr lang="en-GB">
                <a:cs typeface="+mn-ea"/>
                <a:sym typeface="+mn-lt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986758" y="1809112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2"/>
                  </a:solidFill>
                  <a:cs typeface="+mn-ea"/>
                  <a:sym typeface="+mn-lt"/>
                </a:rPr>
                <a:t>输入你的标题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265876" y="2399719"/>
              <a:ext cx="122341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>
                  <a:solidFill>
                    <a:schemeClr val="bg2"/>
                  </a:solidFill>
                  <a:cs typeface="+mn-ea"/>
                  <a:sym typeface="+mn-lt"/>
                </a:rPr>
                <a:t>$</a:t>
              </a:r>
              <a:r>
                <a:rPr lang="en-US" sz="3200" b="1">
                  <a:solidFill>
                    <a:schemeClr val="bg2"/>
                  </a:solidFill>
                  <a:cs typeface="+mn-ea"/>
                  <a:sym typeface="+mn-lt"/>
                </a:rPr>
                <a:t>14</a:t>
              </a:r>
              <a:r>
                <a:rPr lang="en-US" sz="2000" b="1">
                  <a:solidFill>
                    <a:schemeClr val="bg2"/>
                  </a:solidFill>
                  <a:cs typeface="+mn-ea"/>
                  <a:sym typeface="+mn-lt"/>
                </a:rPr>
                <a:t>/mo</a:t>
              </a:r>
              <a:endParaRPr lang="en-GB" b="1">
                <a:solidFill>
                  <a:schemeClr val="bg2"/>
                </a:solidFill>
                <a:cs typeface="+mn-ea"/>
                <a:sym typeface="+mn-lt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066906" y="3065329"/>
              <a:ext cx="181331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>
                  <a:cs typeface="+mn-ea"/>
                  <a:sym typeface="+mn-lt"/>
                </a:rPr>
                <a:t>10GB</a:t>
              </a:r>
              <a:r>
                <a:rPr lang="en-US" sz="1600">
                  <a:cs typeface="+mn-ea"/>
                  <a:sym typeface="+mn-lt"/>
                </a:rPr>
                <a:t> Disk Space</a:t>
              </a:r>
              <a:endParaRPr lang="en-GB" sz="1600">
                <a:cs typeface="+mn-ea"/>
                <a:sym typeface="+mn-lt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969571" y="3479369"/>
              <a:ext cx="189667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>
                  <a:cs typeface="+mn-ea"/>
                  <a:sym typeface="+mn-lt"/>
                </a:rPr>
                <a:t>Unlimited </a:t>
              </a:r>
              <a:r>
                <a:rPr lang="en-US" sz="1600">
                  <a:cs typeface="+mn-ea"/>
                  <a:sym typeface="+mn-lt"/>
                </a:rPr>
                <a:t>Support</a:t>
              </a:r>
              <a:endParaRPr lang="en-GB" sz="1600">
                <a:cs typeface="+mn-ea"/>
                <a:sym typeface="+mn-lt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2103998" y="3891191"/>
              <a:ext cx="166731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>
                  <a:cs typeface="+mn-ea"/>
                  <a:sym typeface="+mn-lt"/>
                </a:rPr>
                <a:t>Validation </a:t>
              </a:r>
              <a:r>
                <a:rPr lang="en-US" sz="1600">
                  <a:cs typeface="+mn-ea"/>
                  <a:sym typeface="+mn-lt"/>
                </a:rPr>
                <a:t>W3C</a:t>
              </a:r>
              <a:endParaRPr lang="en-GB" sz="1600">
                <a:cs typeface="+mn-ea"/>
                <a:sym typeface="+mn-lt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2012435" y="4334107"/>
              <a:ext cx="166744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>
                  <a:cs typeface="+mn-ea"/>
                  <a:sym typeface="+mn-lt"/>
                </a:rPr>
                <a:t>Bootstrap </a:t>
              </a:r>
              <a:r>
                <a:rPr lang="en-US" sz="1600">
                  <a:cs typeface="+mn-ea"/>
                  <a:sym typeface="+mn-lt"/>
                </a:rPr>
                <a:t>2.3.0</a:t>
              </a:r>
              <a:endParaRPr lang="en-GB" sz="1600">
                <a:cs typeface="+mn-ea"/>
                <a:sym typeface="+mn-lt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2143246" y="4732789"/>
              <a:ext cx="165301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>
                  <a:cs typeface="+mn-ea"/>
                  <a:sym typeface="+mn-lt"/>
                </a:rPr>
                <a:t>HTML5</a:t>
              </a:r>
              <a:r>
                <a:rPr lang="en-US" sz="1600">
                  <a:cs typeface="+mn-ea"/>
                  <a:sym typeface="+mn-lt"/>
                </a:rPr>
                <a:t> &amp; CSS3</a:t>
              </a:r>
              <a:endParaRPr lang="en-GB" sz="1600">
                <a:cs typeface="+mn-ea"/>
                <a:sym typeface="+mn-lt"/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6215061" y="1517014"/>
            <a:ext cx="2428836" cy="4462819"/>
            <a:chOff x="1634113" y="1643624"/>
            <a:chExt cx="2428836" cy="4462819"/>
          </a:xfrm>
        </p:grpSpPr>
        <p:sp>
          <p:nvSpPr>
            <p:cNvPr id="48" name="Rectangle 47"/>
            <p:cNvSpPr/>
            <p:nvPr/>
          </p:nvSpPr>
          <p:spPr>
            <a:xfrm>
              <a:off x="1634113" y="1643624"/>
              <a:ext cx="2428836" cy="44628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+mn-ea"/>
                <a:sym typeface="+mn-lt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702294" y="2374710"/>
              <a:ext cx="2292474" cy="634795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+mn-ea"/>
                <a:sym typeface="+mn-lt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1702294" y="3009506"/>
              <a:ext cx="2292474" cy="298775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+mn-ea"/>
                <a:sym typeface="+mn-lt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1702294" y="3460988"/>
              <a:ext cx="2292474" cy="37531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+mn-ea"/>
                <a:sym typeface="+mn-lt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1702294" y="4287786"/>
              <a:ext cx="2292474" cy="37531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+mn-ea"/>
                <a:sym typeface="+mn-lt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1702294" y="5115866"/>
              <a:ext cx="2292474" cy="88139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+mn-ea"/>
                <a:sym typeface="+mn-lt"/>
              </a:endParaRPr>
            </a:p>
          </p:txBody>
        </p:sp>
        <p:sp>
          <p:nvSpPr>
            <p:cNvPr id="54" name="Rounded Rectangle 53"/>
            <p:cNvSpPr/>
            <p:nvPr/>
          </p:nvSpPr>
          <p:spPr>
            <a:xfrm>
              <a:off x="1875416" y="5295331"/>
              <a:ext cx="1946229" cy="522463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cs typeface="+mn-ea"/>
                  <a:sym typeface="+mn-lt"/>
                </a:rPr>
                <a:t>BUY NOW!</a:t>
              </a:r>
              <a:endParaRPr lang="en-GB">
                <a:cs typeface="+mn-ea"/>
                <a:sym typeface="+mn-lt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986756" y="1809112"/>
              <a:ext cx="17235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2"/>
                  </a:solidFill>
                  <a:cs typeface="+mn-ea"/>
                  <a:sym typeface="+mn-lt"/>
                </a:rPr>
                <a:t>输入你的标题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2265876" y="2399719"/>
              <a:ext cx="122341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>
                  <a:solidFill>
                    <a:schemeClr val="bg2"/>
                  </a:solidFill>
                  <a:cs typeface="+mn-ea"/>
                  <a:sym typeface="+mn-lt"/>
                </a:rPr>
                <a:t>$</a:t>
              </a:r>
              <a:r>
                <a:rPr lang="en-US" sz="3200" b="1">
                  <a:solidFill>
                    <a:schemeClr val="bg2"/>
                  </a:solidFill>
                  <a:cs typeface="+mn-ea"/>
                  <a:sym typeface="+mn-lt"/>
                </a:rPr>
                <a:t>14</a:t>
              </a:r>
              <a:r>
                <a:rPr lang="en-US" sz="2000" b="1">
                  <a:solidFill>
                    <a:schemeClr val="bg2"/>
                  </a:solidFill>
                  <a:cs typeface="+mn-ea"/>
                  <a:sym typeface="+mn-lt"/>
                </a:rPr>
                <a:t>/mo</a:t>
              </a:r>
              <a:endParaRPr lang="en-GB" b="1">
                <a:solidFill>
                  <a:schemeClr val="bg2"/>
                </a:solidFill>
                <a:cs typeface="+mn-ea"/>
                <a:sym typeface="+mn-lt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2066906" y="3065329"/>
              <a:ext cx="181331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>
                  <a:cs typeface="+mn-ea"/>
                  <a:sym typeface="+mn-lt"/>
                </a:rPr>
                <a:t>10GB</a:t>
              </a:r>
              <a:r>
                <a:rPr lang="en-US" sz="1600">
                  <a:cs typeface="+mn-ea"/>
                  <a:sym typeface="+mn-lt"/>
                </a:rPr>
                <a:t> Disk Space</a:t>
              </a:r>
              <a:endParaRPr lang="en-GB" sz="1600">
                <a:cs typeface="+mn-ea"/>
                <a:sym typeface="+mn-lt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1969571" y="3479369"/>
              <a:ext cx="189667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>
                  <a:cs typeface="+mn-ea"/>
                  <a:sym typeface="+mn-lt"/>
                </a:rPr>
                <a:t>Unlimited </a:t>
              </a:r>
              <a:r>
                <a:rPr lang="en-US" sz="1600">
                  <a:cs typeface="+mn-ea"/>
                  <a:sym typeface="+mn-lt"/>
                </a:rPr>
                <a:t>Support</a:t>
              </a:r>
              <a:endParaRPr lang="en-GB" sz="1600">
                <a:cs typeface="+mn-ea"/>
                <a:sym typeface="+mn-lt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2103998" y="3891191"/>
              <a:ext cx="166731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>
                  <a:cs typeface="+mn-ea"/>
                  <a:sym typeface="+mn-lt"/>
                </a:rPr>
                <a:t>Validation </a:t>
              </a:r>
              <a:r>
                <a:rPr lang="en-US" sz="1600">
                  <a:cs typeface="+mn-ea"/>
                  <a:sym typeface="+mn-lt"/>
                </a:rPr>
                <a:t>W3C</a:t>
              </a:r>
              <a:endParaRPr lang="en-GB" sz="1600">
                <a:cs typeface="+mn-ea"/>
                <a:sym typeface="+mn-lt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2012435" y="4334107"/>
              <a:ext cx="166744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>
                  <a:cs typeface="+mn-ea"/>
                  <a:sym typeface="+mn-lt"/>
                </a:rPr>
                <a:t>Bootstrap </a:t>
              </a:r>
              <a:r>
                <a:rPr lang="en-US" sz="1600">
                  <a:cs typeface="+mn-ea"/>
                  <a:sym typeface="+mn-lt"/>
                </a:rPr>
                <a:t>2.3.0</a:t>
              </a:r>
              <a:endParaRPr lang="en-GB" sz="1600">
                <a:cs typeface="+mn-ea"/>
                <a:sym typeface="+mn-lt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2143246" y="4732789"/>
              <a:ext cx="165301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>
                  <a:cs typeface="+mn-ea"/>
                  <a:sym typeface="+mn-lt"/>
                </a:rPr>
                <a:t>HTML5</a:t>
              </a:r>
              <a:r>
                <a:rPr lang="en-US" sz="1600">
                  <a:cs typeface="+mn-ea"/>
                  <a:sym typeface="+mn-lt"/>
                </a:rPr>
                <a:t> &amp; CSS3</a:t>
              </a:r>
              <a:endParaRPr lang="en-GB" sz="1600">
                <a:cs typeface="+mn-ea"/>
                <a:sym typeface="+mn-lt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8882021" y="1517013"/>
            <a:ext cx="2428836" cy="4462819"/>
            <a:chOff x="1634113" y="1643624"/>
            <a:chExt cx="2428836" cy="4462819"/>
          </a:xfrm>
        </p:grpSpPr>
        <p:sp>
          <p:nvSpPr>
            <p:cNvPr id="63" name="Rectangle 62"/>
            <p:cNvSpPr/>
            <p:nvPr/>
          </p:nvSpPr>
          <p:spPr>
            <a:xfrm>
              <a:off x="1634113" y="1643624"/>
              <a:ext cx="2428836" cy="446281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+mn-ea"/>
                <a:sym typeface="+mn-lt"/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1702294" y="2374710"/>
              <a:ext cx="2292474" cy="634795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+mn-ea"/>
                <a:sym typeface="+mn-lt"/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1702294" y="3009506"/>
              <a:ext cx="2292474" cy="298775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+mn-ea"/>
                <a:sym typeface="+mn-lt"/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1702294" y="3460988"/>
              <a:ext cx="2292474" cy="37531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+mn-ea"/>
                <a:sym typeface="+mn-lt"/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1702294" y="4287786"/>
              <a:ext cx="2292474" cy="37531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+mn-ea"/>
                <a:sym typeface="+mn-lt"/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1702294" y="5115866"/>
              <a:ext cx="2292474" cy="88139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+mn-ea"/>
                <a:sym typeface="+mn-lt"/>
              </a:endParaRPr>
            </a:p>
          </p:txBody>
        </p:sp>
        <p:sp>
          <p:nvSpPr>
            <p:cNvPr id="69" name="Rounded Rectangle 68"/>
            <p:cNvSpPr/>
            <p:nvPr/>
          </p:nvSpPr>
          <p:spPr>
            <a:xfrm>
              <a:off x="1875416" y="5295331"/>
              <a:ext cx="1946229" cy="522463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cs typeface="+mn-ea"/>
                  <a:sym typeface="+mn-lt"/>
                </a:rPr>
                <a:t>BUY NOW!</a:t>
              </a:r>
              <a:endParaRPr lang="en-GB">
                <a:cs typeface="+mn-ea"/>
                <a:sym typeface="+mn-lt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1986755" y="1809112"/>
              <a:ext cx="17235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2"/>
                  </a:solidFill>
                  <a:cs typeface="+mn-ea"/>
                  <a:sym typeface="+mn-lt"/>
                </a:rPr>
                <a:t>输入你的标题</a:t>
              </a: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2265876" y="2399719"/>
              <a:ext cx="122341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>
                  <a:solidFill>
                    <a:schemeClr val="bg2"/>
                  </a:solidFill>
                  <a:cs typeface="+mn-ea"/>
                  <a:sym typeface="+mn-lt"/>
                </a:rPr>
                <a:t>$</a:t>
              </a:r>
              <a:r>
                <a:rPr lang="en-US" sz="3200" b="1">
                  <a:solidFill>
                    <a:schemeClr val="bg2"/>
                  </a:solidFill>
                  <a:cs typeface="+mn-ea"/>
                  <a:sym typeface="+mn-lt"/>
                </a:rPr>
                <a:t>14</a:t>
              </a:r>
              <a:r>
                <a:rPr lang="en-US" sz="2000" b="1">
                  <a:solidFill>
                    <a:schemeClr val="bg2"/>
                  </a:solidFill>
                  <a:cs typeface="+mn-ea"/>
                  <a:sym typeface="+mn-lt"/>
                </a:rPr>
                <a:t>/mo</a:t>
              </a:r>
              <a:endParaRPr lang="en-GB" b="1">
                <a:solidFill>
                  <a:schemeClr val="bg2"/>
                </a:solidFill>
                <a:cs typeface="+mn-ea"/>
                <a:sym typeface="+mn-lt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2066906" y="3065329"/>
              <a:ext cx="181331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>
                  <a:cs typeface="+mn-ea"/>
                  <a:sym typeface="+mn-lt"/>
                </a:rPr>
                <a:t>10GB</a:t>
              </a:r>
              <a:r>
                <a:rPr lang="en-US" sz="1600">
                  <a:cs typeface="+mn-ea"/>
                  <a:sym typeface="+mn-lt"/>
                </a:rPr>
                <a:t> Disk Space</a:t>
              </a:r>
              <a:endParaRPr lang="en-GB" sz="1600">
                <a:cs typeface="+mn-ea"/>
                <a:sym typeface="+mn-lt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1969571" y="3479369"/>
              <a:ext cx="189667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>
                  <a:cs typeface="+mn-ea"/>
                  <a:sym typeface="+mn-lt"/>
                </a:rPr>
                <a:t>Unlimited </a:t>
              </a:r>
              <a:r>
                <a:rPr lang="en-US" sz="1600">
                  <a:cs typeface="+mn-ea"/>
                  <a:sym typeface="+mn-lt"/>
                </a:rPr>
                <a:t>Support</a:t>
              </a:r>
              <a:endParaRPr lang="en-GB" sz="1600">
                <a:cs typeface="+mn-ea"/>
                <a:sym typeface="+mn-lt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2103998" y="3891191"/>
              <a:ext cx="166731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>
                  <a:cs typeface="+mn-ea"/>
                  <a:sym typeface="+mn-lt"/>
                </a:rPr>
                <a:t>Validation </a:t>
              </a:r>
              <a:r>
                <a:rPr lang="en-US" sz="1600">
                  <a:cs typeface="+mn-ea"/>
                  <a:sym typeface="+mn-lt"/>
                </a:rPr>
                <a:t>W3C</a:t>
              </a:r>
              <a:endParaRPr lang="en-GB" sz="1600">
                <a:cs typeface="+mn-ea"/>
                <a:sym typeface="+mn-lt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2012435" y="4334107"/>
              <a:ext cx="166744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>
                  <a:cs typeface="+mn-ea"/>
                  <a:sym typeface="+mn-lt"/>
                </a:rPr>
                <a:t>Bootstrap </a:t>
              </a:r>
              <a:r>
                <a:rPr lang="en-US" sz="1600">
                  <a:cs typeface="+mn-ea"/>
                  <a:sym typeface="+mn-lt"/>
                </a:rPr>
                <a:t>2.3.0</a:t>
              </a:r>
              <a:endParaRPr lang="en-GB" sz="1600">
                <a:cs typeface="+mn-ea"/>
                <a:sym typeface="+mn-lt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2143246" y="4732789"/>
              <a:ext cx="165301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>
                  <a:cs typeface="+mn-ea"/>
                  <a:sym typeface="+mn-lt"/>
                </a:rPr>
                <a:t>HTML5</a:t>
              </a:r>
              <a:r>
                <a:rPr lang="en-US" sz="1600">
                  <a:cs typeface="+mn-ea"/>
                  <a:sym typeface="+mn-lt"/>
                </a:rPr>
                <a:t> &amp; CSS3</a:t>
              </a:r>
              <a:endParaRPr lang="en-GB" sz="1600">
                <a:cs typeface="+mn-ea"/>
                <a:sym typeface="+mn-lt"/>
              </a:endParaRPr>
            </a:p>
          </p:txBody>
        </p:sp>
      </p:grpSp>
      <p:sp>
        <p:nvSpPr>
          <p:cNvPr id="77" name="矩形 76"/>
          <p:cNvSpPr/>
          <p:nvPr/>
        </p:nvSpPr>
        <p:spPr>
          <a:xfrm>
            <a:off x="0" y="0"/>
            <a:ext cx="406400" cy="1231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文本框 77"/>
          <p:cNvSpPr txBox="1"/>
          <p:nvPr/>
        </p:nvSpPr>
        <p:spPr>
          <a:xfrm>
            <a:off x="424689" y="354340"/>
            <a:ext cx="3390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点击在此输入标题</a:t>
            </a:r>
          </a:p>
        </p:txBody>
      </p:sp>
    </p:spTree>
  </p:cSld>
  <p:clrMapOvr>
    <a:masterClrMapping/>
  </p:clrMapOvr>
  <p:transition spd="slow" advTm="1000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262CF-5CC9-4929-99CD-9F101191856B}" type="slidenum">
              <a:rPr lang="en-GB" sz="1200" smtClean="0">
                <a:cs typeface="+mn-ea"/>
                <a:sym typeface="+mn-lt"/>
              </a:rPr>
              <a:t>23</a:t>
            </a:fld>
            <a:endParaRPr lang="en-GB" sz="1200">
              <a:cs typeface="+mn-ea"/>
              <a:sym typeface="+mn-lt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6095443" y="1619846"/>
            <a:ext cx="2786743" cy="4635047"/>
            <a:chOff x="6095443" y="1675266"/>
            <a:chExt cx="2786743" cy="4635047"/>
          </a:xfrm>
        </p:grpSpPr>
        <p:sp>
          <p:nvSpPr>
            <p:cNvPr id="5" name="Rectangle 4"/>
            <p:cNvSpPr/>
            <p:nvPr/>
          </p:nvSpPr>
          <p:spPr>
            <a:xfrm>
              <a:off x="6095443" y="1675266"/>
              <a:ext cx="2786743" cy="4635047"/>
            </a:xfrm>
            <a:prstGeom prst="rect">
              <a:avLst/>
            </a:pr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2"/>
                </a:gs>
              </a:gsLst>
              <a:lin ang="16200000" scaled="1"/>
            </a:gra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+mn-ea"/>
                <a:sym typeface="+mn-lt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6095443" y="1675266"/>
              <a:ext cx="2786742" cy="169204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+mn-ea"/>
                <a:sym typeface="+mn-lt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6985894" y="2791824"/>
              <a:ext cx="1005840" cy="1005840"/>
            </a:xfrm>
            <a:prstGeom prst="ellipse">
              <a:avLst/>
            </a:prstGeom>
            <a:solidFill>
              <a:schemeClr val="bg2"/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+mn-ea"/>
                <a:sym typeface="+mn-lt"/>
              </a:endParaRPr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7256642" y="3061778"/>
              <a:ext cx="464344" cy="465138"/>
              <a:chOff x="9145588" y="4435475"/>
              <a:chExt cx="464344" cy="465138"/>
            </a:xfrm>
            <a:solidFill>
              <a:schemeClr val="tx1"/>
            </a:solidFill>
          </p:grpSpPr>
          <p:sp>
            <p:nvSpPr>
              <p:cNvPr id="15" name="AutoShape 7"/>
              <p:cNvSpPr/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16" name="AutoShape 8"/>
              <p:cNvSpPr/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17" name="AutoShape 9"/>
              <p:cNvSpPr/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18" name="AutoShape 10"/>
              <p:cNvSpPr/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19" name="AutoShape 11"/>
              <p:cNvSpPr/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20" name="AutoShape 12"/>
              <p:cNvSpPr/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21" name="AutoShape 13"/>
              <p:cNvSpPr/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22" name="AutoShape 14"/>
              <p:cNvSpPr/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23" name="AutoShape 15"/>
              <p:cNvSpPr/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</p:grpSp>
        <p:sp>
          <p:nvSpPr>
            <p:cNvPr id="9" name="TextBox 8"/>
            <p:cNvSpPr txBox="1"/>
            <p:nvPr/>
          </p:nvSpPr>
          <p:spPr>
            <a:xfrm>
              <a:off x="6597671" y="2130890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cs typeface="+mn-ea"/>
                  <a:sym typeface="+mn-lt"/>
                </a:rPr>
                <a:t>输入你的标题</a:t>
              </a:r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6601025" y="4253643"/>
              <a:ext cx="2005677" cy="1589231"/>
              <a:chOff x="959192" y="4070956"/>
              <a:chExt cx="2005677" cy="1589231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959192" y="4070956"/>
                <a:ext cx="20056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>
                    <a:cs typeface="+mn-ea"/>
                    <a:sym typeface="+mn-lt"/>
                  </a:rPr>
                  <a:t>10,000 messages</a:t>
                </a:r>
                <a:endParaRPr lang="en-GB">
                  <a:cs typeface="+mn-ea"/>
                  <a:sym typeface="+mn-lt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1058265" y="4496239"/>
                <a:ext cx="17491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>
                    <a:cs typeface="+mn-ea"/>
                    <a:sym typeface="+mn-lt"/>
                  </a:rPr>
                  <a:t>Unlimited</a:t>
                </a:r>
                <a:r>
                  <a:rPr lang="en-US">
                    <a:cs typeface="+mn-ea"/>
                    <a:sym typeface="+mn-lt"/>
                  </a:rPr>
                  <a:t> data</a:t>
                </a:r>
                <a:endParaRPr lang="en-GB">
                  <a:cs typeface="+mn-ea"/>
                  <a:sym typeface="+mn-lt"/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1037867" y="4865571"/>
                <a:ext cx="186461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>
                    <a:cs typeface="+mn-ea"/>
                    <a:sym typeface="+mn-lt"/>
                  </a:rPr>
                  <a:t>Unlimited</a:t>
                </a:r>
                <a:r>
                  <a:rPr lang="en-US">
                    <a:cs typeface="+mn-ea"/>
                    <a:sym typeface="+mn-lt"/>
                  </a:rPr>
                  <a:t> users</a:t>
                </a:r>
                <a:endParaRPr lang="en-GB">
                  <a:cs typeface="+mn-ea"/>
                  <a:sym typeface="+mn-lt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1001005" y="5290855"/>
                <a:ext cx="18517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>
                    <a:cs typeface="+mn-ea"/>
                    <a:sym typeface="+mn-lt"/>
                  </a:rPr>
                  <a:t>First 10 day free</a:t>
                </a:r>
                <a:endParaRPr lang="en-GB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4" name="Group 23"/>
          <p:cNvGrpSpPr/>
          <p:nvPr/>
        </p:nvGrpSpPr>
        <p:grpSpPr>
          <a:xfrm>
            <a:off x="521957" y="1619846"/>
            <a:ext cx="2786743" cy="4635047"/>
            <a:chOff x="521957" y="1675266"/>
            <a:chExt cx="2786743" cy="4635047"/>
          </a:xfrm>
        </p:grpSpPr>
        <p:sp>
          <p:nvSpPr>
            <p:cNvPr id="25" name="Rectangle 24"/>
            <p:cNvSpPr/>
            <p:nvPr/>
          </p:nvSpPr>
          <p:spPr>
            <a:xfrm>
              <a:off x="521957" y="1675266"/>
              <a:ext cx="2786743" cy="4635047"/>
            </a:xfrm>
            <a:prstGeom prst="rect">
              <a:avLst/>
            </a:pr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2"/>
                </a:gs>
              </a:gsLst>
              <a:lin ang="16200000" scaled="1"/>
            </a:gra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+mn-ea"/>
                <a:sym typeface="+mn-lt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521958" y="1675267"/>
              <a:ext cx="2786742" cy="169204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+mn-ea"/>
                <a:sym typeface="+mn-lt"/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1412408" y="2791824"/>
              <a:ext cx="1005840" cy="1005840"/>
            </a:xfrm>
            <a:prstGeom prst="ellipse">
              <a:avLst/>
            </a:prstGeom>
            <a:solidFill>
              <a:schemeClr val="bg2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+mn-ea"/>
                <a:sym typeface="+mn-lt"/>
              </a:endParaRPr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1683156" y="3062572"/>
              <a:ext cx="464344" cy="464344"/>
              <a:chOff x="4439444" y="2582069"/>
              <a:chExt cx="464344" cy="464344"/>
            </a:xfrm>
            <a:solidFill>
              <a:schemeClr val="tx1"/>
            </a:solidFill>
          </p:grpSpPr>
          <p:sp>
            <p:nvSpPr>
              <p:cNvPr id="35" name="AutoShape 123"/>
              <p:cNvSpPr/>
              <p:nvPr/>
            </p:nvSpPr>
            <p:spPr bwMode="auto">
              <a:xfrm>
                <a:off x="4439444" y="258206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36" name="AutoShape 124"/>
              <p:cNvSpPr/>
              <p:nvPr/>
            </p:nvSpPr>
            <p:spPr bwMode="auto">
              <a:xfrm>
                <a:off x="4570413" y="2712244"/>
                <a:ext cx="203200" cy="2032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37" name="AutoShape 125"/>
              <p:cNvSpPr/>
              <p:nvPr/>
            </p:nvSpPr>
            <p:spPr bwMode="auto">
              <a:xfrm>
                <a:off x="4613275" y="2755900"/>
                <a:ext cx="116682" cy="1166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956591" y="2130642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cs typeface="+mn-ea"/>
                  <a:sym typeface="+mn-lt"/>
                </a:rPr>
                <a:t>输入你的标题</a:t>
              </a:r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1034318" y="4253643"/>
              <a:ext cx="2005677" cy="1589231"/>
              <a:chOff x="959192" y="4070956"/>
              <a:chExt cx="2005677" cy="1589231"/>
            </a:xfrm>
          </p:grpSpPr>
          <p:sp>
            <p:nvSpPr>
              <p:cNvPr id="31" name="TextBox 30"/>
              <p:cNvSpPr txBox="1"/>
              <p:nvPr/>
            </p:nvSpPr>
            <p:spPr>
              <a:xfrm>
                <a:off x="959192" y="4070956"/>
                <a:ext cx="20056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cs typeface="+mn-ea"/>
                    <a:sym typeface="+mn-lt"/>
                  </a:rPr>
                  <a:t>10,000 messages</a:t>
                </a:r>
                <a:endParaRPr lang="en-GB" dirty="0">
                  <a:cs typeface="+mn-ea"/>
                  <a:sym typeface="+mn-lt"/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1058265" y="4496239"/>
                <a:ext cx="17491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cs typeface="+mn-ea"/>
                    <a:sym typeface="+mn-lt"/>
                  </a:rPr>
                  <a:t>Unlimited</a:t>
                </a:r>
                <a:r>
                  <a:rPr lang="en-US" dirty="0">
                    <a:cs typeface="+mn-ea"/>
                    <a:sym typeface="+mn-lt"/>
                  </a:rPr>
                  <a:t> data</a:t>
                </a:r>
                <a:endParaRPr lang="en-GB" dirty="0">
                  <a:cs typeface="+mn-ea"/>
                  <a:sym typeface="+mn-lt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1037867" y="4865571"/>
                <a:ext cx="186461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>
                    <a:cs typeface="+mn-ea"/>
                    <a:sym typeface="+mn-lt"/>
                  </a:rPr>
                  <a:t>Unlimited</a:t>
                </a:r>
                <a:r>
                  <a:rPr lang="en-US">
                    <a:cs typeface="+mn-ea"/>
                    <a:sym typeface="+mn-lt"/>
                  </a:rPr>
                  <a:t> users</a:t>
                </a:r>
                <a:endParaRPr lang="en-GB">
                  <a:cs typeface="+mn-ea"/>
                  <a:sym typeface="+mn-lt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1001005" y="5290855"/>
                <a:ext cx="18517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>
                    <a:cs typeface="+mn-ea"/>
                    <a:sym typeface="+mn-lt"/>
                  </a:rPr>
                  <a:t>First 10 day free</a:t>
                </a:r>
                <a:endParaRPr lang="en-GB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8" name="Group 37"/>
          <p:cNvGrpSpPr/>
          <p:nvPr/>
        </p:nvGrpSpPr>
        <p:grpSpPr>
          <a:xfrm>
            <a:off x="3169362" y="1338903"/>
            <a:ext cx="3065418" cy="5098552"/>
            <a:chOff x="3169362" y="1394323"/>
            <a:chExt cx="3065418" cy="5098552"/>
          </a:xfrm>
        </p:grpSpPr>
        <p:sp>
          <p:nvSpPr>
            <p:cNvPr id="39" name="Rectangle 38"/>
            <p:cNvSpPr/>
            <p:nvPr/>
          </p:nvSpPr>
          <p:spPr>
            <a:xfrm>
              <a:off x="3169363" y="1394323"/>
              <a:ext cx="3065417" cy="5098552"/>
            </a:xfrm>
            <a:prstGeom prst="rect">
              <a:avLst/>
            </a:pr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2"/>
                </a:gs>
              </a:gsLst>
              <a:lin ang="16200000" scaled="1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+mn-ea"/>
                <a:sym typeface="+mn-lt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3169362" y="1394323"/>
              <a:ext cx="3065418" cy="197299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+mn-ea"/>
                <a:sym typeface="+mn-lt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4199151" y="2791824"/>
              <a:ext cx="1005840" cy="1005840"/>
            </a:xfrm>
            <a:prstGeom prst="ellipse">
              <a:avLst/>
            </a:prstGeom>
            <a:solidFill>
              <a:schemeClr val="bg2"/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+mn-ea"/>
                <a:sym typeface="+mn-lt"/>
              </a:endParaRPr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4542527" y="3061778"/>
              <a:ext cx="319088" cy="465138"/>
              <a:chOff x="3582988" y="3510757"/>
              <a:chExt cx="319088" cy="465138"/>
            </a:xfrm>
            <a:solidFill>
              <a:schemeClr val="tx1"/>
            </a:solidFill>
          </p:grpSpPr>
          <p:sp>
            <p:nvSpPr>
              <p:cNvPr id="49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  <p:sp>
            <p:nvSpPr>
              <p:cNvPr id="50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</p:grpSp>
        <p:sp>
          <p:nvSpPr>
            <p:cNvPr id="43" name="TextBox 42"/>
            <p:cNvSpPr txBox="1"/>
            <p:nvPr/>
          </p:nvSpPr>
          <p:spPr>
            <a:xfrm>
              <a:off x="3610009" y="1899809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cs typeface="+mn-ea"/>
                  <a:sym typeface="+mn-lt"/>
                </a:rPr>
                <a:t>输入你的标题</a:t>
              </a:r>
            </a:p>
          </p:txBody>
        </p:sp>
        <p:grpSp>
          <p:nvGrpSpPr>
            <p:cNvPr id="44" name="Group 43"/>
            <p:cNvGrpSpPr/>
            <p:nvPr/>
          </p:nvGrpSpPr>
          <p:grpSpPr>
            <a:xfrm>
              <a:off x="3774595" y="4109029"/>
              <a:ext cx="2005677" cy="1589231"/>
              <a:chOff x="959192" y="4070956"/>
              <a:chExt cx="2005677" cy="1589231"/>
            </a:xfrm>
          </p:grpSpPr>
          <p:sp>
            <p:nvSpPr>
              <p:cNvPr id="45" name="TextBox 44"/>
              <p:cNvSpPr txBox="1"/>
              <p:nvPr/>
            </p:nvSpPr>
            <p:spPr>
              <a:xfrm>
                <a:off x="959192" y="4070956"/>
                <a:ext cx="20056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>
                    <a:cs typeface="+mn-ea"/>
                    <a:sym typeface="+mn-lt"/>
                  </a:rPr>
                  <a:t>10,000 messages</a:t>
                </a:r>
                <a:endParaRPr lang="en-GB">
                  <a:cs typeface="+mn-ea"/>
                  <a:sym typeface="+mn-lt"/>
                </a:endParaRP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1058265" y="4496239"/>
                <a:ext cx="17491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>
                    <a:cs typeface="+mn-ea"/>
                    <a:sym typeface="+mn-lt"/>
                  </a:rPr>
                  <a:t>Unlimited</a:t>
                </a:r>
                <a:r>
                  <a:rPr lang="en-US">
                    <a:cs typeface="+mn-ea"/>
                    <a:sym typeface="+mn-lt"/>
                  </a:rPr>
                  <a:t> data</a:t>
                </a:r>
                <a:endParaRPr lang="en-GB">
                  <a:cs typeface="+mn-ea"/>
                  <a:sym typeface="+mn-lt"/>
                </a:endParaRP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1037867" y="4865571"/>
                <a:ext cx="186461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>
                    <a:cs typeface="+mn-ea"/>
                    <a:sym typeface="+mn-lt"/>
                  </a:rPr>
                  <a:t>Unlimited</a:t>
                </a:r>
                <a:r>
                  <a:rPr lang="en-US">
                    <a:cs typeface="+mn-ea"/>
                    <a:sym typeface="+mn-lt"/>
                  </a:rPr>
                  <a:t> users</a:t>
                </a:r>
                <a:endParaRPr lang="en-GB">
                  <a:cs typeface="+mn-ea"/>
                  <a:sym typeface="+mn-lt"/>
                </a:endParaRP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1001005" y="5290855"/>
                <a:ext cx="18517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>
                    <a:cs typeface="+mn-ea"/>
                    <a:sym typeface="+mn-lt"/>
                  </a:rPr>
                  <a:t>First 10 day free</a:t>
                </a:r>
                <a:endParaRPr lang="en-GB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1" name="Group 50"/>
          <p:cNvGrpSpPr/>
          <p:nvPr/>
        </p:nvGrpSpPr>
        <p:grpSpPr>
          <a:xfrm>
            <a:off x="8882186" y="1619846"/>
            <a:ext cx="2786743" cy="4635047"/>
            <a:chOff x="8882186" y="1675266"/>
            <a:chExt cx="2786743" cy="4635047"/>
          </a:xfrm>
        </p:grpSpPr>
        <p:sp>
          <p:nvSpPr>
            <p:cNvPr id="52" name="Rectangle 51"/>
            <p:cNvSpPr/>
            <p:nvPr/>
          </p:nvSpPr>
          <p:spPr>
            <a:xfrm>
              <a:off x="8882186" y="1675266"/>
              <a:ext cx="2786743" cy="4635047"/>
            </a:xfrm>
            <a:prstGeom prst="rect">
              <a:avLst/>
            </a:pr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2"/>
                </a:gs>
              </a:gsLst>
              <a:lin ang="16200000" scaled="1"/>
            </a:gra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+mn-ea"/>
                <a:sym typeface="+mn-lt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8882186" y="1675266"/>
              <a:ext cx="2786742" cy="169204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+mn-ea"/>
                <a:sym typeface="+mn-lt"/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9772637" y="2791824"/>
              <a:ext cx="1005840" cy="1005840"/>
            </a:xfrm>
            <a:prstGeom prst="ellipse">
              <a:avLst/>
            </a:prstGeom>
            <a:solidFill>
              <a:schemeClr val="bg2"/>
            </a:solidFill>
            <a:ln w="381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cs typeface="+mn-ea"/>
                <a:sym typeface="+mn-lt"/>
              </a:endParaRPr>
            </a:p>
          </p:txBody>
        </p:sp>
        <p:sp>
          <p:nvSpPr>
            <p:cNvPr id="55" name="AutoShape 4"/>
            <p:cNvSpPr/>
            <p:nvPr/>
          </p:nvSpPr>
          <p:spPr bwMode="auto">
            <a:xfrm>
              <a:off x="10050925" y="3076066"/>
              <a:ext cx="449263" cy="4508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28" y="17466"/>
                  </a:moveTo>
                  <a:cubicBezTo>
                    <a:pt x="16669" y="16923"/>
                    <a:pt x="15846" y="16465"/>
                    <a:pt x="14963" y="16121"/>
                  </a:cubicBezTo>
                  <a:cubicBezTo>
                    <a:pt x="15595" y="14609"/>
                    <a:pt x="15967" y="12928"/>
                    <a:pt x="16010" y="11148"/>
                  </a:cubicBezTo>
                  <a:lnTo>
                    <a:pt x="20188" y="11148"/>
                  </a:lnTo>
                  <a:cubicBezTo>
                    <a:pt x="20097" y="13612"/>
                    <a:pt x="19065" y="15838"/>
                    <a:pt x="17428" y="17466"/>
                  </a:cubicBezTo>
                  <a:moveTo>
                    <a:pt x="1411" y="11148"/>
                  </a:moveTo>
                  <a:lnTo>
                    <a:pt x="5589" y="11148"/>
                  </a:lnTo>
                  <a:cubicBezTo>
                    <a:pt x="5632" y="12928"/>
                    <a:pt x="6004" y="14609"/>
                    <a:pt x="6636" y="16121"/>
                  </a:cubicBezTo>
                  <a:cubicBezTo>
                    <a:pt x="5753" y="16465"/>
                    <a:pt x="4931" y="16923"/>
                    <a:pt x="4171" y="17466"/>
                  </a:cubicBezTo>
                  <a:cubicBezTo>
                    <a:pt x="2534" y="15838"/>
                    <a:pt x="1502" y="13612"/>
                    <a:pt x="1411" y="11148"/>
                  </a:cubicBezTo>
                  <a:moveTo>
                    <a:pt x="3785" y="4553"/>
                  </a:moveTo>
                  <a:cubicBezTo>
                    <a:pt x="4579" y="5170"/>
                    <a:pt x="5448" y="5691"/>
                    <a:pt x="6388" y="6084"/>
                  </a:cubicBezTo>
                  <a:cubicBezTo>
                    <a:pt x="5901" y="7433"/>
                    <a:pt x="5627" y="8908"/>
                    <a:pt x="5589" y="10451"/>
                  </a:cubicBezTo>
                  <a:lnTo>
                    <a:pt x="1411" y="10451"/>
                  </a:lnTo>
                  <a:cubicBezTo>
                    <a:pt x="1494" y="8190"/>
                    <a:pt x="2376" y="6135"/>
                    <a:pt x="3785" y="4553"/>
                  </a:cubicBezTo>
                  <a:moveTo>
                    <a:pt x="11148" y="10451"/>
                  </a:moveTo>
                  <a:lnTo>
                    <a:pt x="11148" y="6950"/>
                  </a:lnTo>
                  <a:cubicBezTo>
                    <a:pt x="12339" y="6913"/>
                    <a:pt x="13484" y="6696"/>
                    <a:pt x="14558" y="6324"/>
                  </a:cubicBezTo>
                  <a:cubicBezTo>
                    <a:pt x="15018" y="7598"/>
                    <a:pt x="15276" y="8992"/>
                    <a:pt x="15314" y="10451"/>
                  </a:cubicBezTo>
                  <a:cubicBezTo>
                    <a:pt x="15314" y="10451"/>
                    <a:pt x="11148" y="10451"/>
                    <a:pt x="11148" y="10451"/>
                  </a:cubicBezTo>
                  <a:close/>
                  <a:moveTo>
                    <a:pt x="14311" y="15882"/>
                  </a:moveTo>
                  <a:cubicBezTo>
                    <a:pt x="13309" y="15559"/>
                    <a:pt x="12247" y="15380"/>
                    <a:pt x="11148" y="15346"/>
                  </a:cubicBezTo>
                  <a:lnTo>
                    <a:pt x="11148" y="11148"/>
                  </a:lnTo>
                  <a:lnTo>
                    <a:pt x="15314" y="11148"/>
                  </a:lnTo>
                  <a:cubicBezTo>
                    <a:pt x="15270" y="12844"/>
                    <a:pt x="14914" y="14445"/>
                    <a:pt x="14311" y="15882"/>
                  </a:cubicBezTo>
                  <a:moveTo>
                    <a:pt x="14683" y="16757"/>
                  </a:moveTo>
                  <a:cubicBezTo>
                    <a:pt x="15476" y="17063"/>
                    <a:pt x="16218" y="17466"/>
                    <a:pt x="16904" y="17941"/>
                  </a:cubicBezTo>
                  <a:cubicBezTo>
                    <a:pt x="15632" y="19031"/>
                    <a:pt x="14067" y="19781"/>
                    <a:pt x="12344" y="20068"/>
                  </a:cubicBezTo>
                  <a:cubicBezTo>
                    <a:pt x="13280" y="19136"/>
                    <a:pt x="14076" y="18017"/>
                    <a:pt x="14683" y="16757"/>
                  </a:cubicBezTo>
                  <a:moveTo>
                    <a:pt x="11148" y="20188"/>
                  </a:moveTo>
                  <a:lnTo>
                    <a:pt x="11148" y="16043"/>
                  </a:lnTo>
                  <a:cubicBezTo>
                    <a:pt x="12146" y="16075"/>
                    <a:pt x="13113" y="16231"/>
                    <a:pt x="14025" y="16516"/>
                  </a:cubicBezTo>
                  <a:cubicBezTo>
                    <a:pt x="13314" y="17970"/>
                    <a:pt x="12343" y="19223"/>
                    <a:pt x="11185" y="20186"/>
                  </a:cubicBezTo>
                  <a:cubicBezTo>
                    <a:pt x="11185" y="20186"/>
                    <a:pt x="11148" y="20188"/>
                    <a:pt x="11148" y="20188"/>
                  </a:cubicBezTo>
                  <a:close/>
                  <a:moveTo>
                    <a:pt x="9255" y="20068"/>
                  </a:moveTo>
                  <a:cubicBezTo>
                    <a:pt x="7532" y="19781"/>
                    <a:pt x="5967" y="19031"/>
                    <a:pt x="4695" y="17941"/>
                  </a:cubicBezTo>
                  <a:cubicBezTo>
                    <a:pt x="5381" y="17466"/>
                    <a:pt x="6123" y="17063"/>
                    <a:pt x="6916" y="16757"/>
                  </a:cubicBezTo>
                  <a:cubicBezTo>
                    <a:pt x="7523" y="18017"/>
                    <a:pt x="8319" y="19136"/>
                    <a:pt x="9255" y="20068"/>
                  </a:cubicBezTo>
                  <a:moveTo>
                    <a:pt x="10451" y="11148"/>
                  </a:moveTo>
                  <a:lnTo>
                    <a:pt x="10451" y="15346"/>
                  </a:lnTo>
                  <a:cubicBezTo>
                    <a:pt x="9352" y="15380"/>
                    <a:pt x="8290" y="15559"/>
                    <a:pt x="7288" y="15882"/>
                  </a:cubicBezTo>
                  <a:cubicBezTo>
                    <a:pt x="6685" y="14445"/>
                    <a:pt x="6329" y="12844"/>
                    <a:pt x="6285" y="11148"/>
                  </a:cubicBezTo>
                  <a:cubicBezTo>
                    <a:pt x="6285" y="11148"/>
                    <a:pt x="10451" y="11148"/>
                    <a:pt x="10451" y="11148"/>
                  </a:cubicBezTo>
                  <a:close/>
                  <a:moveTo>
                    <a:pt x="7041" y="6324"/>
                  </a:moveTo>
                  <a:cubicBezTo>
                    <a:pt x="8115" y="6696"/>
                    <a:pt x="9260" y="6913"/>
                    <a:pt x="10451" y="6950"/>
                  </a:cubicBezTo>
                  <a:lnTo>
                    <a:pt x="10451" y="10451"/>
                  </a:lnTo>
                  <a:lnTo>
                    <a:pt x="6285" y="10451"/>
                  </a:lnTo>
                  <a:cubicBezTo>
                    <a:pt x="6324" y="8992"/>
                    <a:pt x="6581" y="7598"/>
                    <a:pt x="7041" y="6324"/>
                  </a:cubicBezTo>
                  <a:moveTo>
                    <a:pt x="6651" y="5442"/>
                  </a:moveTo>
                  <a:cubicBezTo>
                    <a:pt x="5790" y="5084"/>
                    <a:pt x="4993" y="4609"/>
                    <a:pt x="4263" y="4050"/>
                  </a:cubicBezTo>
                  <a:cubicBezTo>
                    <a:pt x="5606" y="2749"/>
                    <a:pt x="7332" y="1851"/>
                    <a:pt x="9255" y="1531"/>
                  </a:cubicBezTo>
                  <a:cubicBezTo>
                    <a:pt x="8175" y="2610"/>
                    <a:pt x="7286" y="3939"/>
                    <a:pt x="6651" y="5442"/>
                  </a:cubicBezTo>
                  <a:moveTo>
                    <a:pt x="10451" y="1411"/>
                  </a:moveTo>
                  <a:lnTo>
                    <a:pt x="10451" y="6253"/>
                  </a:lnTo>
                  <a:cubicBezTo>
                    <a:pt x="9352" y="6217"/>
                    <a:pt x="8296" y="6021"/>
                    <a:pt x="7303" y="5681"/>
                  </a:cubicBezTo>
                  <a:cubicBezTo>
                    <a:pt x="8029" y="3972"/>
                    <a:pt x="9101" y="2507"/>
                    <a:pt x="10415" y="1413"/>
                  </a:cubicBezTo>
                  <a:cubicBezTo>
                    <a:pt x="10427" y="1412"/>
                    <a:pt x="10439" y="1411"/>
                    <a:pt x="10451" y="1411"/>
                  </a:cubicBezTo>
                  <a:moveTo>
                    <a:pt x="12344" y="1531"/>
                  </a:moveTo>
                  <a:cubicBezTo>
                    <a:pt x="14267" y="1851"/>
                    <a:pt x="15993" y="2749"/>
                    <a:pt x="17336" y="4050"/>
                  </a:cubicBezTo>
                  <a:cubicBezTo>
                    <a:pt x="16606" y="4609"/>
                    <a:pt x="15809" y="5084"/>
                    <a:pt x="14948" y="5442"/>
                  </a:cubicBezTo>
                  <a:cubicBezTo>
                    <a:pt x="14313" y="3939"/>
                    <a:pt x="13424" y="2610"/>
                    <a:pt x="12344" y="1531"/>
                  </a:cubicBezTo>
                  <a:moveTo>
                    <a:pt x="11184" y="1413"/>
                  </a:moveTo>
                  <a:cubicBezTo>
                    <a:pt x="12498" y="2507"/>
                    <a:pt x="13570" y="3972"/>
                    <a:pt x="14296" y="5681"/>
                  </a:cubicBezTo>
                  <a:cubicBezTo>
                    <a:pt x="13303" y="6021"/>
                    <a:pt x="12247" y="6217"/>
                    <a:pt x="11148" y="6253"/>
                  </a:cubicBezTo>
                  <a:lnTo>
                    <a:pt x="11148" y="1411"/>
                  </a:lnTo>
                  <a:cubicBezTo>
                    <a:pt x="11160" y="1411"/>
                    <a:pt x="11172" y="1412"/>
                    <a:pt x="11184" y="1413"/>
                  </a:cubicBezTo>
                  <a:moveTo>
                    <a:pt x="10414" y="20186"/>
                  </a:moveTo>
                  <a:cubicBezTo>
                    <a:pt x="9256" y="19223"/>
                    <a:pt x="8285" y="17970"/>
                    <a:pt x="7574" y="16516"/>
                  </a:cubicBezTo>
                  <a:cubicBezTo>
                    <a:pt x="8486" y="16231"/>
                    <a:pt x="9453" y="16075"/>
                    <a:pt x="10451" y="16043"/>
                  </a:cubicBezTo>
                  <a:lnTo>
                    <a:pt x="10451" y="20188"/>
                  </a:lnTo>
                  <a:cubicBezTo>
                    <a:pt x="10451" y="20188"/>
                    <a:pt x="10414" y="20186"/>
                    <a:pt x="10414" y="20186"/>
                  </a:cubicBezTo>
                  <a:close/>
                  <a:moveTo>
                    <a:pt x="20188" y="10451"/>
                  </a:moveTo>
                  <a:lnTo>
                    <a:pt x="16010" y="10451"/>
                  </a:lnTo>
                  <a:cubicBezTo>
                    <a:pt x="15972" y="8908"/>
                    <a:pt x="15698" y="7433"/>
                    <a:pt x="15211" y="6084"/>
                  </a:cubicBezTo>
                  <a:cubicBezTo>
                    <a:pt x="16151" y="5691"/>
                    <a:pt x="17020" y="5170"/>
                    <a:pt x="17814" y="4553"/>
                  </a:cubicBezTo>
                  <a:cubicBezTo>
                    <a:pt x="19223" y="6135"/>
                    <a:pt x="20105" y="8190"/>
                    <a:pt x="20188" y="10451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9459468" y="2130642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cs typeface="+mn-ea"/>
                  <a:sym typeface="+mn-lt"/>
                </a:rPr>
                <a:t>输入你的标题</a:t>
              </a:r>
            </a:p>
          </p:txBody>
        </p:sp>
        <p:grpSp>
          <p:nvGrpSpPr>
            <p:cNvPr id="57" name="Group 56"/>
            <p:cNvGrpSpPr/>
            <p:nvPr/>
          </p:nvGrpSpPr>
          <p:grpSpPr>
            <a:xfrm>
              <a:off x="9388165" y="4253643"/>
              <a:ext cx="2005677" cy="1589231"/>
              <a:chOff x="959192" y="4070956"/>
              <a:chExt cx="2005677" cy="1589231"/>
            </a:xfrm>
          </p:grpSpPr>
          <p:sp>
            <p:nvSpPr>
              <p:cNvPr id="58" name="TextBox 57"/>
              <p:cNvSpPr txBox="1"/>
              <p:nvPr/>
            </p:nvSpPr>
            <p:spPr>
              <a:xfrm>
                <a:off x="959192" y="4070956"/>
                <a:ext cx="20056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>
                    <a:cs typeface="+mn-ea"/>
                    <a:sym typeface="+mn-lt"/>
                  </a:rPr>
                  <a:t>10,000 messages</a:t>
                </a:r>
                <a:endParaRPr lang="en-GB">
                  <a:cs typeface="+mn-ea"/>
                  <a:sym typeface="+mn-lt"/>
                </a:endParaRPr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>
                <a:off x="1058265" y="4496239"/>
                <a:ext cx="17491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>
                    <a:cs typeface="+mn-ea"/>
                    <a:sym typeface="+mn-lt"/>
                  </a:rPr>
                  <a:t>Unlimited</a:t>
                </a:r>
                <a:r>
                  <a:rPr lang="en-US">
                    <a:cs typeface="+mn-ea"/>
                    <a:sym typeface="+mn-lt"/>
                  </a:rPr>
                  <a:t> data</a:t>
                </a:r>
                <a:endParaRPr lang="en-GB">
                  <a:cs typeface="+mn-ea"/>
                  <a:sym typeface="+mn-lt"/>
                </a:endParaRP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1037867" y="4865571"/>
                <a:ext cx="186461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>
                    <a:cs typeface="+mn-ea"/>
                    <a:sym typeface="+mn-lt"/>
                  </a:rPr>
                  <a:t>Unlimited</a:t>
                </a:r>
                <a:r>
                  <a:rPr lang="en-US">
                    <a:cs typeface="+mn-ea"/>
                    <a:sym typeface="+mn-lt"/>
                  </a:rPr>
                  <a:t> users</a:t>
                </a:r>
                <a:endParaRPr lang="en-GB">
                  <a:cs typeface="+mn-ea"/>
                  <a:sym typeface="+mn-lt"/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1001005" y="5290855"/>
                <a:ext cx="18517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>
                    <a:cs typeface="+mn-ea"/>
                    <a:sym typeface="+mn-lt"/>
                  </a:rPr>
                  <a:t>First 10 day free</a:t>
                </a:r>
                <a:endParaRPr lang="en-GB">
                  <a:cs typeface="+mn-ea"/>
                  <a:sym typeface="+mn-lt"/>
                </a:endParaRPr>
              </a:p>
            </p:txBody>
          </p:sp>
        </p:grpSp>
      </p:grpSp>
      <p:sp>
        <p:nvSpPr>
          <p:cNvPr id="62" name="矩形 61"/>
          <p:cNvSpPr/>
          <p:nvPr/>
        </p:nvSpPr>
        <p:spPr>
          <a:xfrm>
            <a:off x="0" y="0"/>
            <a:ext cx="406400" cy="1231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文本框 62"/>
          <p:cNvSpPr txBox="1"/>
          <p:nvPr/>
        </p:nvSpPr>
        <p:spPr>
          <a:xfrm>
            <a:off x="424689" y="354340"/>
            <a:ext cx="3390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点击在此输入标题</a:t>
            </a:r>
          </a:p>
        </p:txBody>
      </p:sp>
    </p:spTree>
  </p:cSld>
  <p:clrMapOvr>
    <a:masterClrMapping/>
  </p:clrMapOvr>
  <p:transition spd="slow" advTm="1000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704006"/>
            <a:ext cx="2931886" cy="415399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8109" y="177059"/>
            <a:ext cx="1763891" cy="340797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982" y="1749475"/>
            <a:ext cx="1297905" cy="115234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4767" y="3579239"/>
            <a:ext cx="3777233" cy="3284551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252457" y="3003590"/>
            <a:ext cx="56870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谢谢您的聆听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454778" y="1534998"/>
            <a:ext cx="528244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THANKS</a:t>
            </a:r>
            <a:endParaRPr lang="zh-CN" altLang="en-US" sz="9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434282" y="3856238"/>
            <a:ext cx="53234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教师一词有两重含义，既指一种社会角色，又指这一角色的承担者。 广义的教师是泛指传授知识、经验的人，狭义的教师是指受过专门教育和训练的人，并在教育（学校）中担任教育、教学工作的人。</a:t>
            </a:r>
          </a:p>
        </p:txBody>
      </p:sp>
      <p:sp>
        <p:nvSpPr>
          <p:cNvPr id="10" name="矩形 9"/>
          <p:cNvSpPr/>
          <p:nvPr/>
        </p:nvSpPr>
        <p:spPr>
          <a:xfrm>
            <a:off x="3972962" y="4493254"/>
            <a:ext cx="894797" cy="24622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制作人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：</a:t>
            </a:r>
            <a:r>
              <a:rPr lang="en-US" altLang="zh-CN"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xxx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561028" y="4493254"/>
            <a:ext cx="1069524" cy="24622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时间：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XXXXXX</a:t>
            </a:r>
          </a:p>
        </p:txBody>
      </p:sp>
    </p:spTree>
  </p:cSld>
  <p:clrMapOvr>
    <a:masterClrMapping/>
  </p:clrMapOvr>
  <p:transition spd="slow" advTm="1000">
    <p:push dir="u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06191435"/>
  <p:tag name="MH_LIBRARY" val="CONTENTS"/>
  <p:tag name="MH_AUTOCOLOR" val="TRUE"/>
  <p:tag name="MH_TYPE" val="CONTENTS"/>
  <p:tag name="ID" val="62677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06191435"/>
  <p:tag name="MH_LIBRARY" val="CONTENTS"/>
  <p:tag name="MH_TYPE" val="OTHERS"/>
  <p:tag name="ID" val="62677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06191435"/>
  <p:tag name="MH_LIBRARY" val="CONTENTS"/>
  <p:tag name="MH_TYPE" val="OTHERS"/>
  <p:tag name="ID" val="62677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06191435"/>
  <p:tag name="MH_LIBRARY" val="CONTENTS"/>
  <p:tag name="MH_TYPE" val="ENTRY"/>
  <p:tag name="ID" val="626775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06191435"/>
  <p:tag name="MH_LIBRARY" val="CONTENTS"/>
  <p:tag name="MH_TYPE" val="NUMBER"/>
  <p:tag name="ID" val="626775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06191435"/>
  <p:tag name="MH_LIBRARY" val="CONTENTS"/>
  <p:tag name="MH_TYPE" val="ENTRY"/>
  <p:tag name="ID" val="626775"/>
  <p:tag name="MH_ORD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06191435"/>
  <p:tag name="MH_LIBRARY" val="CONTENTS"/>
  <p:tag name="MH_TYPE" val="NUMBER"/>
  <p:tag name="ID" val="626775"/>
  <p:tag name="MH_ORDER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06191435"/>
  <p:tag name="MH_LIBRARY" val="CONTENTS"/>
  <p:tag name="MH_TYPE" val="ENTRY"/>
  <p:tag name="ID" val="626775"/>
  <p:tag name="MH_ORDER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06191435"/>
  <p:tag name="MH_LIBRARY" val="CONTENTS"/>
  <p:tag name="MH_TYPE" val="NUMBER"/>
  <p:tag name="ID" val="626775"/>
  <p:tag name="MH_ORDER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06191435"/>
  <p:tag name="MH_LIBRARY" val="CONTENTS"/>
  <p:tag name="MH_TYPE" val="ENTRY"/>
  <p:tag name="ID" val="626775"/>
  <p:tag name="MH_ORDER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06191435"/>
  <p:tag name="MH_LIBRARY" val="CONTENTS"/>
  <p:tag name="MH_TYPE" val="NUMBER"/>
  <p:tag name="ID" val="626775"/>
  <p:tag name="MH_ORDER" val="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06191435"/>
  <p:tag name="MH_LIBRARY" val="CONTENTS"/>
  <p:tag name="MH_AUTOCOLOR" val="TRUE"/>
  <p:tag name="ID" val="626775"/>
  <p:tag name="MH_TYPE" val="CONTENTS_SECTION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06191435"/>
  <p:tag name="MH_LIBRARY" val="CONTENTS"/>
  <p:tag name="MH_TYPE" val="OTHERS"/>
  <p:tag name="ID" val="62677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06191435"/>
  <p:tag name="MH_LIBRARY" val="CONTENTS"/>
  <p:tag name="MH_TYPE" val="OTHERS"/>
  <p:tag name="ID" val="62677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06191435"/>
  <p:tag name="MH_LIBRARY" val="CONTENTS"/>
  <p:tag name="MH_TYPE" val="ENTRY"/>
  <p:tag name="ID" val="626775"/>
  <p:tag name="MH_ORDER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06191435"/>
  <p:tag name="MH_LIBRARY" val="CONTENTS"/>
  <p:tag name="MH_TYPE" val="NUMBER"/>
  <p:tag name="ID" val="626775"/>
  <p:tag name="MH_ORDER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06191435"/>
  <p:tag name="MH_LIBRARY" val="CONTENTS"/>
  <p:tag name="MH_TYPE" val="ENTRY"/>
  <p:tag name="ID" val="626775"/>
  <p:tag name="MH_ORDER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06191435"/>
  <p:tag name="MH_LIBRARY" val="CONTENTS"/>
  <p:tag name="MH_TYPE" val="NUMBER"/>
  <p:tag name="ID" val="626775"/>
  <p:tag name="MH_ORDER" val="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06191435"/>
  <p:tag name="MH_LIBRARY" val="CONTENTS"/>
  <p:tag name="MH_TYPE" val="ENTRY"/>
  <p:tag name="ID" val="626775"/>
  <p:tag name="MH_ORDER" val="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06191435"/>
  <p:tag name="MH_LIBRARY" val="CONTENTS"/>
  <p:tag name="MH_TYPE" val="NUMBER"/>
  <p:tag name="ID" val="626775"/>
  <p:tag name="MH_ORDER" val="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06191435"/>
  <p:tag name="MH_LIBRARY" val="CONTENTS"/>
  <p:tag name="MH_TYPE" val="ENTRY"/>
  <p:tag name="ID" val="626775"/>
  <p:tag name="MH_ORDER" val="4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06191435"/>
  <p:tag name="MH_LIBRARY" val="CONTENTS"/>
  <p:tag name="MH_TYPE" val="NUMBER"/>
  <p:tag name="ID" val="626775"/>
  <p:tag name="MH_ORDER" val="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06191435"/>
  <p:tag name="MH_LIBRARY" val="CONTENTS"/>
  <p:tag name="MH_AUTOCOLOR" val="TRUE"/>
  <p:tag name="ID" val="626775"/>
  <p:tag name="MH_TYPE" val="CONTENTS_SECTION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06191435"/>
  <p:tag name="MH_LIBRARY" val="CONTENTS"/>
  <p:tag name="MH_TYPE" val="OTHERS"/>
  <p:tag name="ID" val="626775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06191435"/>
  <p:tag name="MH_LIBRARY" val="CONTENTS"/>
  <p:tag name="MH_TYPE" val="OTHERS"/>
  <p:tag name="ID" val="62677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06191435"/>
  <p:tag name="MH_LIBRARY" val="CONTENTS"/>
  <p:tag name="MH_TYPE" val="ENTRY"/>
  <p:tag name="ID" val="626775"/>
  <p:tag name="MH_ORDER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06191435"/>
  <p:tag name="MH_LIBRARY" val="CONTENTS"/>
  <p:tag name="MH_TYPE" val="NUMBER"/>
  <p:tag name="ID" val="626775"/>
  <p:tag name="MH_ORDER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06191435"/>
  <p:tag name="MH_LIBRARY" val="CONTENTS"/>
  <p:tag name="MH_TYPE" val="ENTRY"/>
  <p:tag name="ID" val="626775"/>
  <p:tag name="MH_ORDER" val="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06191435"/>
  <p:tag name="MH_LIBRARY" val="CONTENTS"/>
  <p:tag name="MH_TYPE" val="NUMBER"/>
  <p:tag name="ID" val="626775"/>
  <p:tag name="MH_ORDER" val="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06191435"/>
  <p:tag name="MH_LIBRARY" val="CONTENTS"/>
  <p:tag name="MH_TYPE" val="ENTRY"/>
  <p:tag name="ID" val="626775"/>
  <p:tag name="MH_ORDER" val="3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06191435"/>
  <p:tag name="MH_LIBRARY" val="CONTENTS"/>
  <p:tag name="MH_TYPE" val="NUMBER"/>
  <p:tag name="ID" val="626775"/>
  <p:tag name="MH_ORDER" val="3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06191435"/>
  <p:tag name="MH_LIBRARY" val="CONTENTS"/>
  <p:tag name="MH_TYPE" val="ENTRY"/>
  <p:tag name="ID" val="626775"/>
  <p:tag name="MH_ORDER" val="4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06191435"/>
  <p:tag name="MH_LIBRARY" val="CONTENTS"/>
  <p:tag name="MH_TYPE" val="NUMBER"/>
  <p:tag name="ID" val="626775"/>
  <p:tag name="MH_ORDER" val="4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06191435"/>
  <p:tag name="MH_LIBRARY" val="CONTENTS"/>
  <p:tag name="MH_AUTOCOLOR" val="TRUE"/>
  <p:tag name="ID" val="626775"/>
  <p:tag name="MH_TYPE" val="CONTENTS_SECTION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06191435"/>
  <p:tag name="MH_LIBRARY" val="CONTENTS"/>
  <p:tag name="MH_TYPE" val="OTHERS"/>
  <p:tag name="ID" val="626775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06191435"/>
  <p:tag name="MH_LIBRARY" val="CONTENTS"/>
  <p:tag name="MH_TYPE" val="OTHERS"/>
  <p:tag name="ID" val="626775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06191435"/>
  <p:tag name="MH_LIBRARY" val="CONTENTS"/>
  <p:tag name="MH_TYPE" val="ENTRY"/>
  <p:tag name="ID" val="626775"/>
  <p:tag name="MH_ORDER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06191435"/>
  <p:tag name="MH_LIBRARY" val="CONTENTS"/>
  <p:tag name="MH_TYPE" val="NUMBER"/>
  <p:tag name="ID" val="626775"/>
  <p:tag name="MH_ORDER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06191435"/>
  <p:tag name="MH_LIBRARY" val="CONTENTS"/>
  <p:tag name="MH_TYPE" val="ENTRY"/>
  <p:tag name="ID" val="626775"/>
  <p:tag name="MH_ORDER" val="2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06191435"/>
  <p:tag name="MH_LIBRARY" val="CONTENTS"/>
  <p:tag name="MH_TYPE" val="NUMBER"/>
  <p:tag name="ID" val="626775"/>
  <p:tag name="MH_ORDER" val="2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06191435"/>
  <p:tag name="MH_LIBRARY" val="CONTENTS"/>
  <p:tag name="MH_TYPE" val="ENTRY"/>
  <p:tag name="ID" val="626775"/>
  <p:tag name="MH_ORDER" val="3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06191435"/>
  <p:tag name="MH_LIBRARY" val="CONTENTS"/>
  <p:tag name="MH_TYPE" val="NUMBER"/>
  <p:tag name="ID" val="626775"/>
  <p:tag name="MH_ORDER" val="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06191435"/>
  <p:tag name="MH_LIBRARY" val="CONTENTS"/>
  <p:tag name="MH_TYPE" val="ENTRY"/>
  <p:tag name="ID" val="626775"/>
  <p:tag name="MH_ORDER" val="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06191435"/>
  <p:tag name="MH_LIBRARY" val="CONTENTS"/>
  <p:tag name="MH_TYPE" val="NUMBER"/>
  <p:tag name="ID" val="626775"/>
  <p:tag name="MH_ORDER" val="4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06191435"/>
  <p:tag name="MH_LIBRARY" val="CONTENTS"/>
  <p:tag name="MH_AUTOCOLOR" val="TRUE"/>
  <p:tag name="ID" val="626775"/>
  <p:tag name="MH_TYPE" val="CONTENTS_SECTION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06191435"/>
  <p:tag name="MH_LIBRARY" val="CONTENTS"/>
  <p:tag name="MH_TYPE" val="OTHERS"/>
  <p:tag name="ID" val="626775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06191435"/>
  <p:tag name="MH_LIBRARY" val="CONTENTS"/>
  <p:tag name="MH_TYPE" val="OTHERS"/>
  <p:tag name="ID" val="626775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06191435"/>
  <p:tag name="MH_LIBRARY" val="CONTENTS"/>
  <p:tag name="MH_TYPE" val="ENTRY"/>
  <p:tag name="ID" val="626775"/>
  <p:tag name="MH_ORDER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06191435"/>
  <p:tag name="MH_LIBRARY" val="CONTENTS"/>
  <p:tag name="MH_TYPE" val="NUMBER"/>
  <p:tag name="ID" val="626775"/>
  <p:tag name="MH_ORDER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06191435"/>
  <p:tag name="MH_LIBRARY" val="CONTENTS"/>
  <p:tag name="MH_TYPE" val="ENTRY"/>
  <p:tag name="ID" val="626775"/>
  <p:tag name="MH_ORDER" val="2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06191435"/>
  <p:tag name="MH_LIBRARY" val="CONTENTS"/>
  <p:tag name="MH_TYPE" val="NUMBER"/>
  <p:tag name="ID" val="626775"/>
  <p:tag name="MH_ORDER" val="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06191435"/>
  <p:tag name="MH_LIBRARY" val="CONTENTS"/>
  <p:tag name="MH_TYPE" val="ENTRY"/>
  <p:tag name="ID" val="626775"/>
  <p:tag name="MH_ORDER" val="3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06191435"/>
  <p:tag name="MH_LIBRARY" val="CONTENTS"/>
  <p:tag name="MH_TYPE" val="NUMBER"/>
  <p:tag name="ID" val="626775"/>
  <p:tag name="MH_ORDER" val="3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06191435"/>
  <p:tag name="MH_LIBRARY" val="CONTENTS"/>
  <p:tag name="MH_TYPE" val="ENTRY"/>
  <p:tag name="ID" val="626775"/>
  <p:tag name="MH_ORDER" val="4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906191435"/>
  <p:tag name="MH_LIBRARY" val="CONTENTS"/>
  <p:tag name="MH_TYPE" val="NUMBER"/>
  <p:tag name="ID" val="626775"/>
  <p:tag name="MH_ORDER" val="4"/>
</p:tagLst>
</file>

<file path=ppt/theme/theme1.xml><?xml version="1.0" encoding="utf-8"?>
<a:theme xmlns:a="http://schemas.openxmlformats.org/drawingml/2006/main" name="Office 主题​​">
  <a:themeElements>
    <a:clrScheme name="自定义 1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66B7D"/>
      </a:accent1>
      <a:accent2>
        <a:srgbClr val="65B2CC"/>
      </a:accent2>
      <a:accent3>
        <a:srgbClr val="EFAC06"/>
      </a:accent3>
      <a:accent4>
        <a:srgbClr val="6BB96E"/>
      </a:accent4>
      <a:accent5>
        <a:srgbClr val="E66B7D"/>
      </a:accent5>
      <a:accent6>
        <a:srgbClr val="65B2CC"/>
      </a:accent6>
      <a:hlink>
        <a:srgbClr val="0563C1"/>
      </a:hlink>
      <a:folHlink>
        <a:srgbClr val="954F72"/>
      </a:folHlink>
    </a:clrScheme>
    <a:fontScheme name="千图PPT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1368</Words>
  <Application>Microsoft Office PowerPoint</Application>
  <PresentationFormat>自定义</PresentationFormat>
  <Paragraphs>328</Paragraphs>
  <Slides>24</Slides>
  <Notes>0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5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asus</dc:creator>
  <cp:lastModifiedBy>Sky123.Org</cp:lastModifiedBy>
  <cp:revision>24</cp:revision>
  <dcterms:created xsi:type="dcterms:W3CDTF">2017-09-06T10:37:00Z</dcterms:created>
  <dcterms:modified xsi:type="dcterms:W3CDTF">2018-03-09T06:20:45Z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2052-10.1.0.6690</vt:lpwstr>
  </property>
</Properties>
</file>