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9" r:id="rId2"/>
    <p:sldId id="260" r:id="rId3"/>
    <p:sldId id="261" r:id="rId4"/>
    <p:sldId id="267" r:id="rId5"/>
    <p:sldId id="266" r:id="rId6"/>
    <p:sldId id="268" r:id="rId7"/>
    <p:sldId id="283" r:id="rId8"/>
    <p:sldId id="288" r:id="rId9"/>
    <p:sldId id="270" r:id="rId10"/>
    <p:sldId id="272" r:id="rId11"/>
    <p:sldId id="274" r:id="rId12"/>
    <p:sldId id="275" r:id="rId13"/>
    <p:sldId id="289" r:id="rId14"/>
    <p:sldId id="271" r:id="rId15"/>
    <p:sldId id="276" r:id="rId16"/>
    <p:sldId id="273" r:id="rId17"/>
    <p:sldId id="282" r:id="rId18"/>
    <p:sldId id="290" r:id="rId19"/>
    <p:sldId id="279" r:id="rId20"/>
    <p:sldId id="277" r:id="rId21"/>
    <p:sldId id="269" r:id="rId22"/>
    <p:sldId id="291" r:id="rId23"/>
  </p:sldIdLst>
  <p:sldSz cx="12192000" cy="6858000"/>
  <p:notesSz cx="6858000" cy="9144000"/>
  <p:custDataLst>
    <p:tags r:id="rId2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5A4F"/>
    <a:srgbClr val="9F9F9F"/>
    <a:srgbClr val="FFFFFF"/>
    <a:srgbClr val="6C5545"/>
    <a:srgbClr val="CB9F87"/>
    <a:srgbClr val="345D4D"/>
    <a:srgbClr val="7F7F7F"/>
    <a:srgbClr val="53D600"/>
    <a:srgbClr val="000000"/>
    <a:srgbClr val="0061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692" autoAdjust="0"/>
    <p:restoredTop sz="94660"/>
  </p:normalViewPr>
  <p:slideViewPr>
    <p:cSldViewPr snapToGrid="0">
      <p:cViewPr>
        <p:scale>
          <a:sx n="95" d="100"/>
          <a:sy n="95" d="100"/>
        </p:scale>
        <p:origin x="-451" y="-5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7193E7-44B5-44BC-B114-24D283EE4FF0}" type="datetimeFigureOut">
              <a:rPr lang="zh-CN" altLang="en-US" smtClean="0"/>
              <a:t>2020/2/10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3D63B9-B500-4674-9660-B032D27BAE3B}" type="slidenum">
              <a:rPr lang="zh-CN" altLang="en-US" smtClean="0"/>
              <a:t>‹#›</a:t>
            </a:fld>
            <a:endParaRPr lang="zh-CN" altLang="en-US"/>
          </a:p>
        </p:txBody>
      </p:sp>
    </p:spTree>
    <p:extLst>
      <p:ext uri="{BB962C8B-B14F-4D97-AF65-F5344CB8AC3E}">
        <p14:creationId xmlns:p14="http://schemas.microsoft.com/office/powerpoint/2010/main" val="825355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t>1</a:t>
            </a:fld>
            <a:endParaRPr lang="zh-CN" altLang="en-US"/>
          </a:p>
        </p:txBody>
      </p:sp>
    </p:spTree>
    <p:extLst>
      <p:ext uri="{BB962C8B-B14F-4D97-AF65-F5344CB8AC3E}">
        <p14:creationId xmlns:p14="http://schemas.microsoft.com/office/powerpoint/2010/main" val="1096512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t>2</a:t>
            </a:fld>
            <a:endParaRPr lang="zh-CN" altLang="en-US"/>
          </a:p>
        </p:txBody>
      </p:sp>
    </p:spTree>
    <p:extLst>
      <p:ext uri="{BB962C8B-B14F-4D97-AF65-F5344CB8AC3E}">
        <p14:creationId xmlns:p14="http://schemas.microsoft.com/office/powerpoint/2010/main" val="372706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t>3</a:t>
            </a:fld>
            <a:endParaRPr lang="zh-CN" altLang="en-US"/>
          </a:p>
        </p:txBody>
      </p:sp>
    </p:spTree>
    <p:extLst>
      <p:ext uri="{BB962C8B-B14F-4D97-AF65-F5344CB8AC3E}">
        <p14:creationId xmlns:p14="http://schemas.microsoft.com/office/powerpoint/2010/main" val="350561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t>4</a:t>
            </a:fld>
            <a:endParaRPr lang="zh-CN" altLang="en-US"/>
          </a:p>
        </p:txBody>
      </p:sp>
    </p:spTree>
    <p:extLst>
      <p:ext uri="{BB962C8B-B14F-4D97-AF65-F5344CB8AC3E}">
        <p14:creationId xmlns:p14="http://schemas.microsoft.com/office/powerpoint/2010/main" val="2116696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t>5</a:t>
            </a:fld>
            <a:endParaRPr lang="zh-CN" altLang="en-US"/>
          </a:p>
        </p:txBody>
      </p:sp>
    </p:spTree>
    <p:extLst>
      <p:ext uri="{BB962C8B-B14F-4D97-AF65-F5344CB8AC3E}">
        <p14:creationId xmlns:p14="http://schemas.microsoft.com/office/powerpoint/2010/main" val="23964647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t>6</a:t>
            </a:fld>
            <a:endParaRPr lang="zh-CN" altLang="en-US"/>
          </a:p>
        </p:txBody>
      </p:sp>
    </p:spTree>
    <p:extLst>
      <p:ext uri="{BB962C8B-B14F-4D97-AF65-F5344CB8AC3E}">
        <p14:creationId xmlns:p14="http://schemas.microsoft.com/office/powerpoint/2010/main" val="25390470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t>7</a:t>
            </a:fld>
            <a:endParaRPr lang="zh-CN" altLang="en-US"/>
          </a:p>
        </p:txBody>
      </p:sp>
    </p:spTree>
    <p:extLst>
      <p:ext uri="{BB962C8B-B14F-4D97-AF65-F5344CB8AC3E}">
        <p14:creationId xmlns:p14="http://schemas.microsoft.com/office/powerpoint/2010/main" val="3728862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t>8</a:t>
            </a:fld>
            <a:endParaRPr lang="zh-CN" altLang="en-US"/>
          </a:p>
        </p:txBody>
      </p:sp>
    </p:spTree>
    <p:extLst>
      <p:ext uri="{BB962C8B-B14F-4D97-AF65-F5344CB8AC3E}">
        <p14:creationId xmlns:p14="http://schemas.microsoft.com/office/powerpoint/2010/main" val="18548615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t>9</a:t>
            </a:fld>
            <a:endParaRPr lang="zh-CN" altLang="en-US"/>
          </a:p>
        </p:txBody>
      </p:sp>
    </p:spTree>
    <p:extLst>
      <p:ext uri="{BB962C8B-B14F-4D97-AF65-F5344CB8AC3E}">
        <p14:creationId xmlns:p14="http://schemas.microsoft.com/office/powerpoint/2010/main" val="29067848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t>10</a:t>
            </a:fld>
            <a:endParaRPr lang="zh-CN" altLang="en-US"/>
          </a:p>
        </p:txBody>
      </p:sp>
    </p:spTree>
    <p:extLst>
      <p:ext uri="{BB962C8B-B14F-4D97-AF65-F5344CB8AC3E}">
        <p14:creationId xmlns:p14="http://schemas.microsoft.com/office/powerpoint/2010/main" val="37633864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t>11</a:t>
            </a:fld>
            <a:endParaRPr lang="zh-CN" altLang="en-US"/>
          </a:p>
        </p:txBody>
      </p:sp>
    </p:spTree>
    <p:extLst>
      <p:ext uri="{BB962C8B-B14F-4D97-AF65-F5344CB8AC3E}">
        <p14:creationId xmlns:p14="http://schemas.microsoft.com/office/powerpoint/2010/main" val="42188133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t>12</a:t>
            </a:fld>
            <a:endParaRPr lang="zh-CN" altLang="en-US"/>
          </a:p>
        </p:txBody>
      </p:sp>
    </p:spTree>
    <p:extLst>
      <p:ext uri="{BB962C8B-B14F-4D97-AF65-F5344CB8AC3E}">
        <p14:creationId xmlns:p14="http://schemas.microsoft.com/office/powerpoint/2010/main" val="19921477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t>13</a:t>
            </a:fld>
            <a:endParaRPr lang="zh-CN" altLang="en-US"/>
          </a:p>
        </p:txBody>
      </p:sp>
    </p:spTree>
    <p:extLst>
      <p:ext uri="{BB962C8B-B14F-4D97-AF65-F5344CB8AC3E}">
        <p14:creationId xmlns:p14="http://schemas.microsoft.com/office/powerpoint/2010/main" val="37806686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t>14</a:t>
            </a:fld>
            <a:endParaRPr lang="zh-CN" altLang="en-US"/>
          </a:p>
        </p:txBody>
      </p:sp>
    </p:spTree>
    <p:extLst>
      <p:ext uri="{BB962C8B-B14F-4D97-AF65-F5344CB8AC3E}">
        <p14:creationId xmlns:p14="http://schemas.microsoft.com/office/powerpoint/2010/main" val="22463820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t>15</a:t>
            </a:fld>
            <a:endParaRPr lang="zh-CN" altLang="en-US"/>
          </a:p>
        </p:txBody>
      </p:sp>
    </p:spTree>
    <p:extLst>
      <p:ext uri="{BB962C8B-B14F-4D97-AF65-F5344CB8AC3E}">
        <p14:creationId xmlns:p14="http://schemas.microsoft.com/office/powerpoint/2010/main" val="31683128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t>16</a:t>
            </a:fld>
            <a:endParaRPr lang="zh-CN" altLang="en-US"/>
          </a:p>
        </p:txBody>
      </p:sp>
    </p:spTree>
    <p:extLst>
      <p:ext uri="{BB962C8B-B14F-4D97-AF65-F5344CB8AC3E}">
        <p14:creationId xmlns:p14="http://schemas.microsoft.com/office/powerpoint/2010/main" val="41093230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t>17</a:t>
            </a:fld>
            <a:endParaRPr lang="zh-CN" altLang="en-US"/>
          </a:p>
        </p:txBody>
      </p:sp>
    </p:spTree>
    <p:extLst>
      <p:ext uri="{BB962C8B-B14F-4D97-AF65-F5344CB8AC3E}">
        <p14:creationId xmlns:p14="http://schemas.microsoft.com/office/powerpoint/2010/main" val="27884995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t>18</a:t>
            </a:fld>
            <a:endParaRPr lang="zh-CN" altLang="en-US"/>
          </a:p>
        </p:txBody>
      </p:sp>
    </p:spTree>
    <p:extLst>
      <p:ext uri="{BB962C8B-B14F-4D97-AF65-F5344CB8AC3E}">
        <p14:creationId xmlns:p14="http://schemas.microsoft.com/office/powerpoint/2010/main" val="25523798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t>19</a:t>
            </a:fld>
            <a:endParaRPr lang="zh-CN" altLang="en-US"/>
          </a:p>
        </p:txBody>
      </p:sp>
    </p:spTree>
    <p:extLst>
      <p:ext uri="{BB962C8B-B14F-4D97-AF65-F5344CB8AC3E}">
        <p14:creationId xmlns:p14="http://schemas.microsoft.com/office/powerpoint/2010/main" val="40065632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t>20</a:t>
            </a:fld>
            <a:endParaRPr lang="zh-CN" altLang="en-US"/>
          </a:p>
        </p:txBody>
      </p:sp>
    </p:spTree>
    <p:extLst>
      <p:ext uri="{BB962C8B-B14F-4D97-AF65-F5344CB8AC3E}">
        <p14:creationId xmlns:p14="http://schemas.microsoft.com/office/powerpoint/2010/main" val="13009676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t>21</a:t>
            </a:fld>
            <a:endParaRPr lang="zh-CN" altLang="en-US"/>
          </a:p>
        </p:txBody>
      </p:sp>
    </p:spTree>
    <p:extLst>
      <p:ext uri="{BB962C8B-B14F-4D97-AF65-F5344CB8AC3E}">
        <p14:creationId xmlns:p14="http://schemas.microsoft.com/office/powerpoint/2010/main" val="17259671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t>22</a:t>
            </a:fld>
            <a:endParaRPr lang="zh-CN" altLang="en-US"/>
          </a:p>
        </p:txBody>
      </p:sp>
    </p:spTree>
    <p:extLst>
      <p:ext uri="{BB962C8B-B14F-4D97-AF65-F5344CB8AC3E}">
        <p14:creationId xmlns:p14="http://schemas.microsoft.com/office/powerpoint/2010/main" val="1332654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2500">
        <p:push dir="u"/>
      </p:transition>
    </mc:Choice>
    <mc:Fallback xmlns="">
      <p:transition spd="slow" advClick="0" advTm="2500">
        <p:push dir="u"/>
      </p:transition>
    </mc:Fallback>
  </mc:AlternateContent>
  <p:extLst mod="1">
    <p:ext uri="{DCECCB84-F9BA-43D5-87BE-67443E8EF086}">
      <p15:sldGuideLst xmlns:p15="http://schemas.microsoft.com/office/powerpoint/2012/main" xmlns="">
        <p15:guide id="1" orient="horz" pos="1440" userDrawn="1">
          <p15:clr>
            <a:srgbClr val="FBAE40"/>
          </p15:clr>
        </p15:guide>
        <p15:guide id="2" pos="438" userDrawn="1">
          <p15:clr>
            <a:srgbClr val="FBAE40"/>
          </p15:clr>
        </p15:guide>
        <p15:guide id="3" pos="7265" userDrawn="1">
          <p15:clr>
            <a:srgbClr val="FBAE40"/>
          </p15:clr>
        </p15:guide>
        <p15:guide id="4" orient="horz" pos="2856" userDrawn="1">
          <p15:clr>
            <a:srgbClr val="FBAE40"/>
          </p15:clr>
        </p15:guide>
        <p15:guide id="5" orient="horz" pos="414" userDrawn="1">
          <p15:clr>
            <a:srgbClr val="FBAE40"/>
          </p15:clr>
        </p15:guide>
        <p15:guide id="6" orient="horz" pos="3861" userDrawn="1">
          <p15:clr>
            <a:srgbClr val="FBAE40"/>
          </p15:clr>
        </p15:guide>
        <p15:guide id="7" pos="2547" userDrawn="1">
          <p15:clr>
            <a:srgbClr val="FBAE40"/>
          </p15:clr>
        </p15:guide>
        <p15:guide id="8" pos="5112" userDrawn="1">
          <p15:clr>
            <a:srgbClr val="FBAE40"/>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p>
        </p:txBody>
      </p:sp>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xmlns:p14="http://schemas.microsoft.com/office/powerpoint/2010/main">
    <mc:Choice Requires="p14">
      <p:transition spd="slow" p14:dur="2000" advClick="0" advTm="2500">
        <p:push dir="u"/>
      </p:transition>
    </mc:Choice>
    <mc:Fallback xmlns="">
      <p:transition spd="slow" advClick="0" advTm="2500">
        <p:push dir="u"/>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7.jp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image" Target="../media/image7.jp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jpg"/></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a:extLst>
              <a:ext uri="{FF2B5EF4-FFF2-40B4-BE49-F238E27FC236}">
                <a16:creationId xmlns:a16="http://schemas.microsoft.com/office/drawing/2014/main" xmlns="" id="{B1AABA13-1624-4D1F-870A-96A952002932}"/>
              </a:ext>
            </a:extLst>
          </p:cNvPr>
          <p:cNvCxnSpPr>
            <a:cxnSpLocks/>
          </p:cNvCxnSpPr>
          <p:nvPr/>
        </p:nvCxnSpPr>
        <p:spPr>
          <a:xfrm>
            <a:off x="1553897" y="4640456"/>
            <a:ext cx="4755983"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xmlns="" id="{70ECB2E3-5A8C-415D-BD5C-C0290B9B410B}"/>
              </a:ext>
            </a:extLst>
          </p:cNvPr>
          <p:cNvSpPr/>
          <p:nvPr/>
        </p:nvSpPr>
        <p:spPr>
          <a:xfrm>
            <a:off x="902376" y="1575658"/>
            <a:ext cx="4830989" cy="2308324"/>
          </a:xfrm>
          <a:prstGeom prst="rect">
            <a:avLst/>
          </a:prstGeom>
        </p:spPr>
        <p:txBody>
          <a:bodyPr wrap="square">
            <a:spAutoFit/>
          </a:bodyPr>
          <a:lstStyle/>
          <a:p>
            <a:r>
              <a:rPr lang="zh-CN" altLang="en-US" sz="7200" spc="600" dirty="0">
                <a:solidFill>
                  <a:srgbClr val="345D4D"/>
                </a:solidFill>
                <a:latin typeface="+mj-ea"/>
                <a:ea typeface="+mj-ea"/>
              </a:rPr>
              <a:t>乡村旅游 最美乡村</a:t>
            </a:r>
          </a:p>
        </p:txBody>
      </p:sp>
      <p:sp>
        <p:nvSpPr>
          <p:cNvPr id="10" name="矩形 9">
            <a:extLst>
              <a:ext uri="{FF2B5EF4-FFF2-40B4-BE49-F238E27FC236}">
                <a16:creationId xmlns:a16="http://schemas.microsoft.com/office/drawing/2014/main" xmlns="" id="{F7FAA20A-1718-4BCD-8649-C8BCFAF95E2C}"/>
              </a:ext>
            </a:extLst>
          </p:cNvPr>
          <p:cNvSpPr/>
          <p:nvPr/>
        </p:nvSpPr>
        <p:spPr>
          <a:xfrm>
            <a:off x="935309" y="3937309"/>
            <a:ext cx="4657044" cy="230832"/>
          </a:xfrm>
          <a:prstGeom prst="rect">
            <a:avLst/>
          </a:prstGeom>
        </p:spPr>
        <p:txBody>
          <a:bodyPr wrap="none">
            <a:spAutoFit/>
          </a:bodyPr>
          <a:lstStyle/>
          <a:p>
            <a:r>
              <a:rPr lang="en-US" altLang="zh-CN" sz="900" spc="300" dirty="0">
                <a:solidFill>
                  <a:schemeClr val="tx1">
                    <a:lumMod val="65000"/>
                    <a:lumOff val="35000"/>
                  </a:schemeClr>
                </a:solidFill>
                <a:latin typeface="Tw Cen MT" panose="020B0602020104020603" pitchFamily="34" charset="0"/>
                <a:cs typeface="Arial" panose="020B0604020202020204" pitchFamily="34" charset="0"/>
              </a:rPr>
              <a:t>THE MOST BEAUTIFUL COUNTRYSIDE IN RURAL TOURISM</a:t>
            </a:r>
            <a:endParaRPr lang="zh-CN" altLang="en-US" sz="900" spc="300" dirty="0">
              <a:solidFill>
                <a:schemeClr val="tx1">
                  <a:lumMod val="65000"/>
                  <a:lumOff val="35000"/>
                </a:schemeClr>
              </a:solidFill>
              <a:latin typeface="Tw Cen MT" panose="020B0602020104020603" pitchFamily="34" charset="0"/>
              <a:cs typeface="Arial" panose="020B0604020202020204" pitchFamily="34" charset="0"/>
            </a:endParaRPr>
          </a:p>
        </p:txBody>
      </p:sp>
      <p:sp>
        <p:nvSpPr>
          <p:cNvPr id="5" name="文本框 4">
            <a:extLst>
              <a:ext uri="{FF2B5EF4-FFF2-40B4-BE49-F238E27FC236}">
                <a16:creationId xmlns:a16="http://schemas.microsoft.com/office/drawing/2014/main" xmlns="" id="{9971BF96-36F2-443B-9941-8E8D605B6782}"/>
              </a:ext>
            </a:extLst>
          </p:cNvPr>
          <p:cNvSpPr txBox="1"/>
          <p:nvPr/>
        </p:nvSpPr>
        <p:spPr>
          <a:xfrm>
            <a:off x="1045847" y="4973100"/>
            <a:ext cx="1566724" cy="253916"/>
          </a:xfrm>
          <a:prstGeom prst="rect">
            <a:avLst/>
          </a:prstGeom>
          <a:solidFill>
            <a:srgbClr val="345D4D"/>
          </a:solidFill>
          <a:ln w="12700">
            <a:solidFill>
              <a:srgbClr val="FFFFFF"/>
            </a:solidFill>
          </a:ln>
        </p:spPr>
        <p:txBody>
          <a:bodyPr wrap="square" rtlCol="0">
            <a:spAutoFit/>
          </a:bodyPr>
          <a:lstStyle/>
          <a:p>
            <a:r>
              <a:rPr lang="zh-CN" altLang="en-US" sz="1050" spc="300" dirty="0">
                <a:solidFill>
                  <a:schemeClr val="bg1"/>
                </a:solidFill>
                <a:latin typeface="+mn-ea"/>
              </a:rPr>
              <a:t>汇报人</a:t>
            </a:r>
            <a:r>
              <a:rPr lang="zh-CN" altLang="en-US" sz="1050" spc="300" dirty="0" smtClean="0">
                <a:solidFill>
                  <a:schemeClr val="bg1"/>
                </a:solidFill>
                <a:latin typeface="+mn-ea"/>
              </a:rPr>
              <a:t>：</a:t>
            </a:r>
            <a:r>
              <a:rPr lang="en-US" altLang="zh-CN" sz="1050" spc="300" dirty="0" smtClean="0">
                <a:solidFill>
                  <a:schemeClr val="bg1"/>
                </a:solidFill>
                <a:latin typeface="+mn-ea"/>
              </a:rPr>
              <a:t>PPT</a:t>
            </a:r>
            <a:r>
              <a:rPr lang="zh-CN" altLang="en-US" sz="1050" spc="300" dirty="0" smtClean="0">
                <a:solidFill>
                  <a:schemeClr val="bg1"/>
                </a:solidFill>
                <a:latin typeface="+mn-ea"/>
              </a:rPr>
              <a:t>家园</a:t>
            </a:r>
            <a:endParaRPr lang="zh-CN" altLang="en-US" sz="1050" spc="300" dirty="0">
              <a:solidFill>
                <a:schemeClr val="bg1"/>
              </a:solidFill>
              <a:latin typeface="+mn-ea"/>
            </a:endParaRPr>
          </a:p>
        </p:txBody>
      </p:sp>
      <p:sp>
        <p:nvSpPr>
          <p:cNvPr id="12" name="文本框 11">
            <a:extLst>
              <a:ext uri="{FF2B5EF4-FFF2-40B4-BE49-F238E27FC236}">
                <a16:creationId xmlns:a16="http://schemas.microsoft.com/office/drawing/2014/main" xmlns="" id="{0226407B-B7BD-4D7D-BA0A-491593B89C64}"/>
              </a:ext>
            </a:extLst>
          </p:cNvPr>
          <p:cNvSpPr txBox="1"/>
          <p:nvPr/>
        </p:nvSpPr>
        <p:spPr>
          <a:xfrm>
            <a:off x="2696575" y="4973100"/>
            <a:ext cx="1235313" cy="246221"/>
          </a:xfrm>
          <a:prstGeom prst="rect">
            <a:avLst/>
          </a:prstGeom>
          <a:noFill/>
          <a:ln w="12700">
            <a:solidFill>
              <a:srgbClr val="345D4D"/>
            </a:solidFill>
          </a:ln>
        </p:spPr>
        <p:txBody>
          <a:bodyPr wrap="square" rtlCol="0">
            <a:spAutoFit/>
          </a:bodyPr>
          <a:lstStyle/>
          <a:p>
            <a:r>
              <a:rPr lang="en-US" altLang="zh-CN" sz="1000" spc="300" smtClean="0">
                <a:solidFill>
                  <a:srgbClr val="345D4D"/>
                </a:solidFill>
                <a:latin typeface="+mn-ea"/>
                <a:cs typeface="Arial" panose="020B0604020202020204" pitchFamily="34" charset="0"/>
              </a:rPr>
              <a:t>202X-00-00</a:t>
            </a:r>
            <a:endParaRPr lang="zh-CN" altLang="en-US" sz="1000" spc="300" dirty="0">
              <a:solidFill>
                <a:srgbClr val="345D4D"/>
              </a:solidFill>
              <a:latin typeface="+mn-ea"/>
              <a:cs typeface="Arial" panose="020B0604020202020204" pitchFamily="34" charset="0"/>
            </a:endParaRPr>
          </a:p>
        </p:txBody>
      </p:sp>
      <p:cxnSp>
        <p:nvCxnSpPr>
          <p:cNvPr id="15" name="直接连接符 14">
            <a:extLst>
              <a:ext uri="{FF2B5EF4-FFF2-40B4-BE49-F238E27FC236}">
                <a16:creationId xmlns:a16="http://schemas.microsoft.com/office/drawing/2014/main" xmlns="" id="{CF8D179A-F6AF-4294-822B-E2D8C1F0845F}"/>
              </a:ext>
            </a:extLst>
          </p:cNvPr>
          <p:cNvCxnSpPr>
            <a:cxnSpLocks/>
          </p:cNvCxnSpPr>
          <p:nvPr/>
        </p:nvCxnSpPr>
        <p:spPr>
          <a:xfrm>
            <a:off x="1045847" y="1423258"/>
            <a:ext cx="834058" cy="0"/>
          </a:xfrm>
          <a:prstGeom prst="line">
            <a:avLst/>
          </a:prstGeom>
          <a:ln w="28575">
            <a:solidFill>
              <a:srgbClr val="345D4D"/>
            </a:solidFill>
          </a:ln>
        </p:spPr>
        <p:style>
          <a:lnRef idx="1">
            <a:schemeClr val="accent1"/>
          </a:lnRef>
          <a:fillRef idx="0">
            <a:schemeClr val="accent1"/>
          </a:fillRef>
          <a:effectRef idx="0">
            <a:schemeClr val="accent1"/>
          </a:effectRef>
          <a:fontRef idx="minor">
            <a:schemeClr val="tx1"/>
          </a:fontRef>
        </p:style>
      </p:cxnSp>
      <p:pic>
        <p:nvPicPr>
          <p:cNvPr id="27" name="图片 26">
            <a:extLst>
              <a:ext uri="{FF2B5EF4-FFF2-40B4-BE49-F238E27FC236}">
                <a16:creationId xmlns:a16="http://schemas.microsoft.com/office/drawing/2014/main" xmlns="" id="{68475DBD-228A-48D1-AC44-424503F33BD1}"/>
              </a:ext>
            </a:extLst>
          </p:cNvPr>
          <p:cNvPicPr>
            <a:picLocks noChangeAspect="1"/>
          </p:cNvPicPr>
          <p:nvPr/>
        </p:nvPicPr>
        <p:blipFill rotWithShape="1">
          <a:blip r:embed="rId3">
            <a:extLst>
              <a:ext uri="{28A0092B-C50C-407E-A947-70E740481C1C}">
                <a14:useLocalDpi xmlns:a14="http://schemas.microsoft.com/office/drawing/2010/main" val="0"/>
              </a:ext>
            </a:extLst>
          </a:blip>
          <a:srcRect l="32910"/>
          <a:stretch/>
        </p:blipFill>
        <p:spPr>
          <a:xfrm flipH="1">
            <a:off x="5788158" y="524"/>
            <a:ext cx="6403842" cy="6857473"/>
          </a:xfrm>
          <a:prstGeom prst="rect">
            <a:avLst/>
          </a:prstGeom>
          <a:effectLst>
            <a:outerShdw blurRad="114300" dist="25400" sx="102000" sy="102000" algn="ctr" rotWithShape="0">
              <a:prstClr val="black">
                <a:alpha val="20000"/>
              </a:prstClr>
            </a:outerShdw>
          </a:effectLst>
        </p:spPr>
      </p:pic>
      <p:pic>
        <p:nvPicPr>
          <p:cNvPr id="25" name="图片 24">
            <a:extLst>
              <a:ext uri="{FF2B5EF4-FFF2-40B4-BE49-F238E27FC236}">
                <a16:creationId xmlns:a16="http://schemas.microsoft.com/office/drawing/2014/main" xmlns="" id="{780C29FB-09F3-4FE7-BC81-E9B39E956A0D}"/>
              </a:ext>
            </a:extLst>
          </p:cNvPr>
          <p:cNvPicPr>
            <a:picLocks noChangeAspect="1"/>
          </p:cNvPicPr>
          <p:nvPr/>
        </p:nvPicPr>
        <p:blipFill>
          <a:blip r:embed="rId4"/>
          <a:stretch>
            <a:fillRect/>
          </a:stretch>
        </p:blipFill>
        <p:spPr>
          <a:xfrm>
            <a:off x="4380969" y="4806680"/>
            <a:ext cx="725186" cy="1251052"/>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348383584"/>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5" grpId="0" animBg="1"/>
      <p:bldP spid="1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a:extLst>
              <a:ext uri="{FF2B5EF4-FFF2-40B4-BE49-F238E27FC236}">
                <a16:creationId xmlns:a16="http://schemas.microsoft.com/office/drawing/2014/main" xmlns="" id="{4257B687-F73C-484E-9775-BF114BF67A7B}"/>
              </a:ext>
            </a:extLst>
          </p:cNvPr>
          <p:cNvSpPr txBox="1"/>
          <p:nvPr/>
        </p:nvSpPr>
        <p:spPr>
          <a:xfrm>
            <a:off x="5510596" y="2562724"/>
            <a:ext cx="1200329" cy="2233850"/>
          </a:xfrm>
          <a:prstGeom prst="rect">
            <a:avLst/>
          </a:prstGeom>
          <a:noFill/>
        </p:spPr>
        <p:txBody>
          <a:bodyPr vert="eaVert" wrap="square" rtlCol="0">
            <a:spAutoFit/>
          </a:bodyPr>
          <a:lstStyle/>
          <a:p>
            <a:r>
              <a:rPr lang="zh-CN" altLang="en-US" sz="6600" spc="600" dirty="0">
                <a:solidFill>
                  <a:srgbClr val="345D4D"/>
                </a:solidFill>
                <a:latin typeface="+mj-ea"/>
                <a:ea typeface="+mj-ea"/>
              </a:rPr>
              <a:t>目录</a:t>
            </a:r>
          </a:p>
        </p:txBody>
      </p:sp>
      <p:sp>
        <p:nvSpPr>
          <p:cNvPr id="34" name="矩形 33">
            <a:extLst>
              <a:ext uri="{FF2B5EF4-FFF2-40B4-BE49-F238E27FC236}">
                <a16:creationId xmlns:a16="http://schemas.microsoft.com/office/drawing/2014/main" xmlns="" id="{595278D2-F639-4129-A509-7E1B95154C8E}"/>
              </a:ext>
            </a:extLst>
          </p:cNvPr>
          <p:cNvSpPr/>
          <p:nvPr/>
        </p:nvSpPr>
        <p:spPr>
          <a:xfrm>
            <a:off x="6641254" y="3320849"/>
            <a:ext cx="400110" cy="1475725"/>
          </a:xfrm>
          <a:prstGeom prst="rect">
            <a:avLst/>
          </a:prstGeom>
        </p:spPr>
        <p:txBody>
          <a:bodyPr vert="eaVert" wrap="none">
            <a:spAutoFit/>
          </a:bodyPr>
          <a:lstStyle/>
          <a:p>
            <a:r>
              <a:rPr lang="en-US" altLang="zh-CN" sz="1400" spc="300" dirty="0">
                <a:solidFill>
                  <a:schemeClr val="tx1">
                    <a:lumMod val="65000"/>
                    <a:lumOff val="35000"/>
                  </a:schemeClr>
                </a:solidFill>
                <a:latin typeface="Arial" panose="020B0604020202020204" pitchFamily="34" charset="0"/>
                <a:cs typeface="Arial" panose="020B0604020202020204" pitchFamily="34" charset="0"/>
              </a:rPr>
              <a:t> CONTENTS</a:t>
            </a:r>
            <a:endParaRPr lang="zh-CN" altLang="en-US" sz="1400" spc="300" dirty="0">
              <a:solidFill>
                <a:schemeClr val="tx1">
                  <a:lumMod val="65000"/>
                  <a:lumOff val="35000"/>
                </a:schemeClr>
              </a:solidFill>
              <a:latin typeface="Arial" panose="020B0604020202020204" pitchFamily="34" charset="0"/>
              <a:cs typeface="Arial" panose="020B0604020202020204" pitchFamily="34" charset="0"/>
            </a:endParaRPr>
          </a:p>
        </p:txBody>
      </p:sp>
      <p:grpSp>
        <p:nvGrpSpPr>
          <p:cNvPr id="6" name="组合 5">
            <a:extLst>
              <a:ext uri="{FF2B5EF4-FFF2-40B4-BE49-F238E27FC236}">
                <a16:creationId xmlns:a16="http://schemas.microsoft.com/office/drawing/2014/main" xmlns="" id="{155B02CF-92E5-404B-9776-63B4D8E4161A}"/>
              </a:ext>
            </a:extLst>
          </p:cNvPr>
          <p:cNvGrpSpPr/>
          <p:nvPr/>
        </p:nvGrpSpPr>
        <p:grpSpPr>
          <a:xfrm>
            <a:off x="7391767" y="1386154"/>
            <a:ext cx="3527369" cy="653435"/>
            <a:chOff x="7391767" y="1386154"/>
            <a:chExt cx="3527369" cy="653435"/>
          </a:xfrm>
        </p:grpSpPr>
        <p:sp>
          <p:nvSpPr>
            <p:cNvPr id="36" name="椭圆 35">
              <a:extLst>
                <a:ext uri="{FF2B5EF4-FFF2-40B4-BE49-F238E27FC236}">
                  <a16:creationId xmlns:a16="http://schemas.microsoft.com/office/drawing/2014/main" xmlns="" id="{5E7E0B92-5E44-458C-A600-90354B805920}"/>
                </a:ext>
              </a:extLst>
            </p:cNvPr>
            <p:cNvSpPr/>
            <p:nvPr/>
          </p:nvSpPr>
          <p:spPr>
            <a:xfrm>
              <a:off x="7391767" y="1453827"/>
              <a:ext cx="585762" cy="585762"/>
            </a:xfrm>
            <a:prstGeom prst="ellipse">
              <a:avLst/>
            </a:prstGeom>
            <a:solidFill>
              <a:srgbClr val="FFFFFF"/>
            </a:solidFill>
            <a:ln>
              <a:solidFill>
                <a:srgbClr val="345D4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rgbClr val="345D4D"/>
                  </a:solidFill>
                  <a:latin typeface="Arial" panose="020B0604020202020204" pitchFamily="34" charset="0"/>
                  <a:cs typeface="Arial" panose="020B0604020202020204" pitchFamily="34" charset="0"/>
                </a:rPr>
                <a:t>01</a:t>
              </a:r>
              <a:endParaRPr lang="zh-CN" altLang="en-US" sz="1600" b="1" dirty="0">
                <a:solidFill>
                  <a:srgbClr val="345D4D"/>
                </a:solidFill>
                <a:latin typeface="Arial" panose="020B0604020202020204" pitchFamily="34" charset="0"/>
                <a:cs typeface="Arial" panose="020B0604020202020204" pitchFamily="34" charset="0"/>
              </a:endParaRPr>
            </a:p>
          </p:txBody>
        </p:sp>
        <p:sp>
          <p:nvSpPr>
            <p:cNvPr id="38" name="矩形 37">
              <a:extLst>
                <a:ext uri="{FF2B5EF4-FFF2-40B4-BE49-F238E27FC236}">
                  <a16:creationId xmlns:a16="http://schemas.microsoft.com/office/drawing/2014/main" xmlns="" id="{4C68F226-5F3C-4C81-B89F-C369604D86CD}"/>
                </a:ext>
              </a:extLst>
            </p:cNvPr>
            <p:cNvSpPr/>
            <p:nvPr/>
          </p:nvSpPr>
          <p:spPr>
            <a:xfrm>
              <a:off x="8132796" y="1386154"/>
              <a:ext cx="2786340" cy="461665"/>
            </a:xfrm>
            <a:prstGeom prst="rect">
              <a:avLst/>
            </a:prstGeom>
          </p:spPr>
          <p:txBody>
            <a:bodyPr wrap="none">
              <a:spAutoFit/>
            </a:bodyPr>
            <a:lstStyle/>
            <a:p>
              <a:r>
                <a:rPr lang="zh-CN" altLang="en-US" sz="2400" spc="300" dirty="0">
                  <a:solidFill>
                    <a:srgbClr val="345D4D"/>
                  </a:solidFill>
                  <a:latin typeface="庞门正道标题体" panose="02010600030101010101" pitchFamily="2" charset="-122"/>
                  <a:ea typeface="庞门正道标题体" panose="02010600030101010101" pitchFamily="2" charset="-122"/>
                </a:rPr>
                <a:t>点击输入标题内容</a:t>
              </a:r>
            </a:p>
          </p:txBody>
        </p:sp>
        <p:sp>
          <p:nvSpPr>
            <p:cNvPr id="39" name="矩形 38">
              <a:extLst>
                <a:ext uri="{FF2B5EF4-FFF2-40B4-BE49-F238E27FC236}">
                  <a16:creationId xmlns:a16="http://schemas.microsoft.com/office/drawing/2014/main" xmlns="" id="{1FC76C0D-B6BC-42A5-99D7-C7301F47C4ED}"/>
                </a:ext>
              </a:extLst>
            </p:cNvPr>
            <p:cNvSpPr/>
            <p:nvPr/>
          </p:nvSpPr>
          <p:spPr>
            <a:xfrm>
              <a:off x="8148838" y="1762590"/>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grpSp>
        <p:nvGrpSpPr>
          <p:cNvPr id="7" name="组合 6">
            <a:extLst>
              <a:ext uri="{FF2B5EF4-FFF2-40B4-BE49-F238E27FC236}">
                <a16:creationId xmlns:a16="http://schemas.microsoft.com/office/drawing/2014/main" xmlns="" id="{CA565868-2EC9-463C-BB9E-BFB6C14CD15B}"/>
              </a:ext>
            </a:extLst>
          </p:cNvPr>
          <p:cNvGrpSpPr/>
          <p:nvPr/>
        </p:nvGrpSpPr>
        <p:grpSpPr>
          <a:xfrm>
            <a:off x="7391767" y="2581128"/>
            <a:ext cx="3527369" cy="653435"/>
            <a:chOff x="7391767" y="2581128"/>
            <a:chExt cx="3527369" cy="653435"/>
          </a:xfrm>
        </p:grpSpPr>
        <p:sp>
          <p:nvSpPr>
            <p:cNvPr id="41" name="椭圆 40">
              <a:extLst>
                <a:ext uri="{FF2B5EF4-FFF2-40B4-BE49-F238E27FC236}">
                  <a16:creationId xmlns:a16="http://schemas.microsoft.com/office/drawing/2014/main" xmlns="" id="{5118CC1E-8E1F-4AB0-A538-DC26DD018D32}"/>
                </a:ext>
              </a:extLst>
            </p:cNvPr>
            <p:cNvSpPr/>
            <p:nvPr/>
          </p:nvSpPr>
          <p:spPr>
            <a:xfrm>
              <a:off x="7391767" y="2614965"/>
              <a:ext cx="585762" cy="585762"/>
            </a:xfrm>
            <a:prstGeom prst="ellipse">
              <a:avLst/>
            </a:prstGeom>
            <a:solidFill>
              <a:srgbClr val="FFFFFF"/>
            </a:solidFill>
            <a:ln>
              <a:solidFill>
                <a:srgbClr val="345D4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rgbClr val="345D4D"/>
                  </a:solidFill>
                  <a:latin typeface="Arial" panose="020B0604020202020204" pitchFamily="34" charset="0"/>
                  <a:cs typeface="Arial" panose="020B0604020202020204" pitchFamily="34" charset="0"/>
                </a:rPr>
                <a:t>02</a:t>
              </a:r>
              <a:endParaRPr lang="zh-CN" altLang="en-US" sz="1600" b="1" dirty="0">
                <a:solidFill>
                  <a:srgbClr val="345D4D"/>
                </a:solidFill>
                <a:latin typeface="Arial" panose="020B0604020202020204" pitchFamily="34" charset="0"/>
                <a:cs typeface="Arial" panose="020B0604020202020204" pitchFamily="34" charset="0"/>
              </a:endParaRPr>
            </a:p>
          </p:txBody>
        </p:sp>
        <p:sp>
          <p:nvSpPr>
            <p:cNvPr id="43" name="矩形 42">
              <a:extLst>
                <a:ext uri="{FF2B5EF4-FFF2-40B4-BE49-F238E27FC236}">
                  <a16:creationId xmlns:a16="http://schemas.microsoft.com/office/drawing/2014/main" xmlns="" id="{4FC5F9AB-A3C5-4EAA-9439-77556CC40F58}"/>
                </a:ext>
              </a:extLst>
            </p:cNvPr>
            <p:cNvSpPr/>
            <p:nvPr/>
          </p:nvSpPr>
          <p:spPr>
            <a:xfrm>
              <a:off x="8132796" y="2581128"/>
              <a:ext cx="2786340" cy="461665"/>
            </a:xfrm>
            <a:prstGeom prst="rect">
              <a:avLst/>
            </a:prstGeom>
          </p:spPr>
          <p:txBody>
            <a:bodyPr wrap="none">
              <a:spAutoFit/>
            </a:bodyPr>
            <a:lstStyle/>
            <a:p>
              <a:r>
                <a:rPr lang="zh-CN" altLang="en-US" sz="2400" spc="300" dirty="0">
                  <a:solidFill>
                    <a:srgbClr val="345D4D"/>
                  </a:solidFill>
                  <a:latin typeface="庞门正道标题体" panose="02010600030101010101" pitchFamily="2" charset="-122"/>
                  <a:ea typeface="庞门正道标题体" panose="02010600030101010101" pitchFamily="2" charset="-122"/>
                </a:rPr>
                <a:t>点击输入标题内容</a:t>
              </a:r>
            </a:p>
          </p:txBody>
        </p:sp>
        <p:sp>
          <p:nvSpPr>
            <p:cNvPr id="44" name="矩形 43">
              <a:extLst>
                <a:ext uri="{FF2B5EF4-FFF2-40B4-BE49-F238E27FC236}">
                  <a16:creationId xmlns:a16="http://schemas.microsoft.com/office/drawing/2014/main" xmlns="" id="{3DDB08BD-7BDA-482A-84F0-9F8E257D7DF7}"/>
                </a:ext>
              </a:extLst>
            </p:cNvPr>
            <p:cNvSpPr/>
            <p:nvPr/>
          </p:nvSpPr>
          <p:spPr>
            <a:xfrm>
              <a:off x="8148838" y="2957564"/>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grpSp>
        <p:nvGrpSpPr>
          <p:cNvPr id="8" name="组合 7">
            <a:extLst>
              <a:ext uri="{FF2B5EF4-FFF2-40B4-BE49-F238E27FC236}">
                <a16:creationId xmlns:a16="http://schemas.microsoft.com/office/drawing/2014/main" xmlns="" id="{9E1D9F47-422F-4B9E-BD02-1973ACADA20A}"/>
              </a:ext>
            </a:extLst>
          </p:cNvPr>
          <p:cNvGrpSpPr/>
          <p:nvPr/>
        </p:nvGrpSpPr>
        <p:grpSpPr>
          <a:xfrm>
            <a:off x="7391767" y="3776102"/>
            <a:ext cx="3527369" cy="653435"/>
            <a:chOff x="7391767" y="3776102"/>
            <a:chExt cx="3527369" cy="653435"/>
          </a:xfrm>
        </p:grpSpPr>
        <p:sp>
          <p:nvSpPr>
            <p:cNvPr id="46" name="椭圆 45">
              <a:extLst>
                <a:ext uri="{FF2B5EF4-FFF2-40B4-BE49-F238E27FC236}">
                  <a16:creationId xmlns:a16="http://schemas.microsoft.com/office/drawing/2014/main" xmlns="" id="{CD604091-939C-448A-BE0D-D42D2BB7D1A0}"/>
                </a:ext>
              </a:extLst>
            </p:cNvPr>
            <p:cNvSpPr/>
            <p:nvPr/>
          </p:nvSpPr>
          <p:spPr>
            <a:xfrm>
              <a:off x="7391767" y="3804024"/>
              <a:ext cx="585762" cy="585762"/>
            </a:xfrm>
            <a:prstGeom prst="ellipse">
              <a:avLst/>
            </a:prstGeom>
            <a:solidFill>
              <a:srgbClr val="FFFFFF"/>
            </a:solidFill>
            <a:ln>
              <a:solidFill>
                <a:srgbClr val="345D4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rgbClr val="345D4D"/>
                  </a:solidFill>
                  <a:latin typeface="Arial" panose="020B0604020202020204" pitchFamily="34" charset="0"/>
                  <a:cs typeface="Arial" panose="020B0604020202020204" pitchFamily="34" charset="0"/>
                </a:rPr>
                <a:t>03</a:t>
              </a:r>
              <a:endParaRPr lang="zh-CN" altLang="en-US" sz="1600" b="1" dirty="0">
                <a:solidFill>
                  <a:srgbClr val="345D4D"/>
                </a:solidFill>
                <a:latin typeface="Arial" panose="020B0604020202020204" pitchFamily="34" charset="0"/>
                <a:cs typeface="Arial" panose="020B0604020202020204" pitchFamily="34" charset="0"/>
              </a:endParaRPr>
            </a:p>
          </p:txBody>
        </p:sp>
        <p:sp>
          <p:nvSpPr>
            <p:cNvPr id="48" name="矩形 47">
              <a:extLst>
                <a:ext uri="{FF2B5EF4-FFF2-40B4-BE49-F238E27FC236}">
                  <a16:creationId xmlns:a16="http://schemas.microsoft.com/office/drawing/2014/main" xmlns="" id="{38D73BDF-3D64-4886-A897-0B7DABF1E661}"/>
                </a:ext>
              </a:extLst>
            </p:cNvPr>
            <p:cNvSpPr/>
            <p:nvPr/>
          </p:nvSpPr>
          <p:spPr>
            <a:xfrm>
              <a:off x="8132796" y="3776102"/>
              <a:ext cx="2786340" cy="461665"/>
            </a:xfrm>
            <a:prstGeom prst="rect">
              <a:avLst/>
            </a:prstGeom>
          </p:spPr>
          <p:txBody>
            <a:bodyPr wrap="none">
              <a:spAutoFit/>
            </a:bodyPr>
            <a:lstStyle/>
            <a:p>
              <a:r>
                <a:rPr lang="zh-CN" altLang="en-US" sz="2400" spc="300" dirty="0">
                  <a:solidFill>
                    <a:srgbClr val="345D4D"/>
                  </a:solidFill>
                  <a:latin typeface="庞门正道标题体" panose="02010600030101010101" pitchFamily="2" charset="-122"/>
                  <a:ea typeface="庞门正道标题体" panose="02010600030101010101" pitchFamily="2" charset="-122"/>
                </a:rPr>
                <a:t>点击输入标题内容</a:t>
              </a:r>
            </a:p>
          </p:txBody>
        </p:sp>
        <p:sp>
          <p:nvSpPr>
            <p:cNvPr id="49" name="矩形 48">
              <a:extLst>
                <a:ext uri="{FF2B5EF4-FFF2-40B4-BE49-F238E27FC236}">
                  <a16:creationId xmlns:a16="http://schemas.microsoft.com/office/drawing/2014/main" xmlns="" id="{55B3F8C3-C909-4AC1-9495-C6568A89A0BB}"/>
                </a:ext>
              </a:extLst>
            </p:cNvPr>
            <p:cNvSpPr/>
            <p:nvPr/>
          </p:nvSpPr>
          <p:spPr>
            <a:xfrm>
              <a:off x="8148838" y="4152538"/>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grpSp>
        <p:nvGrpSpPr>
          <p:cNvPr id="9" name="组合 8">
            <a:extLst>
              <a:ext uri="{FF2B5EF4-FFF2-40B4-BE49-F238E27FC236}">
                <a16:creationId xmlns:a16="http://schemas.microsoft.com/office/drawing/2014/main" xmlns="" id="{64C2F733-7CAF-4628-B396-FB6EF410A310}"/>
              </a:ext>
            </a:extLst>
          </p:cNvPr>
          <p:cNvGrpSpPr/>
          <p:nvPr/>
        </p:nvGrpSpPr>
        <p:grpSpPr>
          <a:xfrm>
            <a:off x="7391767" y="4971077"/>
            <a:ext cx="3527369" cy="653435"/>
            <a:chOff x="7391767" y="4971077"/>
            <a:chExt cx="3527369" cy="653435"/>
          </a:xfrm>
        </p:grpSpPr>
        <p:sp>
          <p:nvSpPr>
            <p:cNvPr id="51" name="椭圆 50">
              <a:extLst>
                <a:ext uri="{FF2B5EF4-FFF2-40B4-BE49-F238E27FC236}">
                  <a16:creationId xmlns:a16="http://schemas.microsoft.com/office/drawing/2014/main" xmlns="" id="{09750315-F57F-423A-8F8F-519CFF1F8929}"/>
                </a:ext>
              </a:extLst>
            </p:cNvPr>
            <p:cNvSpPr/>
            <p:nvPr/>
          </p:nvSpPr>
          <p:spPr>
            <a:xfrm>
              <a:off x="7391767" y="4998367"/>
              <a:ext cx="585762" cy="585762"/>
            </a:xfrm>
            <a:prstGeom prst="ellipse">
              <a:avLst/>
            </a:prstGeom>
            <a:solidFill>
              <a:srgbClr val="FFFFFF"/>
            </a:solidFill>
            <a:ln>
              <a:solidFill>
                <a:srgbClr val="345D4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rgbClr val="345D4D"/>
                  </a:solidFill>
                  <a:latin typeface="Arial" panose="020B0604020202020204" pitchFamily="34" charset="0"/>
                  <a:cs typeface="Arial" panose="020B0604020202020204" pitchFamily="34" charset="0"/>
                </a:rPr>
                <a:t>04</a:t>
              </a:r>
              <a:endParaRPr lang="zh-CN" altLang="en-US" sz="1600" b="1" dirty="0">
                <a:solidFill>
                  <a:srgbClr val="345D4D"/>
                </a:solidFill>
                <a:latin typeface="Arial" panose="020B0604020202020204" pitchFamily="34" charset="0"/>
                <a:cs typeface="Arial" panose="020B0604020202020204" pitchFamily="34" charset="0"/>
              </a:endParaRPr>
            </a:p>
          </p:txBody>
        </p:sp>
        <p:sp>
          <p:nvSpPr>
            <p:cNvPr id="53" name="矩形 52">
              <a:extLst>
                <a:ext uri="{FF2B5EF4-FFF2-40B4-BE49-F238E27FC236}">
                  <a16:creationId xmlns:a16="http://schemas.microsoft.com/office/drawing/2014/main" xmlns="" id="{577762FE-A2C5-4EF6-AB6C-7E988E1B4A66}"/>
                </a:ext>
              </a:extLst>
            </p:cNvPr>
            <p:cNvSpPr/>
            <p:nvPr/>
          </p:nvSpPr>
          <p:spPr>
            <a:xfrm>
              <a:off x="8132796" y="4971077"/>
              <a:ext cx="2786340" cy="461665"/>
            </a:xfrm>
            <a:prstGeom prst="rect">
              <a:avLst/>
            </a:prstGeom>
          </p:spPr>
          <p:txBody>
            <a:bodyPr wrap="none">
              <a:spAutoFit/>
            </a:bodyPr>
            <a:lstStyle/>
            <a:p>
              <a:r>
                <a:rPr lang="zh-CN" altLang="en-US" sz="2400" spc="300" dirty="0">
                  <a:solidFill>
                    <a:srgbClr val="345D4D"/>
                  </a:solidFill>
                  <a:latin typeface="庞门正道标题体" panose="02010600030101010101" pitchFamily="2" charset="-122"/>
                  <a:ea typeface="庞门正道标题体" panose="02010600030101010101" pitchFamily="2" charset="-122"/>
                </a:rPr>
                <a:t>点击输入标题内容</a:t>
              </a:r>
            </a:p>
          </p:txBody>
        </p:sp>
        <p:sp>
          <p:nvSpPr>
            <p:cNvPr id="54" name="矩形 53">
              <a:extLst>
                <a:ext uri="{FF2B5EF4-FFF2-40B4-BE49-F238E27FC236}">
                  <a16:creationId xmlns:a16="http://schemas.microsoft.com/office/drawing/2014/main" xmlns="" id="{D5C12C2B-B218-49C5-9AA3-7041C3031D32}"/>
                </a:ext>
              </a:extLst>
            </p:cNvPr>
            <p:cNvSpPr/>
            <p:nvPr/>
          </p:nvSpPr>
          <p:spPr>
            <a:xfrm>
              <a:off x="8148838" y="5347513"/>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pic>
        <p:nvPicPr>
          <p:cNvPr id="25" name="图片 24">
            <a:extLst>
              <a:ext uri="{FF2B5EF4-FFF2-40B4-BE49-F238E27FC236}">
                <a16:creationId xmlns:a16="http://schemas.microsoft.com/office/drawing/2014/main" xmlns="" id="{BAB613FF-3B7B-4A96-A604-DAE4175BF78D}"/>
              </a:ext>
            </a:extLst>
          </p:cNvPr>
          <p:cNvPicPr>
            <a:picLocks noChangeAspect="1"/>
          </p:cNvPicPr>
          <p:nvPr/>
        </p:nvPicPr>
        <p:blipFill rotWithShape="1">
          <a:blip r:embed="rId3">
            <a:extLst>
              <a:ext uri="{28A0092B-C50C-407E-A947-70E740481C1C}">
                <a14:useLocalDpi xmlns:a14="http://schemas.microsoft.com/office/drawing/2010/main" val="0"/>
              </a:ext>
            </a:extLst>
          </a:blip>
          <a:srcRect r="49289"/>
          <a:stretch/>
        </p:blipFill>
        <p:spPr>
          <a:xfrm flipH="1">
            <a:off x="-1" y="264"/>
            <a:ext cx="4840631" cy="6857736"/>
          </a:xfrm>
          <a:prstGeom prst="rect">
            <a:avLst/>
          </a:prstGeom>
          <a:effectLst>
            <a:outerShdw blurRad="190500" dist="12700" sx="102000" sy="102000" algn="ctr" rotWithShape="0">
              <a:prstClr val="black">
                <a:alpha val="17000"/>
              </a:prstClr>
            </a:outerShdw>
          </a:effectLst>
        </p:spPr>
      </p:pic>
    </p:spTree>
    <p:extLst>
      <p:ext uri="{BB962C8B-B14F-4D97-AF65-F5344CB8AC3E}">
        <p14:creationId xmlns:p14="http://schemas.microsoft.com/office/powerpoint/2010/main" val="3292036439"/>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椭圆 13">
            <a:extLst>
              <a:ext uri="{FF2B5EF4-FFF2-40B4-BE49-F238E27FC236}">
                <a16:creationId xmlns:a16="http://schemas.microsoft.com/office/drawing/2014/main" xmlns="" id="{B2EF5ED2-435D-4915-831A-5BD56773DF33}"/>
              </a:ext>
            </a:extLst>
          </p:cNvPr>
          <p:cNvSpPr/>
          <p:nvPr/>
        </p:nvSpPr>
        <p:spPr>
          <a:xfrm>
            <a:off x="3348200" y="957769"/>
            <a:ext cx="1526032" cy="1526032"/>
          </a:xfrm>
          <a:prstGeom prst="ellipse">
            <a:avLst/>
          </a:prstGeom>
          <a:solidFill>
            <a:srgbClr val="FFFFFF"/>
          </a:solidFill>
          <a:ln>
            <a:solidFill>
              <a:srgbClr val="345D4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rgbClr val="345D4D"/>
                </a:solidFill>
                <a:latin typeface="Arial" panose="020B0604020202020204" pitchFamily="34" charset="0"/>
                <a:cs typeface="Arial" panose="020B0604020202020204" pitchFamily="34" charset="0"/>
              </a:rPr>
              <a:t>01</a:t>
            </a:r>
            <a:endParaRPr lang="zh-CN" altLang="en-US" sz="4800" b="1" dirty="0">
              <a:solidFill>
                <a:srgbClr val="345D4D"/>
              </a:solidFill>
              <a:latin typeface="Arial" panose="020B0604020202020204" pitchFamily="34" charset="0"/>
              <a:cs typeface="Arial" panose="020B0604020202020204" pitchFamily="34" charset="0"/>
            </a:endParaRPr>
          </a:p>
        </p:txBody>
      </p:sp>
      <p:grpSp>
        <p:nvGrpSpPr>
          <p:cNvPr id="17" name="组合 16">
            <a:extLst>
              <a:ext uri="{FF2B5EF4-FFF2-40B4-BE49-F238E27FC236}">
                <a16:creationId xmlns:a16="http://schemas.microsoft.com/office/drawing/2014/main" xmlns="" id="{A5645FA8-ACE7-4BC9-B381-CBCE3C2F8FEC}"/>
              </a:ext>
            </a:extLst>
          </p:cNvPr>
          <p:cNvGrpSpPr/>
          <p:nvPr/>
        </p:nvGrpSpPr>
        <p:grpSpPr>
          <a:xfrm>
            <a:off x="4990212" y="1352328"/>
            <a:ext cx="3419526" cy="768241"/>
            <a:chOff x="4308973" y="3009272"/>
            <a:chExt cx="3419526" cy="768241"/>
          </a:xfrm>
        </p:grpSpPr>
        <p:sp>
          <p:nvSpPr>
            <p:cNvPr id="15" name="矩形 14">
              <a:extLst>
                <a:ext uri="{FF2B5EF4-FFF2-40B4-BE49-F238E27FC236}">
                  <a16:creationId xmlns:a16="http://schemas.microsoft.com/office/drawing/2014/main" xmlns="" id="{60102C3D-7C0A-4A9C-AFFB-5F6B2A97B208}"/>
                </a:ext>
              </a:extLst>
            </p:cNvPr>
            <p:cNvSpPr/>
            <p:nvPr/>
          </p:nvSpPr>
          <p:spPr>
            <a:xfrm>
              <a:off x="4308973" y="3009272"/>
              <a:ext cx="3419526" cy="523220"/>
            </a:xfrm>
            <a:prstGeom prst="rect">
              <a:avLst/>
            </a:prstGeom>
          </p:spPr>
          <p:txBody>
            <a:bodyPr wrap="none">
              <a:spAutoFit/>
            </a:bodyPr>
            <a:lstStyle/>
            <a:p>
              <a:r>
                <a:rPr lang="zh-CN" altLang="en-US" sz="2800" b="1" spc="600" dirty="0">
                  <a:solidFill>
                    <a:srgbClr val="345D4D"/>
                  </a:solidFill>
                  <a:latin typeface="庞门正道标题体" panose="02010600030101010101" pitchFamily="2" charset="-122"/>
                  <a:ea typeface="庞门正道标题体" panose="02010600030101010101" pitchFamily="2" charset="-122"/>
                </a:rPr>
                <a:t>点击输入标题内容</a:t>
              </a:r>
            </a:p>
          </p:txBody>
        </p:sp>
        <p:sp>
          <p:nvSpPr>
            <p:cNvPr id="16" name="矩形 15">
              <a:extLst>
                <a:ext uri="{FF2B5EF4-FFF2-40B4-BE49-F238E27FC236}">
                  <a16:creationId xmlns:a16="http://schemas.microsoft.com/office/drawing/2014/main" xmlns="" id="{165E3331-F4DC-484E-9E0F-56E3B885B483}"/>
                </a:ext>
              </a:extLst>
            </p:cNvPr>
            <p:cNvSpPr/>
            <p:nvPr/>
          </p:nvSpPr>
          <p:spPr>
            <a:xfrm>
              <a:off x="4355784" y="3485125"/>
              <a:ext cx="3340979" cy="292388"/>
            </a:xfrm>
            <a:prstGeom prst="rect">
              <a:avLst/>
            </a:prstGeom>
          </p:spPr>
          <p:txBody>
            <a:bodyPr wrap="none">
              <a:spAutoFit/>
            </a:bodyPr>
            <a:lstStyle/>
            <a:p>
              <a:r>
                <a:rPr lang="en-US" altLang="zh-CN" sz="1300" spc="1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300" spc="100" dirty="0">
                <a:solidFill>
                  <a:schemeClr val="bg1">
                    <a:lumMod val="65000"/>
                  </a:schemeClr>
                </a:solidFill>
                <a:latin typeface="Arial" panose="020B0604020202020204" pitchFamily="34" charset="0"/>
                <a:cs typeface="Arial" panose="020B0604020202020204" pitchFamily="34" charset="0"/>
              </a:endParaRPr>
            </a:p>
          </p:txBody>
        </p:sp>
      </p:grpSp>
      <p:pic>
        <p:nvPicPr>
          <p:cNvPr id="8" name="图片 7">
            <a:extLst>
              <a:ext uri="{FF2B5EF4-FFF2-40B4-BE49-F238E27FC236}">
                <a16:creationId xmlns:a16="http://schemas.microsoft.com/office/drawing/2014/main" xmlns="" id="{CEA7FD91-329C-47DD-8822-5370524BC962}"/>
              </a:ext>
            </a:extLst>
          </p:cNvPr>
          <p:cNvPicPr>
            <a:picLocks noChangeAspect="1"/>
          </p:cNvPicPr>
          <p:nvPr/>
        </p:nvPicPr>
        <p:blipFill rotWithShape="1">
          <a:blip r:embed="rId3">
            <a:extLst>
              <a:ext uri="{28A0092B-C50C-407E-A947-70E740481C1C}">
                <a14:useLocalDpi xmlns:a14="http://schemas.microsoft.com/office/drawing/2010/main" val="0"/>
              </a:ext>
            </a:extLst>
          </a:blip>
          <a:srcRect t="38090" b="21707"/>
          <a:stretch/>
        </p:blipFill>
        <p:spPr>
          <a:xfrm flipH="1">
            <a:off x="0" y="3336612"/>
            <a:ext cx="12192000" cy="352138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753985371"/>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AC2127B4-0D3E-4A23-A556-84851D842320}"/>
              </a:ext>
            </a:extLst>
          </p:cNvPr>
          <p:cNvPicPr>
            <a:picLocks noChangeAspect="1"/>
          </p:cNvPicPr>
          <p:nvPr/>
        </p:nvPicPr>
        <p:blipFill rotWithShape="1">
          <a:blip r:embed="rId3">
            <a:extLst>
              <a:ext uri="{28A0092B-C50C-407E-A947-70E740481C1C}">
                <a14:useLocalDpi xmlns:a14="http://schemas.microsoft.com/office/drawing/2010/main" val="0"/>
              </a:ext>
            </a:extLst>
          </a:blip>
          <a:srcRect r="15975" b="27543"/>
          <a:stretch/>
        </p:blipFill>
        <p:spPr>
          <a:xfrm>
            <a:off x="1486383" y="1792219"/>
            <a:ext cx="3647872" cy="4195640"/>
          </a:xfrm>
          <a:prstGeom prst="rect">
            <a:avLst/>
          </a:prstGeom>
          <a:effectLst>
            <a:outerShdw blurRad="50800" dist="38100" algn="l" rotWithShape="0">
              <a:prstClr val="black">
                <a:alpha val="40000"/>
              </a:prstClr>
            </a:outerShdw>
          </a:effectLst>
        </p:spPr>
      </p:pic>
      <p:sp>
        <p:nvSpPr>
          <p:cNvPr id="35" name="矩形 34">
            <a:extLst>
              <a:ext uri="{FF2B5EF4-FFF2-40B4-BE49-F238E27FC236}">
                <a16:creationId xmlns:a16="http://schemas.microsoft.com/office/drawing/2014/main" xmlns="" id="{FFA9D841-3A95-4965-B284-C659E94DA632}"/>
              </a:ext>
            </a:extLst>
          </p:cNvPr>
          <p:cNvSpPr/>
          <p:nvPr/>
        </p:nvSpPr>
        <p:spPr>
          <a:xfrm>
            <a:off x="5369809" y="4033938"/>
            <a:ext cx="5912957" cy="1132618"/>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a:t>
            </a:r>
            <a:r>
              <a:rPr lang="zh-CN" altLang="en-US" sz="1300" dirty="0">
                <a:solidFill>
                  <a:schemeClr val="tx1">
                    <a:lumMod val="75000"/>
                    <a:lumOff val="25000"/>
                  </a:schemeClr>
                </a:solidFill>
                <a:latin typeface="幼圆" panose="02010509060101010101" pitchFamily="49" charset="-122"/>
                <a:ea typeface="幼圆" panose="02010509060101010101" pitchFamily="49" charset="-122"/>
              </a:rPr>
              <a:t>。</a:t>
            </a: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输入需要编辑的内容，内容可以简洁表达，使用关键词。输入需要编辑的内容，内容可以简洁表达，使用关键词。输入需要编辑的内容，内容可以简洁表达，使用关键词</a:t>
            </a:r>
            <a:r>
              <a:rPr lang="zh-CN" altLang="en-US" sz="1300" dirty="0">
                <a:solidFill>
                  <a:schemeClr val="tx1">
                    <a:lumMod val="75000"/>
                    <a:lumOff val="25000"/>
                  </a:schemeClr>
                </a:solidFill>
                <a:latin typeface="幼圆" panose="02010509060101010101" pitchFamily="49" charset="-122"/>
                <a:ea typeface="幼圆" panose="02010509060101010101" pitchFamily="49" charset="-122"/>
              </a:rPr>
              <a:t>。</a:t>
            </a:r>
          </a:p>
        </p:txBody>
      </p:sp>
      <p:sp>
        <p:nvSpPr>
          <p:cNvPr id="37" name="矩形 36">
            <a:extLst>
              <a:ext uri="{FF2B5EF4-FFF2-40B4-BE49-F238E27FC236}">
                <a16:creationId xmlns:a16="http://schemas.microsoft.com/office/drawing/2014/main" xmlns="" id="{A098BEAA-F4C4-4780-9ACC-21B8315C7816}"/>
              </a:ext>
            </a:extLst>
          </p:cNvPr>
          <p:cNvSpPr/>
          <p:nvPr/>
        </p:nvSpPr>
        <p:spPr>
          <a:xfrm>
            <a:off x="5368559" y="3687635"/>
            <a:ext cx="1838965" cy="369332"/>
          </a:xfrm>
          <a:prstGeom prst="rect">
            <a:avLst/>
          </a:prstGeom>
          <a:noFill/>
          <a:ln>
            <a:noFill/>
          </a:ln>
        </p:spPr>
        <p:txBody>
          <a:bodyPr wrap="none">
            <a:spAutoFit/>
          </a:bodyPr>
          <a:lstStyle/>
          <a:p>
            <a:r>
              <a:rPr lang="zh-CN" altLang="en-US" b="1" spc="300" dirty="0">
                <a:solidFill>
                  <a:schemeClr val="tx1">
                    <a:lumMod val="75000"/>
                    <a:lumOff val="25000"/>
                  </a:schemeClr>
                </a:solidFill>
                <a:latin typeface="+mn-ea"/>
              </a:rPr>
              <a:t>点击输入标题</a:t>
            </a:r>
          </a:p>
        </p:txBody>
      </p:sp>
      <p:sp>
        <p:nvSpPr>
          <p:cNvPr id="38" name="矩形 37">
            <a:extLst>
              <a:ext uri="{FF2B5EF4-FFF2-40B4-BE49-F238E27FC236}">
                <a16:creationId xmlns:a16="http://schemas.microsoft.com/office/drawing/2014/main" xmlns="" id="{BB37A8BB-E964-4865-B73F-75EED8C12AC3}"/>
              </a:ext>
            </a:extLst>
          </p:cNvPr>
          <p:cNvSpPr/>
          <p:nvPr/>
        </p:nvSpPr>
        <p:spPr>
          <a:xfrm>
            <a:off x="5369808" y="5493481"/>
            <a:ext cx="5587493" cy="480131"/>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 accurate poverty alleviation, the countryside introduction, the township work report, the rural development, the rural PPT poverty alleviation, the PPT Township, the beautiful new countryside</a:t>
            </a:r>
            <a:endParaRPr lang="zh-CN" altLang="en-US" sz="700" dirty="0">
              <a:solidFill>
                <a:schemeClr val="tx1">
                  <a:lumMod val="50000"/>
                  <a:lumOff val="50000"/>
                </a:schemeClr>
              </a:solidFill>
            </a:endParaRPr>
          </a:p>
        </p:txBody>
      </p:sp>
      <p:grpSp>
        <p:nvGrpSpPr>
          <p:cNvPr id="45" name="组合 44">
            <a:extLst>
              <a:ext uri="{FF2B5EF4-FFF2-40B4-BE49-F238E27FC236}">
                <a16:creationId xmlns:a16="http://schemas.microsoft.com/office/drawing/2014/main" xmlns="" id="{AA09B10E-BAA3-4A88-AF53-908EE8D24E03}"/>
              </a:ext>
            </a:extLst>
          </p:cNvPr>
          <p:cNvGrpSpPr/>
          <p:nvPr/>
        </p:nvGrpSpPr>
        <p:grpSpPr>
          <a:xfrm>
            <a:off x="4700217" y="284505"/>
            <a:ext cx="3034083" cy="820447"/>
            <a:chOff x="4574433" y="284505"/>
            <a:chExt cx="3034083" cy="820447"/>
          </a:xfrm>
        </p:grpSpPr>
        <p:cxnSp>
          <p:nvCxnSpPr>
            <p:cNvPr id="46" name="直接连接符 45">
              <a:extLst>
                <a:ext uri="{FF2B5EF4-FFF2-40B4-BE49-F238E27FC236}">
                  <a16:creationId xmlns:a16="http://schemas.microsoft.com/office/drawing/2014/main" xmlns="" id="{2DDC3F48-AB62-4EE4-8CBD-077F8CC08805}"/>
                </a:ext>
              </a:extLst>
            </p:cNvPr>
            <p:cNvCxnSpPr>
              <a:cxnSpLocks/>
            </p:cNvCxnSpPr>
            <p:nvPr/>
          </p:nvCxnSpPr>
          <p:spPr>
            <a:xfrm>
              <a:off x="5582320" y="1104952"/>
              <a:ext cx="735851" cy="0"/>
            </a:xfrm>
            <a:prstGeom prst="line">
              <a:avLst/>
            </a:prstGeom>
            <a:ln>
              <a:solidFill>
                <a:srgbClr val="3A5A4F"/>
              </a:solidFill>
            </a:ln>
          </p:spPr>
          <p:style>
            <a:lnRef idx="1">
              <a:schemeClr val="accent1"/>
            </a:lnRef>
            <a:fillRef idx="0">
              <a:schemeClr val="accent1"/>
            </a:fillRef>
            <a:effectRef idx="0">
              <a:schemeClr val="accent1"/>
            </a:effectRef>
            <a:fontRef idx="minor">
              <a:schemeClr val="tx1"/>
            </a:fontRef>
          </p:style>
        </p:cxnSp>
        <p:sp>
          <p:nvSpPr>
            <p:cNvPr id="47" name="矩形 46">
              <a:extLst>
                <a:ext uri="{FF2B5EF4-FFF2-40B4-BE49-F238E27FC236}">
                  <a16:creationId xmlns:a16="http://schemas.microsoft.com/office/drawing/2014/main" xmlns="" id="{294198D8-929A-4B93-AA85-A29BFE69398E}"/>
                </a:ext>
              </a:extLst>
            </p:cNvPr>
            <p:cNvSpPr/>
            <p:nvPr/>
          </p:nvSpPr>
          <p:spPr>
            <a:xfrm>
              <a:off x="4574433" y="284505"/>
              <a:ext cx="3034083" cy="461665"/>
            </a:xfrm>
            <a:prstGeom prst="rect">
              <a:avLst/>
            </a:prstGeom>
          </p:spPr>
          <p:txBody>
            <a:bodyPr wrap="square">
              <a:spAutoFit/>
            </a:bodyPr>
            <a:lstStyle/>
            <a:p>
              <a:r>
                <a:rPr lang="zh-CN" altLang="en-US" sz="2400" b="1" spc="600" dirty="0">
                  <a:solidFill>
                    <a:srgbClr val="3A5A4F"/>
                  </a:solidFill>
                  <a:latin typeface="+mj-ea"/>
                  <a:ea typeface="+mj-ea"/>
                </a:rPr>
                <a:t>点击输入标题内容</a:t>
              </a:r>
            </a:p>
          </p:txBody>
        </p:sp>
        <p:sp>
          <p:nvSpPr>
            <p:cNvPr id="48" name="矩形 47">
              <a:extLst>
                <a:ext uri="{FF2B5EF4-FFF2-40B4-BE49-F238E27FC236}">
                  <a16:creationId xmlns:a16="http://schemas.microsoft.com/office/drawing/2014/main" xmlns="" id="{35C15B45-9B77-4677-9290-D64F6AD8A883}"/>
                </a:ext>
              </a:extLst>
            </p:cNvPr>
            <p:cNvSpPr/>
            <p:nvPr/>
          </p:nvSpPr>
          <p:spPr>
            <a:xfrm>
              <a:off x="4750725" y="684396"/>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sp>
        <p:nvSpPr>
          <p:cNvPr id="49" name="矩形 48">
            <a:extLst>
              <a:ext uri="{FF2B5EF4-FFF2-40B4-BE49-F238E27FC236}">
                <a16:creationId xmlns:a16="http://schemas.microsoft.com/office/drawing/2014/main" xmlns="" id="{41676A3C-9503-4A05-8D51-EC34A615712E}"/>
              </a:ext>
            </a:extLst>
          </p:cNvPr>
          <p:cNvSpPr/>
          <p:nvPr/>
        </p:nvSpPr>
        <p:spPr>
          <a:xfrm>
            <a:off x="5369809" y="2089477"/>
            <a:ext cx="5912957" cy="1132618"/>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a:t>
            </a:r>
            <a:r>
              <a:rPr lang="zh-CN" altLang="en-US" sz="1300" dirty="0">
                <a:solidFill>
                  <a:schemeClr val="tx1">
                    <a:lumMod val="75000"/>
                    <a:lumOff val="25000"/>
                  </a:schemeClr>
                </a:solidFill>
                <a:latin typeface="幼圆" panose="02010509060101010101" pitchFamily="49" charset="-122"/>
                <a:ea typeface="幼圆" panose="02010509060101010101" pitchFamily="49" charset="-122"/>
              </a:rPr>
              <a:t>。</a:t>
            </a: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输入需要编辑的内容，内容可以简洁表达，使用关键词。输入需要编辑的内容，内容可以简洁表达，使用关键词。输入需要编辑的内容，内容可以简洁表达，使用关键词</a:t>
            </a:r>
            <a:r>
              <a:rPr lang="zh-CN" altLang="en-US" sz="1300" dirty="0">
                <a:solidFill>
                  <a:schemeClr val="tx1">
                    <a:lumMod val="75000"/>
                    <a:lumOff val="25000"/>
                  </a:schemeClr>
                </a:solidFill>
                <a:latin typeface="幼圆" panose="02010509060101010101" pitchFamily="49" charset="-122"/>
                <a:ea typeface="幼圆" panose="02010509060101010101" pitchFamily="49" charset="-122"/>
              </a:rPr>
              <a:t>。</a:t>
            </a:r>
          </a:p>
        </p:txBody>
      </p:sp>
      <p:sp>
        <p:nvSpPr>
          <p:cNvPr id="50" name="矩形 49">
            <a:extLst>
              <a:ext uri="{FF2B5EF4-FFF2-40B4-BE49-F238E27FC236}">
                <a16:creationId xmlns:a16="http://schemas.microsoft.com/office/drawing/2014/main" xmlns="" id="{A0079825-68E6-459E-951D-928211F44C00}"/>
              </a:ext>
            </a:extLst>
          </p:cNvPr>
          <p:cNvSpPr/>
          <p:nvPr/>
        </p:nvSpPr>
        <p:spPr>
          <a:xfrm>
            <a:off x="5368559" y="1732130"/>
            <a:ext cx="1838965" cy="369332"/>
          </a:xfrm>
          <a:prstGeom prst="rect">
            <a:avLst/>
          </a:prstGeom>
          <a:noFill/>
          <a:ln>
            <a:noFill/>
          </a:ln>
        </p:spPr>
        <p:txBody>
          <a:bodyPr wrap="none">
            <a:spAutoFit/>
          </a:bodyPr>
          <a:lstStyle/>
          <a:p>
            <a:r>
              <a:rPr lang="zh-CN" altLang="en-US" b="1" spc="300" dirty="0">
                <a:solidFill>
                  <a:schemeClr val="tx1">
                    <a:lumMod val="75000"/>
                    <a:lumOff val="25000"/>
                  </a:schemeClr>
                </a:solidFill>
                <a:latin typeface="+mn-ea"/>
              </a:rPr>
              <a:t>点击输入标题</a:t>
            </a:r>
          </a:p>
        </p:txBody>
      </p:sp>
    </p:spTree>
    <p:extLst>
      <p:ext uri="{BB962C8B-B14F-4D97-AF65-F5344CB8AC3E}">
        <p14:creationId xmlns:p14="http://schemas.microsoft.com/office/powerpoint/2010/main" val="1548823889"/>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500"/>
                                        <p:tgtEl>
                                          <p:spTgt spid="5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p:bldP spid="38" grpId="0"/>
      <p:bldP spid="49" grpId="0"/>
      <p:bldP spid="5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9DF81BE3-6A1C-4C06-882B-B672A039A7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094" y="1536438"/>
            <a:ext cx="6216144" cy="4368451"/>
          </a:xfrm>
          <a:prstGeom prst="rect">
            <a:avLst/>
          </a:prstGeom>
          <a:effectLst>
            <a:outerShdw blurRad="50800" dist="38100" dir="2700000" algn="tl" rotWithShape="0">
              <a:prstClr val="black">
                <a:alpha val="40000"/>
              </a:prstClr>
            </a:outerShdw>
          </a:effectLst>
        </p:spPr>
      </p:pic>
      <p:sp>
        <p:nvSpPr>
          <p:cNvPr id="42" name="矩形 41">
            <a:extLst>
              <a:ext uri="{FF2B5EF4-FFF2-40B4-BE49-F238E27FC236}">
                <a16:creationId xmlns:a16="http://schemas.microsoft.com/office/drawing/2014/main" xmlns="" id="{0CAB2B2C-1A1A-4AAD-8710-C74D1BE4085C}"/>
              </a:ext>
            </a:extLst>
          </p:cNvPr>
          <p:cNvSpPr/>
          <p:nvPr/>
        </p:nvSpPr>
        <p:spPr>
          <a:xfrm>
            <a:off x="5986239" y="2319779"/>
            <a:ext cx="5702261" cy="3229331"/>
          </a:xfrm>
          <a:prstGeom prst="rect">
            <a:avLst/>
          </a:prstGeom>
          <a:solidFill>
            <a:srgbClr val="FFFFFF"/>
          </a:solidFill>
          <a:ln>
            <a:solidFill>
              <a:schemeClr val="bg2">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a:extLst>
              <a:ext uri="{FF2B5EF4-FFF2-40B4-BE49-F238E27FC236}">
                <a16:creationId xmlns:a16="http://schemas.microsoft.com/office/drawing/2014/main" xmlns="" id="{975D2AE5-B79A-4643-9E49-78CDDD24E31F}"/>
              </a:ext>
            </a:extLst>
          </p:cNvPr>
          <p:cNvSpPr/>
          <p:nvPr/>
        </p:nvSpPr>
        <p:spPr>
          <a:xfrm>
            <a:off x="6162019" y="3239167"/>
            <a:ext cx="5350703" cy="1392689"/>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a:t>
            </a:r>
            <a:r>
              <a:rPr lang="zh-CN" altLang="en-US" sz="1300" dirty="0">
                <a:solidFill>
                  <a:schemeClr val="tx1">
                    <a:lumMod val="75000"/>
                    <a:lumOff val="25000"/>
                  </a:schemeClr>
                </a:solidFill>
                <a:latin typeface="幼圆" panose="02010509060101010101" pitchFamily="49" charset="-122"/>
                <a:ea typeface="幼圆" panose="02010509060101010101" pitchFamily="49" charset="-122"/>
              </a:rPr>
              <a:t>。</a:t>
            </a: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输入需要编辑的内容，内容可以简洁表达，使用关键词。输入需要编辑的内容，内容可以简洁表达，使用关键词。输入需要编辑的内容，内容可以简洁表达，使用关键词</a:t>
            </a:r>
            <a:r>
              <a:rPr lang="zh-CN" altLang="en-US" sz="1300" dirty="0">
                <a:solidFill>
                  <a:schemeClr val="tx1">
                    <a:lumMod val="75000"/>
                    <a:lumOff val="25000"/>
                  </a:schemeClr>
                </a:solidFill>
                <a:latin typeface="幼圆" panose="02010509060101010101" pitchFamily="49" charset="-122"/>
                <a:ea typeface="幼圆" panose="02010509060101010101" pitchFamily="49" charset="-122"/>
              </a:rPr>
              <a:t>。</a:t>
            </a:r>
          </a:p>
        </p:txBody>
      </p:sp>
      <p:sp>
        <p:nvSpPr>
          <p:cNvPr id="40" name="矩形 39">
            <a:extLst>
              <a:ext uri="{FF2B5EF4-FFF2-40B4-BE49-F238E27FC236}">
                <a16:creationId xmlns:a16="http://schemas.microsoft.com/office/drawing/2014/main" xmlns="" id="{2569E12C-9788-461B-9973-70AF5700458E}"/>
              </a:ext>
            </a:extLst>
          </p:cNvPr>
          <p:cNvSpPr/>
          <p:nvPr/>
        </p:nvSpPr>
        <p:spPr>
          <a:xfrm>
            <a:off x="6241549" y="2761333"/>
            <a:ext cx="1675459" cy="338554"/>
          </a:xfrm>
          <a:prstGeom prst="rect">
            <a:avLst/>
          </a:prstGeom>
          <a:solidFill>
            <a:srgbClr val="3A5A4F"/>
          </a:solidFill>
        </p:spPr>
        <p:txBody>
          <a:bodyPr wrap="none">
            <a:spAutoFit/>
          </a:bodyPr>
          <a:lstStyle/>
          <a:p>
            <a:r>
              <a:rPr lang="zh-CN" altLang="en-US" sz="1600" b="1" spc="300" dirty="0">
                <a:solidFill>
                  <a:schemeClr val="bg1"/>
                </a:solidFill>
                <a:latin typeface="+mn-ea"/>
              </a:rPr>
              <a:t>点击输入标题</a:t>
            </a:r>
          </a:p>
        </p:txBody>
      </p:sp>
      <p:sp>
        <p:nvSpPr>
          <p:cNvPr id="41" name="矩形 40">
            <a:extLst>
              <a:ext uri="{FF2B5EF4-FFF2-40B4-BE49-F238E27FC236}">
                <a16:creationId xmlns:a16="http://schemas.microsoft.com/office/drawing/2014/main" xmlns="" id="{83D3E44D-65C3-4370-80DD-4E04D229F88A}"/>
              </a:ext>
            </a:extLst>
          </p:cNvPr>
          <p:cNvSpPr/>
          <p:nvPr/>
        </p:nvSpPr>
        <p:spPr>
          <a:xfrm>
            <a:off x="6162019" y="4762226"/>
            <a:ext cx="5350702" cy="480131"/>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 accurate poverty alleviation, the countryside introduction, the township work report, the rural development, the rural PPT poverty alleviation, the PPT Township, the beautiful new countryside</a:t>
            </a:r>
            <a:endParaRPr lang="zh-CN" altLang="en-US" sz="700" dirty="0">
              <a:solidFill>
                <a:schemeClr val="tx1">
                  <a:lumMod val="50000"/>
                  <a:lumOff val="50000"/>
                </a:schemeClr>
              </a:solidFill>
            </a:endParaRPr>
          </a:p>
        </p:txBody>
      </p:sp>
      <p:grpSp>
        <p:nvGrpSpPr>
          <p:cNvPr id="47" name="组合 46">
            <a:extLst>
              <a:ext uri="{FF2B5EF4-FFF2-40B4-BE49-F238E27FC236}">
                <a16:creationId xmlns:a16="http://schemas.microsoft.com/office/drawing/2014/main" xmlns="" id="{588D4B04-D1A9-4886-AE39-D23F04410109}"/>
              </a:ext>
            </a:extLst>
          </p:cNvPr>
          <p:cNvGrpSpPr/>
          <p:nvPr/>
        </p:nvGrpSpPr>
        <p:grpSpPr>
          <a:xfrm>
            <a:off x="4700217" y="284505"/>
            <a:ext cx="3034083" cy="820447"/>
            <a:chOff x="4574433" y="284505"/>
            <a:chExt cx="3034083" cy="820447"/>
          </a:xfrm>
        </p:grpSpPr>
        <p:cxnSp>
          <p:nvCxnSpPr>
            <p:cNvPr id="48" name="直接连接符 47">
              <a:extLst>
                <a:ext uri="{FF2B5EF4-FFF2-40B4-BE49-F238E27FC236}">
                  <a16:creationId xmlns:a16="http://schemas.microsoft.com/office/drawing/2014/main" xmlns="" id="{26F3E5F3-FDB0-48D1-832B-81B0B7541DD2}"/>
                </a:ext>
              </a:extLst>
            </p:cNvPr>
            <p:cNvCxnSpPr>
              <a:cxnSpLocks/>
            </p:cNvCxnSpPr>
            <p:nvPr/>
          </p:nvCxnSpPr>
          <p:spPr>
            <a:xfrm>
              <a:off x="5582320" y="1104952"/>
              <a:ext cx="735851" cy="0"/>
            </a:xfrm>
            <a:prstGeom prst="line">
              <a:avLst/>
            </a:prstGeom>
            <a:ln>
              <a:solidFill>
                <a:srgbClr val="3A5A4F"/>
              </a:solidFill>
            </a:ln>
          </p:spPr>
          <p:style>
            <a:lnRef idx="1">
              <a:schemeClr val="accent1"/>
            </a:lnRef>
            <a:fillRef idx="0">
              <a:schemeClr val="accent1"/>
            </a:fillRef>
            <a:effectRef idx="0">
              <a:schemeClr val="accent1"/>
            </a:effectRef>
            <a:fontRef idx="minor">
              <a:schemeClr val="tx1"/>
            </a:fontRef>
          </p:style>
        </p:cxnSp>
        <p:sp>
          <p:nvSpPr>
            <p:cNvPr id="49" name="矩形 48">
              <a:extLst>
                <a:ext uri="{FF2B5EF4-FFF2-40B4-BE49-F238E27FC236}">
                  <a16:creationId xmlns:a16="http://schemas.microsoft.com/office/drawing/2014/main" xmlns="" id="{273432CC-9875-49DF-A9EB-C7AAC13D2E6F}"/>
                </a:ext>
              </a:extLst>
            </p:cNvPr>
            <p:cNvSpPr/>
            <p:nvPr/>
          </p:nvSpPr>
          <p:spPr>
            <a:xfrm>
              <a:off x="4574433" y="284505"/>
              <a:ext cx="3034083" cy="461665"/>
            </a:xfrm>
            <a:prstGeom prst="rect">
              <a:avLst/>
            </a:prstGeom>
          </p:spPr>
          <p:txBody>
            <a:bodyPr wrap="square">
              <a:spAutoFit/>
            </a:bodyPr>
            <a:lstStyle/>
            <a:p>
              <a:r>
                <a:rPr lang="zh-CN" altLang="en-US" sz="2400" b="1" spc="600" dirty="0">
                  <a:solidFill>
                    <a:srgbClr val="3A5A4F"/>
                  </a:solidFill>
                  <a:latin typeface="+mj-ea"/>
                  <a:ea typeface="+mj-ea"/>
                </a:rPr>
                <a:t>点击输入标题内容</a:t>
              </a:r>
            </a:p>
          </p:txBody>
        </p:sp>
        <p:sp>
          <p:nvSpPr>
            <p:cNvPr id="50" name="矩形 49">
              <a:extLst>
                <a:ext uri="{FF2B5EF4-FFF2-40B4-BE49-F238E27FC236}">
                  <a16:creationId xmlns:a16="http://schemas.microsoft.com/office/drawing/2014/main" xmlns="" id="{6575F211-ED46-46C5-A5BA-E306D9CE5A2E}"/>
                </a:ext>
              </a:extLst>
            </p:cNvPr>
            <p:cNvSpPr/>
            <p:nvPr/>
          </p:nvSpPr>
          <p:spPr>
            <a:xfrm>
              <a:off x="4750725" y="684396"/>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178467538"/>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500"/>
                                        <p:tgtEl>
                                          <p:spTgt spid="4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39" grpId="0"/>
      <p:bldP spid="40" grpId="0" animBg="1"/>
      <p:bldP spid="4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40241FA8-0364-44FB-9840-6073F5D38F10}"/>
              </a:ext>
            </a:extLst>
          </p:cNvPr>
          <p:cNvSpPr/>
          <p:nvPr/>
        </p:nvSpPr>
        <p:spPr>
          <a:xfrm>
            <a:off x="1276830" y="1901832"/>
            <a:ext cx="3094117" cy="461665"/>
          </a:xfrm>
          <a:prstGeom prst="rect">
            <a:avLst/>
          </a:prstGeom>
          <a:noFill/>
        </p:spPr>
        <p:txBody>
          <a:bodyPr wrap="none">
            <a:spAutoFit/>
          </a:bodyPr>
          <a:lstStyle/>
          <a:p>
            <a:r>
              <a:rPr lang="zh-CN" altLang="en-US" sz="2400" spc="600" dirty="0">
                <a:solidFill>
                  <a:srgbClr val="3A5A4F"/>
                </a:solidFill>
                <a:latin typeface="+mj-ea"/>
                <a:ea typeface="+mj-ea"/>
              </a:rPr>
              <a:t>点击输入标题内容</a:t>
            </a:r>
          </a:p>
        </p:txBody>
      </p:sp>
      <p:sp>
        <p:nvSpPr>
          <p:cNvPr id="4" name="矩形 3">
            <a:extLst>
              <a:ext uri="{FF2B5EF4-FFF2-40B4-BE49-F238E27FC236}">
                <a16:creationId xmlns:a16="http://schemas.microsoft.com/office/drawing/2014/main" xmlns="" id="{E36284C3-1575-4EFE-A836-B4608FA0E189}"/>
              </a:ext>
            </a:extLst>
          </p:cNvPr>
          <p:cNvSpPr/>
          <p:nvPr/>
        </p:nvSpPr>
        <p:spPr>
          <a:xfrm>
            <a:off x="1277239" y="3416042"/>
            <a:ext cx="3758765" cy="1132618"/>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a:t>
            </a:r>
            <a:endParaRPr lang="en-US" altLang="zh-CN" sz="1300" spc="100" dirty="0">
              <a:solidFill>
                <a:schemeClr val="tx1">
                  <a:lumMod val="75000"/>
                  <a:lumOff val="25000"/>
                </a:schemeClr>
              </a:solidFill>
              <a:latin typeface="+mn-ea"/>
            </a:endParaRPr>
          </a:p>
          <a:p>
            <a:pPr algn="just">
              <a:lnSpc>
                <a:spcPct val="130000"/>
              </a:lnSpc>
            </a:pPr>
            <a:endParaRPr lang="en-US" altLang="zh-CN" sz="1300" spc="100" dirty="0">
              <a:solidFill>
                <a:schemeClr val="tx1">
                  <a:lumMod val="75000"/>
                  <a:lumOff val="25000"/>
                </a:schemeClr>
              </a:solidFill>
              <a:latin typeface="+mn-ea"/>
            </a:endParaRPr>
          </a:p>
        </p:txBody>
      </p:sp>
      <p:grpSp>
        <p:nvGrpSpPr>
          <p:cNvPr id="9" name="组合 8">
            <a:extLst>
              <a:ext uri="{FF2B5EF4-FFF2-40B4-BE49-F238E27FC236}">
                <a16:creationId xmlns:a16="http://schemas.microsoft.com/office/drawing/2014/main" xmlns="" id="{40699A18-65DC-451D-A0C4-EF8D89D0F178}"/>
              </a:ext>
            </a:extLst>
          </p:cNvPr>
          <p:cNvGrpSpPr/>
          <p:nvPr/>
        </p:nvGrpSpPr>
        <p:grpSpPr>
          <a:xfrm>
            <a:off x="1377331" y="5299982"/>
            <a:ext cx="873225" cy="276999"/>
            <a:chOff x="1315339" y="5299982"/>
            <a:chExt cx="873225" cy="276999"/>
          </a:xfrm>
          <a:effectLst>
            <a:outerShdw blurRad="63500" sx="102000" sy="102000" algn="ctr" rotWithShape="0">
              <a:prstClr val="black">
                <a:alpha val="40000"/>
              </a:prstClr>
            </a:outerShdw>
          </a:effectLst>
        </p:grpSpPr>
        <p:sp>
          <p:nvSpPr>
            <p:cNvPr id="8" name="矩形: 圆角 7">
              <a:extLst>
                <a:ext uri="{FF2B5EF4-FFF2-40B4-BE49-F238E27FC236}">
                  <a16:creationId xmlns:a16="http://schemas.microsoft.com/office/drawing/2014/main" xmlns="" id="{BD77D339-5F2D-4972-861F-EB1B02C64064}"/>
                </a:ext>
              </a:extLst>
            </p:cNvPr>
            <p:cNvSpPr/>
            <p:nvPr/>
          </p:nvSpPr>
          <p:spPr>
            <a:xfrm>
              <a:off x="1315339" y="5306518"/>
              <a:ext cx="873225" cy="243428"/>
            </a:xfrm>
            <a:prstGeom prst="roundRect">
              <a:avLst>
                <a:gd name="adj" fmla="val 47970"/>
              </a:avLst>
            </a:prstGeom>
            <a:solidFill>
              <a:srgbClr val="3A5A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6995A1CA-EA1D-4153-97AB-BD12F8C761B3}"/>
                </a:ext>
              </a:extLst>
            </p:cNvPr>
            <p:cNvSpPr/>
            <p:nvPr/>
          </p:nvSpPr>
          <p:spPr>
            <a:xfrm>
              <a:off x="1315339" y="5299982"/>
              <a:ext cx="851515" cy="276999"/>
            </a:xfrm>
            <a:prstGeom prst="rect">
              <a:avLst/>
            </a:prstGeom>
            <a:noFill/>
            <a:ln>
              <a:noFill/>
            </a:ln>
          </p:spPr>
          <p:txBody>
            <a:bodyPr wrap="none">
              <a:spAutoFit/>
            </a:bodyPr>
            <a:lstStyle/>
            <a:p>
              <a:r>
                <a:rPr lang="zh-CN" altLang="en-US" sz="1200" spc="100" dirty="0">
                  <a:solidFill>
                    <a:schemeClr val="bg1"/>
                  </a:solidFill>
                  <a:latin typeface="+mn-ea"/>
                </a:rPr>
                <a:t>乡村旅游</a:t>
              </a:r>
            </a:p>
          </p:txBody>
        </p:sp>
      </p:grpSp>
      <p:pic>
        <p:nvPicPr>
          <p:cNvPr id="21" name="图片 20">
            <a:extLst>
              <a:ext uri="{FF2B5EF4-FFF2-40B4-BE49-F238E27FC236}">
                <a16:creationId xmlns:a16="http://schemas.microsoft.com/office/drawing/2014/main" xmlns="" id="{325E7D0E-7A51-4282-86DD-4618459A8138}"/>
              </a:ext>
            </a:extLst>
          </p:cNvPr>
          <p:cNvPicPr>
            <a:picLocks noChangeAspect="1"/>
          </p:cNvPicPr>
          <p:nvPr/>
        </p:nvPicPr>
        <p:blipFill rotWithShape="1">
          <a:blip r:embed="rId3">
            <a:extLst>
              <a:ext uri="{28A0092B-C50C-407E-A947-70E740481C1C}">
                <a14:useLocalDpi xmlns:a14="http://schemas.microsoft.com/office/drawing/2010/main" val="0"/>
              </a:ext>
            </a:extLst>
          </a:blip>
          <a:srcRect l="5760" t="28160" r="27150" b="5448"/>
          <a:stretch/>
        </p:blipFill>
        <p:spPr>
          <a:xfrm flipH="1">
            <a:off x="5936834" y="1824954"/>
            <a:ext cx="5216369" cy="3708612"/>
          </a:xfrm>
          <a:prstGeom prst="rect">
            <a:avLst/>
          </a:prstGeom>
          <a:effectLst>
            <a:outerShdw blurRad="114300" dist="25400" sx="102000" sy="102000" algn="ctr" rotWithShape="0">
              <a:prstClr val="black">
                <a:alpha val="20000"/>
              </a:prstClr>
            </a:outerShdw>
          </a:effectLst>
        </p:spPr>
      </p:pic>
      <p:sp>
        <p:nvSpPr>
          <p:cNvPr id="22" name="矩形 21">
            <a:extLst>
              <a:ext uri="{FF2B5EF4-FFF2-40B4-BE49-F238E27FC236}">
                <a16:creationId xmlns:a16="http://schemas.microsoft.com/office/drawing/2014/main" xmlns="" id="{ACEB4C71-0981-40CD-B53F-23C68F6098FA}"/>
              </a:ext>
            </a:extLst>
          </p:cNvPr>
          <p:cNvSpPr/>
          <p:nvPr/>
        </p:nvSpPr>
        <p:spPr>
          <a:xfrm>
            <a:off x="1292391" y="2646357"/>
            <a:ext cx="3372434" cy="430887"/>
          </a:xfrm>
          <a:prstGeom prst="rect">
            <a:avLst/>
          </a:prstGeom>
        </p:spPr>
        <p:txBody>
          <a:bodyPr wrap="square">
            <a:spAutoFit/>
          </a:bodyPr>
          <a:lstStyle/>
          <a:p>
            <a:r>
              <a:rPr lang="en-US" altLang="zh-CN" sz="1100" spc="300" dirty="0">
                <a:solidFill>
                  <a:schemeClr val="tx1">
                    <a:lumMod val="65000"/>
                    <a:lumOff val="35000"/>
                  </a:schemeClr>
                </a:solidFill>
                <a:latin typeface="Tw Cen MT" panose="020B0602020104020603" pitchFamily="34" charset="0"/>
                <a:cs typeface="Arial" panose="020B0604020202020204" pitchFamily="34" charset="0"/>
              </a:rPr>
              <a:t>THE MOST BEAUTIFUL COUNTRYSIDE IN RURAL TOURISM</a:t>
            </a:r>
            <a:endParaRPr lang="zh-CN" altLang="en-US" sz="1100" spc="300" dirty="0">
              <a:solidFill>
                <a:schemeClr val="tx1">
                  <a:lumMod val="65000"/>
                  <a:lumOff val="35000"/>
                </a:schemeClr>
              </a:solidFill>
              <a:latin typeface="Tw Cen MT" panose="020B0602020104020603" pitchFamily="34" charset="0"/>
              <a:cs typeface="Arial" panose="020B0604020202020204" pitchFamily="34" charset="0"/>
            </a:endParaRPr>
          </a:p>
        </p:txBody>
      </p:sp>
      <p:sp>
        <p:nvSpPr>
          <p:cNvPr id="6" name="矩形 5">
            <a:extLst>
              <a:ext uri="{FF2B5EF4-FFF2-40B4-BE49-F238E27FC236}">
                <a16:creationId xmlns:a16="http://schemas.microsoft.com/office/drawing/2014/main" xmlns="" id="{0F18269A-83E5-40D9-B4D2-B07249C5FB85}"/>
              </a:ext>
            </a:extLst>
          </p:cNvPr>
          <p:cNvSpPr/>
          <p:nvPr/>
        </p:nvSpPr>
        <p:spPr>
          <a:xfrm>
            <a:off x="1276830" y="4227264"/>
            <a:ext cx="4054587" cy="612475"/>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a:t>
            </a:r>
          </a:p>
        </p:txBody>
      </p:sp>
      <p:pic>
        <p:nvPicPr>
          <p:cNvPr id="24" name="图片 23">
            <a:extLst>
              <a:ext uri="{FF2B5EF4-FFF2-40B4-BE49-F238E27FC236}">
                <a16:creationId xmlns:a16="http://schemas.microsoft.com/office/drawing/2014/main" xmlns="" id="{0EE61AE2-60D9-4DCA-808D-9102891A06F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99142" y="4561087"/>
            <a:ext cx="1889626" cy="11949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3" name="组合 32">
            <a:extLst>
              <a:ext uri="{FF2B5EF4-FFF2-40B4-BE49-F238E27FC236}">
                <a16:creationId xmlns:a16="http://schemas.microsoft.com/office/drawing/2014/main" xmlns="" id="{8A063976-42C9-4CA4-98A0-D0550504F4DA}"/>
              </a:ext>
            </a:extLst>
          </p:cNvPr>
          <p:cNvGrpSpPr/>
          <p:nvPr/>
        </p:nvGrpSpPr>
        <p:grpSpPr>
          <a:xfrm>
            <a:off x="4700217" y="284505"/>
            <a:ext cx="3034083" cy="820447"/>
            <a:chOff x="4574433" y="284505"/>
            <a:chExt cx="3034083" cy="820447"/>
          </a:xfrm>
        </p:grpSpPr>
        <p:cxnSp>
          <p:nvCxnSpPr>
            <p:cNvPr id="34" name="直接连接符 33">
              <a:extLst>
                <a:ext uri="{FF2B5EF4-FFF2-40B4-BE49-F238E27FC236}">
                  <a16:creationId xmlns:a16="http://schemas.microsoft.com/office/drawing/2014/main" xmlns="" id="{9EF46E68-3526-4CF4-A3B9-D1334937F9E1}"/>
                </a:ext>
              </a:extLst>
            </p:cNvPr>
            <p:cNvCxnSpPr>
              <a:cxnSpLocks/>
            </p:cNvCxnSpPr>
            <p:nvPr/>
          </p:nvCxnSpPr>
          <p:spPr>
            <a:xfrm>
              <a:off x="5582320" y="1104952"/>
              <a:ext cx="735851" cy="0"/>
            </a:xfrm>
            <a:prstGeom prst="line">
              <a:avLst/>
            </a:prstGeom>
            <a:ln>
              <a:solidFill>
                <a:srgbClr val="3A5A4F"/>
              </a:solidFill>
            </a:ln>
          </p:spPr>
          <p:style>
            <a:lnRef idx="1">
              <a:schemeClr val="accent1"/>
            </a:lnRef>
            <a:fillRef idx="0">
              <a:schemeClr val="accent1"/>
            </a:fillRef>
            <a:effectRef idx="0">
              <a:schemeClr val="accent1"/>
            </a:effectRef>
            <a:fontRef idx="minor">
              <a:schemeClr val="tx1"/>
            </a:fontRef>
          </p:style>
        </p:cxnSp>
        <p:sp>
          <p:nvSpPr>
            <p:cNvPr id="35" name="矩形 34">
              <a:extLst>
                <a:ext uri="{FF2B5EF4-FFF2-40B4-BE49-F238E27FC236}">
                  <a16:creationId xmlns:a16="http://schemas.microsoft.com/office/drawing/2014/main" xmlns="" id="{E0F34957-0B7D-4C6A-AAEA-5C160CA84114}"/>
                </a:ext>
              </a:extLst>
            </p:cNvPr>
            <p:cNvSpPr/>
            <p:nvPr/>
          </p:nvSpPr>
          <p:spPr>
            <a:xfrm>
              <a:off x="4574433" y="284505"/>
              <a:ext cx="3034083" cy="461665"/>
            </a:xfrm>
            <a:prstGeom prst="rect">
              <a:avLst/>
            </a:prstGeom>
          </p:spPr>
          <p:txBody>
            <a:bodyPr wrap="square">
              <a:spAutoFit/>
            </a:bodyPr>
            <a:lstStyle/>
            <a:p>
              <a:r>
                <a:rPr lang="zh-CN" altLang="en-US" sz="2400" b="1" spc="600" dirty="0">
                  <a:solidFill>
                    <a:srgbClr val="3A5A4F"/>
                  </a:solidFill>
                  <a:latin typeface="+mj-ea"/>
                  <a:ea typeface="+mj-ea"/>
                </a:rPr>
                <a:t>点击输入标题内容</a:t>
              </a:r>
            </a:p>
          </p:txBody>
        </p:sp>
        <p:sp>
          <p:nvSpPr>
            <p:cNvPr id="36" name="矩形 35">
              <a:extLst>
                <a:ext uri="{FF2B5EF4-FFF2-40B4-BE49-F238E27FC236}">
                  <a16:creationId xmlns:a16="http://schemas.microsoft.com/office/drawing/2014/main" xmlns="" id="{5B9FB0D5-E40D-4A59-A303-2BD293110143}"/>
                </a:ext>
              </a:extLst>
            </p:cNvPr>
            <p:cNvSpPr/>
            <p:nvPr/>
          </p:nvSpPr>
          <p:spPr>
            <a:xfrm>
              <a:off x="4750725" y="684396"/>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520577580"/>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2"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xmlns="" id="{E685D49C-2293-4362-8BFB-00995CA451F9}"/>
              </a:ext>
            </a:extLst>
          </p:cNvPr>
          <p:cNvSpPr/>
          <p:nvPr/>
        </p:nvSpPr>
        <p:spPr>
          <a:xfrm>
            <a:off x="1229705" y="4471377"/>
            <a:ext cx="1608133" cy="369332"/>
          </a:xfrm>
          <a:prstGeom prst="rect">
            <a:avLst/>
          </a:prstGeom>
        </p:spPr>
        <p:txBody>
          <a:bodyPr wrap="none">
            <a:spAutoFit/>
          </a:bodyPr>
          <a:lstStyle/>
          <a:p>
            <a:r>
              <a:rPr lang="zh-CN" altLang="en-US" b="1" dirty="0">
                <a:solidFill>
                  <a:schemeClr val="tx1">
                    <a:lumMod val="75000"/>
                    <a:lumOff val="25000"/>
                  </a:schemeClr>
                </a:solidFill>
                <a:latin typeface="+mn-ea"/>
              </a:rPr>
              <a:t>点击输入标题</a:t>
            </a:r>
          </a:p>
        </p:txBody>
      </p:sp>
      <p:sp>
        <p:nvSpPr>
          <p:cNvPr id="8" name="矩形 7">
            <a:extLst>
              <a:ext uri="{FF2B5EF4-FFF2-40B4-BE49-F238E27FC236}">
                <a16:creationId xmlns:a16="http://schemas.microsoft.com/office/drawing/2014/main" xmlns="" id="{811ADF97-E595-4BBF-B197-024F8B6754DB}"/>
              </a:ext>
            </a:extLst>
          </p:cNvPr>
          <p:cNvSpPr/>
          <p:nvPr/>
        </p:nvSpPr>
        <p:spPr>
          <a:xfrm>
            <a:off x="1238539" y="4830577"/>
            <a:ext cx="10159264" cy="612475"/>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输入需要编辑的内容，内容可以简洁表达，使用关键词。输入需要编辑的内容，内容可以简洁表达，使用关键词。</a:t>
            </a:r>
          </a:p>
        </p:txBody>
      </p:sp>
      <p:pic>
        <p:nvPicPr>
          <p:cNvPr id="3" name="图片 2">
            <a:extLst>
              <a:ext uri="{FF2B5EF4-FFF2-40B4-BE49-F238E27FC236}">
                <a16:creationId xmlns:a16="http://schemas.microsoft.com/office/drawing/2014/main" xmlns="" id="{0D785F80-9A20-47EA-ADA7-69A689AC7954}"/>
              </a:ext>
            </a:extLst>
          </p:cNvPr>
          <p:cNvPicPr>
            <a:picLocks noChangeAspect="1"/>
          </p:cNvPicPr>
          <p:nvPr/>
        </p:nvPicPr>
        <p:blipFill rotWithShape="1">
          <a:blip r:embed="rId3">
            <a:extLst>
              <a:ext uri="{28A0092B-C50C-407E-A947-70E740481C1C}">
                <a14:useLocalDpi xmlns:a14="http://schemas.microsoft.com/office/drawing/2010/main" val="0"/>
              </a:ext>
            </a:extLst>
          </a:blip>
          <a:srcRect l="14053" r="14828"/>
          <a:stretch/>
        </p:blipFill>
        <p:spPr>
          <a:xfrm>
            <a:off x="8083671" y="1732025"/>
            <a:ext cx="2474262" cy="2313004"/>
          </a:xfrm>
          <a:prstGeom prst="rect">
            <a:avLst/>
          </a:prstGeom>
          <a:effectLst>
            <a:outerShdw blurRad="63500" sx="102000" sy="102000" algn="ctr" rotWithShape="0">
              <a:prstClr val="black">
                <a:alpha val="40000"/>
              </a:prstClr>
            </a:outerShdw>
          </a:effectLst>
        </p:spPr>
      </p:pic>
      <p:pic>
        <p:nvPicPr>
          <p:cNvPr id="6" name="图片 5">
            <a:extLst>
              <a:ext uri="{FF2B5EF4-FFF2-40B4-BE49-F238E27FC236}">
                <a16:creationId xmlns:a16="http://schemas.microsoft.com/office/drawing/2014/main" xmlns="" id="{0E187285-4A9F-4478-9EF6-DD79DBFB4359}"/>
              </a:ext>
            </a:extLst>
          </p:cNvPr>
          <p:cNvPicPr>
            <a:picLocks noChangeAspect="1"/>
          </p:cNvPicPr>
          <p:nvPr/>
        </p:nvPicPr>
        <p:blipFill rotWithShape="1">
          <a:blip r:embed="rId4">
            <a:extLst>
              <a:ext uri="{28A0092B-C50C-407E-A947-70E740481C1C}">
                <a14:useLocalDpi xmlns:a14="http://schemas.microsoft.com/office/drawing/2010/main" val="0"/>
              </a:ext>
            </a:extLst>
          </a:blip>
          <a:srcRect l="8696" r="21885"/>
          <a:stretch/>
        </p:blipFill>
        <p:spPr>
          <a:xfrm>
            <a:off x="1712435" y="1745468"/>
            <a:ext cx="2474262" cy="2286118"/>
          </a:xfrm>
          <a:prstGeom prst="rect">
            <a:avLst/>
          </a:prstGeom>
          <a:effectLst>
            <a:outerShdw blurRad="63500" sx="102000" sy="102000" algn="ctr" rotWithShape="0">
              <a:prstClr val="black">
                <a:alpha val="40000"/>
              </a:prstClr>
            </a:outerShdw>
          </a:effectLst>
        </p:spPr>
      </p:pic>
      <p:pic>
        <p:nvPicPr>
          <p:cNvPr id="19" name="图片 18">
            <a:extLst>
              <a:ext uri="{FF2B5EF4-FFF2-40B4-BE49-F238E27FC236}">
                <a16:creationId xmlns:a16="http://schemas.microsoft.com/office/drawing/2014/main" xmlns="" id="{90D26DE0-14B9-4F58-A3E2-4FBFFE9EC588}"/>
              </a:ext>
            </a:extLst>
          </p:cNvPr>
          <p:cNvPicPr>
            <a:picLocks noChangeAspect="1"/>
          </p:cNvPicPr>
          <p:nvPr/>
        </p:nvPicPr>
        <p:blipFill rotWithShape="1">
          <a:blip r:embed="rId5">
            <a:extLst>
              <a:ext uri="{28A0092B-C50C-407E-A947-70E740481C1C}">
                <a14:useLocalDpi xmlns:a14="http://schemas.microsoft.com/office/drawing/2010/main" val="0"/>
              </a:ext>
            </a:extLst>
          </a:blip>
          <a:srcRect l="15485" t="-20" r="4197" b="20"/>
          <a:stretch/>
        </p:blipFill>
        <p:spPr>
          <a:xfrm>
            <a:off x="4898053" y="1733311"/>
            <a:ext cx="2474262" cy="2310432"/>
          </a:xfrm>
          <a:prstGeom prst="rect">
            <a:avLst/>
          </a:prstGeom>
          <a:effectLst>
            <a:outerShdw blurRad="63500" sx="102000" sy="102000" algn="ctr" rotWithShape="0">
              <a:prstClr val="black">
                <a:alpha val="40000"/>
              </a:prstClr>
            </a:outerShdw>
          </a:effectLst>
        </p:spPr>
      </p:pic>
      <p:sp>
        <p:nvSpPr>
          <p:cNvPr id="21" name="矩形 20">
            <a:extLst>
              <a:ext uri="{FF2B5EF4-FFF2-40B4-BE49-F238E27FC236}">
                <a16:creationId xmlns:a16="http://schemas.microsoft.com/office/drawing/2014/main" xmlns="" id="{EB9210FC-0E40-435C-9FB2-80C4234FC5E9}"/>
              </a:ext>
            </a:extLst>
          </p:cNvPr>
          <p:cNvSpPr/>
          <p:nvPr/>
        </p:nvSpPr>
        <p:spPr>
          <a:xfrm>
            <a:off x="1238539" y="5512982"/>
            <a:ext cx="5350702" cy="480131"/>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 accurate poverty alleviation, the countryside introduction, the township work report, the rural development, the rural PPT poverty alleviation, the PPT Township, the beautiful new countryside</a:t>
            </a:r>
            <a:endParaRPr lang="zh-CN" altLang="en-US" sz="700" dirty="0">
              <a:solidFill>
                <a:schemeClr val="tx1">
                  <a:lumMod val="50000"/>
                  <a:lumOff val="50000"/>
                </a:schemeClr>
              </a:solidFill>
            </a:endParaRPr>
          </a:p>
        </p:txBody>
      </p:sp>
      <p:grpSp>
        <p:nvGrpSpPr>
          <p:cNvPr id="30" name="组合 29">
            <a:extLst>
              <a:ext uri="{FF2B5EF4-FFF2-40B4-BE49-F238E27FC236}">
                <a16:creationId xmlns:a16="http://schemas.microsoft.com/office/drawing/2014/main" xmlns="" id="{F265FB6B-DF3A-4B02-8788-A05BBB9AA69F}"/>
              </a:ext>
            </a:extLst>
          </p:cNvPr>
          <p:cNvGrpSpPr/>
          <p:nvPr/>
        </p:nvGrpSpPr>
        <p:grpSpPr>
          <a:xfrm>
            <a:off x="4700217" y="284505"/>
            <a:ext cx="3034083" cy="820447"/>
            <a:chOff x="4574433" y="284505"/>
            <a:chExt cx="3034083" cy="820447"/>
          </a:xfrm>
        </p:grpSpPr>
        <p:cxnSp>
          <p:nvCxnSpPr>
            <p:cNvPr id="31" name="直接连接符 30">
              <a:extLst>
                <a:ext uri="{FF2B5EF4-FFF2-40B4-BE49-F238E27FC236}">
                  <a16:creationId xmlns:a16="http://schemas.microsoft.com/office/drawing/2014/main" xmlns="" id="{90F0CD76-D73F-484E-B3FA-7DD82BB485F1}"/>
                </a:ext>
              </a:extLst>
            </p:cNvPr>
            <p:cNvCxnSpPr>
              <a:cxnSpLocks/>
            </p:cNvCxnSpPr>
            <p:nvPr/>
          </p:nvCxnSpPr>
          <p:spPr>
            <a:xfrm>
              <a:off x="5582320" y="1104952"/>
              <a:ext cx="735851" cy="0"/>
            </a:xfrm>
            <a:prstGeom prst="line">
              <a:avLst/>
            </a:prstGeom>
            <a:ln>
              <a:solidFill>
                <a:srgbClr val="3A5A4F"/>
              </a:solidFill>
            </a:ln>
          </p:spPr>
          <p:style>
            <a:lnRef idx="1">
              <a:schemeClr val="accent1"/>
            </a:lnRef>
            <a:fillRef idx="0">
              <a:schemeClr val="accent1"/>
            </a:fillRef>
            <a:effectRef idx="0">
              <a:schemeClr val="accent1"/>
            </a:effectRef>
            <a:fontRef idx="minor">
              <a:schemeClr val="tx1"/>
            </a:fontRef>
          </p:style>
        </p:cxnSp>
        <p:sp>
          <p:nvSpPr>
            <p:cNvPr id="32" name="矩形 31">
              <a:extLst>
                <a:ext uri="{FF2B5EF4-FFF2-40B4-BE49-F238E27FC236}">
                  <a16:creationId xmlns:a16="http://schemas.microsoft.com/office/drawing/2014/main" xmlns="" id="{21C26B88-11B5-4BA0-8341-C3A3E0715022}"/>
                </a:ext>
              </a:extLst>
            </p:cNvPr>
            <p:cNvSpPr/>
            <p:nvPr/>
          </p:nvSpPr>
          <p:spPr>
            <a:xfrm>
              <a:off x="4574433" y="284505"/>
              <a:ext cx="3034083" cy="461665"/>
            </a:xfrm>
            <a:prstGeom prst="rect">
              <a:avLst/>
            </a:prstGeom>
          </p:spPr>
          <p:txBody>
            <a:bodyPr wrap="square">
              <a:spAutoFit/>
            </a:bodyPr>
            <a:lstStyle/>
            <a:p>
              <a:r>
                <a:rPr lang="zh-CN" altLang="en-US" sz="2400" b="1" spc="600" dirty="0">
                  <a:solidFill>
                    <a:srgbClr val="3A5A4F"/>
                  </a:solidFill>
                  <a:latin typeface="+mj-ea"/>
                  <a:ea typeface="+mj-ea"/>
                </a:rPr>
                <a:t>点击输入标题内容</a:t>
              </a:r>
            </a:p>
          </p:txBody>
        </p:sp>
        <p:sp>
          <p:nvSpPr>
            <p:cNvPr id="33" name="矩形 32">
              <a:extLst>
                <a:ext uri="{FF2B5EF4-FFF2-40B4-BE49-F238E27FC236}">
                  <a16:creationId xmlns:a16="http://schemas.microsoft.com/office/drawing/2014/main" xmlns="" id="{2ECA5430-1B9C-4C98-887C-747618AED7E2}"/>
                </a:ext>
              </a:extLst>
            </p:cNvPr>
            <p:cNvSpPr/>
            <p:nvPr/>
          </p:nvSpPr>
          <p:spPr>
            <a:xfrm>
              <a:off x="4750725" y="684396"/>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105080629"/>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CEA7FD91-329C-47DD-8822-5370524BC962}"/>
              </a:ext>
            </a:extLst>
          </p:cNvPr>
          <p:cNvPicPr>
            <a:picLocks noChangeAspect="1"/>
          </p:cNvPicPr>
          <p:nvPr/>
        </p:nvPicPr>
        <p:blipFill rotWithShape="1">
          <a:blip r:embed="rId3">
            <a:extLst>
              <a:ext uri="{28A0092B-C50C-407E-A947-70E740481C1C}">
                <a14:useLocalDpi xmlns:a14="http://schemas.microsoft.com/office/drawing/2010/main" val="0"/>
              </a:ext>
            </a:extLst>
          </a:blip>
          <a:srcRect t="38090" b="21707"/>
          <a:stretch/>
        </p:blipFill>
        <p:spPr>
          <a:xfrm flipH="1">
            <a:off x="0" y="3336612"/>
            <a:ext cx="12192000" cy="3521388"/>
          </a:xfrm>
          <a:prstGeom prst="rect">
            <a:avLst/>
          </a:prstGeom>
          <a:effectLst>
            <a:outerShdw blurRad="63500" sx="102000" sy="102000" algn="ctr" rotWithShape="0">
              <a:prstClr val="black">
                <a:alpha val="40000"/>
              </a:prstClr>
            </a:outerShdw>
          </a:effectLst>
        </p:spPr>
      </p:pic>
      <p:sp>
        <p:nvSpPr>
          <p:cNvPr id="12" name="椭圆 11">
            <a:extLst>
              <a:ext uri="{FF2B5EF4-FFF2-40B4-BE49-F238E27FC236}">
                <a16:creationId xmlns:a16="http://schemas.microsoft.com/office/drawing/2014/main" xmlns="" id="{856F845A-6CE7-423E-9560-947BBF70F768}"/>
              </a:ext>
            </a:extLst>
          </p:cNvPr>
          <p:cNvSpPr/>
          <p:nvPr/>
        </p:nvSpPr>
        <p:spPr>
          <a:xfrm>
            <a:off x="3348200" y="957769"/>
            <a:ext cx="1526032" cy="1526032"/>
          </a:xfrm>
          <a:prstGeom prst="ellipse">
            <a:avLst/>
          </a:prstGeom>
          <a:solidFill>
            <a:srgbClr val="FFFFFF"/>
          </a:solidFill>
          <a:ln>
            <a:solidFill>
              <a:srgbClr val="345D4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rgbClr val="345D4D"/>
                </a:solidFill>
                <a:latin typeface="Arial" panose="020B0604020202020204" pitchFamily="34" charset="0"/>
                <a:cs typeface="Arial" panose="020B0604020202020204" pitchFamily="34" charset="0"/>
              </a:rPr>
              <a:t>02</a:t>
            </a:r>
            <a:endParaRPr lang="zh-CN" altLang="en-US" sz="4800" b="1" dirty="0">
              <a:solidFill>
                <a:srgbClr val="345D4D"/>
              </a:solidFill>
              <a:latin typeface="Arial" panose="020B0604020202020204" pitchFamily="34" charset="0"/>
              <a:cs typeface="Arial" panose="020B0604020202020204" pitchFamily="34" charset="0"/>
            </a:endParaRPr>
          </a:p>
        </p:txBody>
      </p:sp>
      <p:grpSp>
        <p:nvGrpSpPr>
          <p:cNvPr id="13" name="组合 12">
            <a:extLst>
              <a:ext uri="{FF2B5EF4-FFF2-40B4-BE49-F238E27FC236}">
                <a16:creationId xmlns:a16="http://schemas.microsoft.com/office/drawing/2014/main" xmlns="" id="{9CCAE21A-0F48-4A8F-8D48-C495C9711247}"/>
              </a:ext>
            </a:extLst>
          </p:cNvPr>
          <p:cNvGrpSpPr/>
          <p:nvPr/>
        </p:nvGrpSpPr>
        <p:grpSpPr>
          <a:xfrm>
            <a:off x="4990212" y="1352328"/>
            <a:ext cx="3441968" cy="768241"/>
            <a:chOff x="4308973" y="3009272"/>
            <a:chExt cx="3441968" cy="768241"/>
          </a:xfrm>
        </p:grpSpPr>
        <p:sp>
          <p:nvSpPr>
            <p:cNvPr id="18" name="矩形 17">
              <a:extLst>
                <a:ext uri="{FF2B5EF4-FFF2-40B4-BE49-F238E27FC236}">
                  <a16:creationId xmlns:a16="http://schemas.microsoft.com/office/drawing/2014/main" xmlns="" id="{6FA18FCC-70B0-4381-ADDB-AE286A935D79}"/>
                </a:ext>
              </a:extLst>
            </p:cNvPr>
            <p:cNvSpPr/>
            <p:nvPr/>
          </p:nvSpPr>
          <p:spPr>
            <a:xfrm>
              <a:off x="4308973" y="3009272"/>
              <a:ext cx="3441968" cy="523220"/>
            </a:xfrm>
            <a:prstGeom prst="rect">
              <a:avLst/>
            </a:prstGeom>
          </p:spPr>
          <p:txBody>
            <a:bodyPr wrap="none">
              <a:spAutoFit/>
            </a:bodyPr>
            <a:lstStyle/>
            <a:p>
              <a:r>
                <a:rPr lang="zh-CN" altLang="en-US" sz="2800" b="1" spc="600" dirty="0">
                  <a:solidFill>
                    <a:srgbClr val="345D4D"/>
                  </a:solidFill>
                  <a:latin typeface="庞门正道标题体" panose="02010600030101010101" pitchFamily="2" charset="-122"/>
                  <a:ea typeface="庞门正道标题体" panose="02010600030101010101" pitchFamily="2" charset="-122"/>
                </a:rPr>
                <a:t>点击输入标题内容</a:t>
              </a:r>
            </a:p>
          </p:txBody>
        </p:sp>
        <p:sp>
          <p:nvSpPr>
            <p:cNvPr id="19" name="矩形 18">
              <a:extLst>
                <a:ext uri="{FF2B5EF4-FFF2-40B4-BE49-F238E27FC236}">
                  <a16:creationId xmlns:a16="http://schemas.microsoft.com/office/drawing/2014/main" xmlns="" id="{8EFA742B-34A0-41F2-83DE-373A54DBBD2B}"/>
                </a:ext>
              </a:extLst>
            </p:cNvPr>
            <p:cNvSpPr/>
            <p:nvPr/>
          </p:nvSpPr>
          <p:spPr>
            <a:xfrm>
              <a:off x="4355784" y="3485125"/>
              <a:ext cx="3340979" cy="292388"/>
            </a:xfrm>
            <a:prstGeom prst="rect">
              <a:avLst/>
            </a:prstGeom>
          </p:spPr>
          <p:txBody>
            <a:bodyPr wrap="none">
              <a:spAutoFit/>
            </a:bodyPr>
            <a:lstStyle/>
            <a:p>
              <a:r>
                <a:rPr lang="en-US" altLang="zh-CN" sz="1300" spc="1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300" spc="1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069090146"/>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a:extLst>
              <a:ext uri="{FF2B5EF4-FFF2-40B4-BE49-F238E27FC236}">
                <a16:creationId xmlns:a16="http://schemas.microsoft.com/office/drawing/2014/main" xmlns="" id="{701B3407-6751-4323-843B-B8F913B019B1}"/>
              </a:ext>
            </a:extLst>
          </p:cNvPr>
          <p:cNvSpPr/>
          <p:nvPr/>
        </p:nvSpPr>
        <p:spPr>
          <a:xfrm>
            <a:off x="6087166" y="2063724"/>
            <a:ext cx="1608133" cy="369332"/>
          </a:xfrm>
          <a:prstGeom prst="rect">
            <a:avLst/>
          </a:prstGeom>
        </p:spPr>
        <p:txBody>
          <a:bodyPr wrap="none">
            <a:spAutoFit/>
          </a:bodyPr>
          <a:lstStyle/>
          <a:p>
            <a:r>
              <a:rPr lang="zh-CN" altLang="en-US" b="1" dirty="0">
                <a:solidFill>
                  <a:schemeClr val="tx1">
                    <a:lumMod val="75000"/>
                    <a:lumOff val="25000"/>
                  </a:schemeClr>
                </a:solidFill>
                <a:latin typeface="+mn-ea"/>
              </a:rPr>
              <a:t>点击输入标题</a:t>
            </a:r>
          </a:p>
        </p:txBody>
      </p:sp>
      <p:sp>
        <p:nvSpPr>
          <p:cNvPr id="16" name="矩形 15">
            <a:extLst>
              <a:ext uri="{FF2B5EF4-FFF2-40B4-BE49-F238E27FC236}">
                <a16:creationId xmlns:a16="http://schemas.microsoft.com/office/drawing/2014/main" xmlns="" id="{BCB9694A-84D8-4433-971D-568EE442DCB1}"/>
              </a:ext>
            </a:extLst>
          </p:cNvPr>
          <p:cNvSpPr/>
          <p:nvPr/>
        </p:nvSpPr>
        <p:spPr>
          <a:xfrm>
            <a:off x="6096000" y="2506304"/>
            <a:ext cx="5521377" cy="1132618"/>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输入需要编辑的内容，内容可以简洁表达，使用关键词。输入需要编辑的内容，内容可以简洁表达，使用关键词。</a:t>
            </a:r>
          </a:p>
        </p:txBody>
      </p:sp>
      <p:sp>
        <p:nvSpPr>
          <p:cNvPr id="17" name="矩形 16">
            <a:extLst>
              <a:ext uri="{FF2B5EF4-FFF2-40B4-BE49-F238E27FC236}">
                <a16:creationId xmlns:a16="http://schemas.microsoft.com/office/drawing/2014/main" xmlns="" id="{B22DBD52-C66F-407E-BC97-D83CFF613C8B}"/>
              </a:ext>
            </a:extLst>
          </p:cNvPr>
          <p:cNvSpPr/>
          <p:nvPr/>
        </p:nvSpPr>
        <p:spPr>
          <a:xfrm>
            <a:off x="6096000" y="4928020"/>
            <a:ext cx="5350702" cy="480131"/>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 accurate poverty alleviation, the countryside introduction, the township work report, the rural development, the rural PPT poverty alleviation, the PPT Township, the beautiful new countryside</a:t>
            </a:r>
            <a:endParaRPr lang="zh-CN" altLang="en-US" sz="700" dirty="0">
              <a:solidFill>
                <a:schemeClr val="tx1">
                  <a:lumMod val="50000"/>
                  <a:lumOff val="50000"/>
                </a:schemeClr>
              </a:solidFill>
            </a:endParaRPr>
          </a:p>
        </p:txBody>
      </p:sp>
      <p:pic>
        <p:nvPicPr>
          <p:cNvPr id="18" name="图片 17">
            <a:extLst>
              <a:ext uri="{FF2B5EF4-FFF2-40B4-BE49-F238E27FC236}">
                <a16:creationId xmlns:a16="http://schemas.microsoft.com/office/drawing/2014/main" xmlns="" id="{06F5BF37-9DC8-46B5-8A28-C90A7459DF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298" y="1956610"/>
            <a:ext cx="5151379" cy="3620178"/>
          </a:xfrm>
          <a:prstGeom prst="rect">
            <a:avLst/>
          </a:prstGeom>
          <a:effectLst>
            <a:outerShdw blurRad="50800" dist="38100" dir="2700000" algn="tl" rotWithShape="0">
              <a:prstClr val="black">
                <a:alpha val="40000"/>
              </a:prstClr>
            </a:outerShdw>
          </a:effectLst>
        </p:spPr>
      </p:pic>
      <p:sp>
        <p:nvSpPr>
          <p:cNvPr id="20" name="矩形 19">
            <a:extLst>
              <a:ext uri="{FF2B5EF4-FFF2-40B4-BE49-F238E27FC236}">
                <a16:creationId xmlns:a16="http://schemas.microsoft.com/office/drawing/2014/main" xmlns="" id="{DFD0B563-C045-4EC8-8D2A-48F5312A89E4}"/>
              </a:ext>
            </a:extLst>
          </p:cNvPr>
          <p:cNvSpPr/>
          <p:nvPr/>
        </p:nvSpPr>
        <p:spPr>
          <a:xfrm>
            <a:off x="6095999" y="3611890"/>
            <a:ext cx="5521377" cy="1132618"/>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输入需要编辑的内容，内容可以简洁表达，使用关键词。输入需要编辑的内容，内容可以简洁表达，使用关键词。</a:t>
            </a:r>
          </a:p>
        </p:txBody>
      </p:sp>
      <p:grpSp>
        <p:nvGrpSpPr>
          <p:cNvPr id="32" name="组合 31">
            <a:extLst>
              <a:ext uri="{FF2B5EF4-FFF2-40B4-BE49-F238E27FC236}">
                <a16:creationId xmlns:a16="http://schemas.microsoft.com/office/drawing/2014/main" xmlns="" id="{4F503F34-9256-4FBA-9880-AAF59FD4E529}"/>
              </a:ext>
            </a:extLst>
          </p:cNvPr>
          <p:cNvGrpSpPr/>
          <p:nvPr/>
        </p:nvGrpSpPr>
        <p:grpSpPr>
          <a:xfrm>
            <a:off x="4700217" y="284505"/>
            <a:ext cx="3034083" cy="820447"/>
            <a:chOff x="4574433" y="284505"/>
            <a:chExt cx="3034083" cy="820447"/>
          </a:xfrm>
        </p:grpSpPr>
        <p:cxnSp>
          <p:nvCxnSpPr>
            <p:cNvPr id="33" name="直接连接符 32">
              <a:extLst>
                <a:ext uri="{FF2B5EF4-FFF2-40B4-BE49-F238E27FC236}">
                  <a16:creationId xmlns:a16="http://schemas.microsoft.com/office/drawing/2014/main" xmlns="" id="{87698EED-A470-4178-B2C1-09EDC4EFA1D7}"/>
                </a:ext>
              </a:extLst>
            </p:cNvPr>
            <p:cNvCxnSpPr>
              <a:cxnSpLocks/>
            </p:cNvCxnSpPr>
            <p:nvPr/>
          </p:nvCxnSpPr>
          <p:spPr>
            <a:xfrm>
              <a:off x="5582320" y="1104952"/>
              <a:ext cx="735851" cy="0"/>
            </a:xfrm>
            <a:prstGeom prst="line">
              <a:avLst/>
            </a:prstGeom>
            <a:ln>
              <a:solidFill>
                <a:srgbClr val="3A5A4F"/>
              </a:solidFill>
            </a:ln>
          </p:spPr>
          <p:style>
            <a:lnRef idx="1">
              <a:schemeClr val="accent1"/>
            </a:lnRef>
            <a:fillRef idx="0">
              <a:schemeClr val="accent1"/>
            </a:fillRef>
            <a:effectRef idx="0">
              <a:schemeClr val="accent1"/>
            </a:effectRef>
            <a:fontRef idx="minor">
              <a:schemeClr val="tx1"/>
            </a:fontRef>
          </p:style>
        </p:cxnSp>
        <p:sp>
          <p:nvSpPr>
            <p:cNvPr id="34" name="矩形 33">
              <a:extLst>
                <a:ext uri="{FF2B5EF4-FFF2-40B4-BE49-F238E27FC236}">
                  <a16:creationId xmlns:a16="http://schemas.microsoft.com/office/drawing/2014/main" xmlns="" id="{35D5AA3D-47C5-4E59-87A7-D5253C87DE5B}"/>
                </a:ext>
              </a:extLst>
            </p:cNvPr>
            <p:cNvSpPr/>
            <p:nvPr/>
          </p:nvSpPr>
          <p:spPr>
            <a:xfrm>
              <a:off x="4574433" y="284505"/>
              <a:ext cx="3034083" cy="461665"/>
            </a:xfrm>
            <a:prstGeom prst="rect">
              <a:avLst/>
            </a:prstGeom>
          </p:spPr>
          <p:txBody>
            <a:bodyPr wrap="square">
              <a:spAutoFit/>
            </a:bodyPr>
            <a:lstStyle/>
            <a:p>
              <a:r>
                <a:rPr lang="zh-CN" altLang="en-US" sz="2400" b="1" spc="600" dirty="0">
                  <a:solidFill>
                    <a:srgbClr val="3A5A4F"/>
                  </a:solidFill>
                  <a:latin typeface="+mj-ea"/>
                  <a:ea typeface="+mj-ea"/>
                </a:rPr>
                <a:t>点击输入标题内容</a:t>
              </a:r>
            </a:p>
          </p:txBody>
        </p:sp>
        <p:sp>
          <p:nvSpPr>
            <p:cNvPr id="35" name="矩形 34">
              <a:extLst>
                <a:ext uri="{FF2B5EF4-FFF2-40B4-BE49-F238E27FC236}">
                  <a16:creationId xmlns:a16="http://schemas.microsoft.com/office/drawing/2014/main" xmlns="" id="{6BBF7E1B-7995-4A71-99E8-E92C6ED80687}"/>
                </a:ext>
              </a:extLst>
            </p:cNvPr>
            <p:cNvSpPr/>
            <p:nvPr/>
          </p:nvSpPr>
          <p:spPr>
            <a:xfrm>
              <a:off x="4750725" y="684396"/>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447548857"/>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AE4F3F46-90F5-475B-B5A9-E22F3074912F}"/>
              </a:ext>
            </a:extLst>
          </p:cNvPr>
          <p:cNvSpPr/>
          <p:nvPr/>
        </p:nvSpPr>
        <p:spPr>
          <a:xfrm>
            <a:off x="7892060" y="1600064"/>
            <a:ext cx="1133644" cy="369332"/>
          </a:xfrm>
          <a:prstGeom prst="rect">
            <a:avLst/>
          </a:prstGeom>
        </p:spPr>
        <p:txBody>
          <a:bodyPr wrap="none">
            <a:spAutoFit/>
          </a:bodyPr>
          <a:lstStyle/>
          <a:p>
            <a:r>
              <a:rPr lang="zh-CN" altLang="en-US" b="1" dirty="0">
                <a:solidFill>
                  <a:schemeClr val="tx1">
                    <a:lumMod val="65000"/>
                    <a:lumOff val="35000"/>
                  </a:schemeClr>
                </a:solidFill>
                <a:latin typeface="+mn-ea"/>
              </a:rPr>
              <a:t>输入标题</a:t>
            </a:r>
          </a:p>
        </p:txBody>
      </p:sp>
      <p:sp>
        <p:nvSpPr>
          <p:cNvPr id="6" name="矩形 5">
            <a:extLst>
              <a:ext uri="{FF2B5EF4-FFF2-40B4-BE49-F238E27FC236}">
                <a16:creationId xmlns:a16="http://schemas.microsoft.com/office/drawing/2014/main" xmlns="" id="{5C3BB657-CF68-4BE3-BC89-00DD38DAED84}"/>
              </a:ext>
            </a:extLst>
          </p:cNvPr>
          <p:cNvSpPr/>
          <p:nvPr/>
        </p:nvSpPr>
        <p:spPr>
          <a:xfrm>
            <a:off x="7877070" y="4090014"/>
            <a:ext cx="1133644" cy="369332"/>
          </a:xfrm>
          <a:prstGeom prst="rect">
            <a:avLst/>
          </a:prstGeom>
        </p:spPr>
        <p:txBody>
          <a:bodyPr wrap="none">
            <a:spAutoFit/>
          </a:bodyPr>
          <a:lstStyle/>
          <a:p>
            <a:r>
              <a:rPr lang="zh-CN" altLang="en-US" b="1" dirty="0">
                <a:solidFill>
                  <a:schemeClr val="tx1">
                    <a:lumMod val="65000"/>
                    <a:lumOff val="35000"/>
                  </a:schemeClr>
                </a:solidFill>
                <a:latin typeface="+mn-ea"/>
              </a:rPr>
              <a:t>输入标题</a:t>
            </a:r>
          </a:p>
        </p:txBody>
      </p:sp>
      <p:cxnSp>
        <p:nvCxnSpPr>
          <p:cNvPr id="9" name="直接连接符 8">
            <a:extLst>
              <a:ext uri="{FF2B5EF4-FFF2-40B4-BE49-F238E27FC236}">
                <a16:creationId xmlns:a16="http://schemas.microsoft.com/office/drawing/2014/main" xmlns="" id="{63FB092A-8E4B-43F6-BBE0-46AC5FDCE166}"/>
              </a:ext>
            </a:extLst>
          </p:cNvPr>
          <p:cNvCxnSpPr>
            <a:cxnSpLocks/>
          </p:cNvCxnSpPr>
          <p:nvPr/>
        </p:nvCxnSpPr>
        <p:spPr>
          <a:xfrm>
            <a:off x="7990968" y="3733713"/>
            <a:ext cx="305947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矩形 9">
            <a:extLst>
              <a:ext uri="{FF2B5EF4-FFF2-40B4-BE49-F238E27FC236}">
                <a16:creationId xmlns:a16="http://schemas.microsoft.com/office/drawing/2014/main" xmlns="" id="{C90EBE95-5349-424C-BF12-FEBD9B6DB01C}"/>
              </a:ext>
            </a:extLst>
          </p:cNvPr>
          <p:cNvSpPr/>
          <p:nvPr/>
        </p:nvSpPr>
        <p:spPr>
          <a:xfrm>
            <a:off x="7904928" y="2045594"/>
            <a:ext cx="3271433" cy="872547"/>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a:t>
            </a:r>
          </a:p>
        </p:txBody>
      </p:sp>
      <p:sp>
        <p:nvSpPr>
          <p:cNvPr id="11" name="矩形 10">
            <a:extLst>
              <a:ext uri="{FF2B5EF4-FFF2-40B4-BE49-F238E27FC236}">
                <a16:creationId xmlns:a16="http://schemas.microsoft.com/office/drawing/2014/main" xmlns="" id="{3E4A20D4-40A0-49CF-B545-C70EC1959F46}"/>
              </a:ext>
            </a:extLst>
          </p:cNvPr>
          <p:cNvSpPr/>
          <p:nvPr/>
        </p:nvSpPr>
        <p:spPr>
          <a:xfrm>
            <a:off x="7877070" y="4459346"/>
            <a:ext cx="3271433" cy="872547"/>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a:t>
            </a:r>
          </a:p>
        </p:txBody>
      </p:sp>
      <p:pic>
        <p:nvPicPr>
          <p:cNvPr id="20" name="图片 19">
            <a:extLst>
              <a:ext uri="{FF2B5EF4-FFF2-40B4-BE49-F238E27FC236}">
                <a16:creationId xmlns:a16="http://schemas.microsoft.com/office/drawing/2014/main" xmlns="" id="{C996D416-24E0-40B4-AC44-02751A7E3F6A}"/>
              </a:ext>
            </a:extLst>
          </p:cNvPr>
          <p:cNvPicPr>
            <a:picLocks noChangeAspect="1"/>
          </p:cNvPicPr>
          <p:nvPr/>
        </p:nvPicPr>
        <p:blipFill rotWithShape="1">
          <a:blip r:embed="rId3">
            <a:extLst>
              <a:ext uri="{28A0092B-C50C-407E-A947-70E740481C1C}">
                <a14:useLocalDpi xmlns:a14="http://schemas.microsoft.com/office/drawing/2010/main" val="0"/>
              </a:ext>
            </a:extLst>
          </a:blip>
          <a:srcRect l="19682" t="17764" b="10920"/>
          <a:stretch/>
        </p:blipFill>
        <p:spPr>
          <a:xfrm>
            <a:off x="1114602" y="1659483"/>
            <a:ext cx="6324458" cy="4211692"/>
          </a:xfrm>
          <a:prstGeom prst="rect">
            <a:avLst/>
          </a:prstGeom>
          <a:effectLst>
            <a:outerShdw blurRad="63500" sx="102000" sy="102000" algn="ctr" rotWithShape="0">
              <a:prstClr val="black">
                <a:alpha val="40000"/>
              </a:prstClr>
            </a:outerShdw>
          </a:effectLst>
        </p:spPr>
      </p:pic>
      <p:grpSp>
        <p:nvGrpSpPr>
          <p:cNvPr id="25" name="组合 24">
            <a:extLst>
              <a:ext uri="{FF2B5EF4-FFF2-40B4-BE49-F238E27FC236}">
                <a16:creationId xmlns:a16="http://schemas.microsoft.com/office/drawing/2014/main" xmlns="" id="{613CEBBF-2E75-42DA-BFFA-C4928DE8D196}"/>
              </a:ext>
            </a:extLst>
          </p:cNvPr>
          <p:cNvGrpSpPr/>
          <p:nvPr/>
        </p:nvGrpSpPr>
        <p:grpSpPr>
          <a:xfrm>
            <a:off x="4700217" y="284505"/>
            <a:ext cx="3034083" cy="820447"/>
            <a:chOff x="4574433" y="284505"/>
            <a:chExt cx="3034083" cy="820447"/>
          </a:xfrm>
        </p:grpSpPr>
        <p:cxnSp>
          <p:nvCxnSpPr>
            <p:cNvPr id="26" name="直接连接符 25">
              <a:extLst>
                <a:ext uri="{FF2B5EF4-FFF2-40B4-BE49-F238E27FC236}">
                  <a16:creationId xmlns:a16="http://schemas.microsoft.com/office/drawing/2014/main" xmlns="" id="{C0B3FDD7-97BD-4316-9CC5-FE655780A737}"/>
                </a:ext>
              </a:extLst>
            </p:cNvPr>
            <p:cNvCxnSpPr>
              <a:cxnSpLocks/>
            </p:cNvCxnSpPr>
            <p:nvPr/>
          </p:nvCxnSpPr>
          <p:spPr>
            <a:xfrm>
              <a:off x="5582320" y="1104952"/>
              <a:ext cx="735851" cy="0"/>
            </a:xfrm>
            <a:prstGeom prst="line">
              <a:avLst/>
            </a:prstGeom>
            <a:ln>
              <a:solidFill>
                <a:srgbClr val="3A5A4F"/>
              </a:solidFill>
            </a:ln>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xmlns="" id="{89EEFBCB-B0B1-4F15-ABDB-8C05B9CEA0B6}"/>
                </a:ext>
              </a:extLst>
            </p:cNvPr>
            <p:cNvSpPr/>
            <p:nvPr/>
          </p:nvSpPr>
          <p:spPr>
            <a:xfrm>
              <a:off x="4574433" y="284505"/>
              <a:ext cx="3034083" cy="461665"/>
            </a:xfrm>
            <a:prstGeom prst="rect">
              <a:avLst/>
            </a:prstGeom>
          </p:spPr>
          <p:txBody>
            <a:bodyPr wrap="square">
              <a:spAutoFit/>
            </a:bodyPr>
            <a:lstStyle/>
            <a:p>
              <a:r>
                <a:rPr lang="zh-CN" altLang="en-US" sz="2400" b="1" spc="600" dirty="0">
                  <a:solidFill>
                    <a:srgbClr val="3A5A4F"/>
                  </a:solidFill>
                  <a:latin typeface="+mj-ea"/>
                  <a:ea typeface="+mj-ea"/>
                </a:rPr>
                <a:t>点击输入标题内容</a:t>
              </a:r>
            </a:p>
          </p:txBody>
        </p:sp>
        <p:sp>
          <p:nvSpPr>
            <p:cNvPr id="28" name="矩形 27">
              <a:extLst>
                <a:ext uri="{FF2B5EF4-FFF2-40B4-BE49-F238E27FC236}">
                  <a16:creationId xmlns:a16="http://schemas.microsoft.com/office/drawing/2014/main" xmlns="" id="{7DAB9CBF-7DA2-4650-94B3-5D9EEAE5FB27}"/>
                </a:ext>
              </a:extLst>
            </p:cNvPr>
            <p:cNvSpPr/>
            <p:nvPr/>
          </p:nvSpPr>
          <p:spPr>
            <a:xfrm>
              <a:off x="4750725" y="684396"/>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sp>
        <p:nvSpPr>
          <p:cNvPr id="29" name="矩形 28">
            <a:extLst>
              <a:ext uri="{FF2B5EF4-FFF2-40B4-BE49-F238E27FC236}">
                <a16:creationId xmlns:a16="http://schemas.microsoft.com/office/drawing/2014/main" xmlns="" id="{9DF2E440-89B1-45C7-88DA-8A138E5BC418}"/>
              </a:ext>
            </a:extLst>
          </p:cNvPr>
          <p:cNvSpPr/>
          <p:nvPr/>
        </p:nvSpPr>
        <p:spPr>
          <a:xfrm>
            <a:off x="7892060" y="2994339"/>
            <a:ext cx="2627643" cy="480131"/>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a:t>
            </a:r>
            <a:endParaRPr lang="zh-CN" altLang="en-US" sz="700" dirty="0">
              <a:solidFill>
                <a:schemeClr val="tx1">
                  <a:lumMod val="50000"/>
                  <a:lumOff val="50000"/>
                </a:schemeClr>
              </a:solidFill>
            </a:endParaRPr>
          </a:p>
        </p:txBody>
      </p:sp>
      <p:sp>
        <p:nvSpPr>
          <p:cNvPr id="30" name="矩形 29">
            <a:extLst>
              <a:ext uri="{FF2B5EF4-FFF2-40B4-BE49-F238E27FC236}">
                <a16:creationId xmlns:a16="http://schemas.microsoft.com/office/drawing/2014/main" xmlns="" id="{6D56F514-4248-4D19-9734-2BCB18D12B49}"/>
              </a:ext>
            </a:extLst>
          </p:cNvPr>
          <p:cNvSpPr/>
          <p:nvPr/>
        </p:nvSpPr>
        <p:spPr>
          <a:xfrm>
            <a:off x="7892060" y="5391044"/>
            <a:ext cx="2627643" cy="480131"/>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a:t>
            </a:r>
            <a:endParaRPr lang="zh-CN" altLang="en-US" sz="700" dirty="0">
              <a:solidFill>
                <a:schemeClr val="tx1">
                  <a:lumMod val="50000"/>
                  <a:lumOff val="50000"/>
                </a:schemeClr>
              </a:solidFill>
            </a:endParaRPr>
          </a:p>
        </p:txBody>
      </p:sp>
    </p:spTree>
    <p:extLst>
      <p:ext uri="{BB962C8B-B14F-4D97-AF65-F5344CB8AC3E}">
        <p14:creationId xmlns:p14="http://schemas.microsoft.com/office/powerpoint/2010/main" val="1896306642"/>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0" grpId="0"/>
      <p:bldP spid="11"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a16="http://schemas.microsoft.com/office/drawing/2014/main" xmlns="" id="{B08A4BE7-68CE-4B98-8AF2-B94C50AD70A0}"/>
              </a:ext>
            </a:extLst>
          </p:cNvPr>
          <p:cNvPicPr>
            <a:picLocks noChangeAspect="1"/>
          </p:cNvPicPr>
          <p:nvPr/>
        </p:nvPicPr>
        <p:blipFill rotWithShape="1">
          <a:blip r:embed="rId3">
            <a:extLst>
              <a:ext uri="{28A0092B-C50C-407E-A947-70E740481C1C}">
                <a14:useLocalDpi xmlns:a14="http://schemas.microsoft.com/office/drawing/2010/main" val="0"/>
              </a:ext>
            </a:extLst>
          </a:blip>
          <a:srcRect l="14053" r="14828"/>
          <a:stretch/>
        </p:blipFill>
        <p:spPr>
          <a:xfrm>
            <a:off x="8177837" y="3441330"/>
            <a:ext cx="2474262" cy="2313004"/>
          </a:xfrm>
          <a:prstGeom prst="rect">
            <a:avLst/>
          </a:prstGeom>
          <a:effectLst>
            <a:outerShdw blurRad="63500" sx="102000" sy="102000" algn="ctr" rotWithShape="0">
              <a:prstClr val="black">
                <a:alpha val="40000"/>
              </a:prstClr>
            </a:outerShdw>
          </a:effectLst>
        </p:spPr>
      </p:pic>
      <p:pic>
        <p:nvPicPr>
          <p:cNvPr id="25" name="图片 24">
            <a:extLst>
              <a:ext uri="{FF2B5EF4-FFF2-40B4-BE49-F238E27FC236}">
                <a16:creationId xmlns:a16="http://schemas.microsoft.com/office/drawing/2014/main" xmlns="" id="{9B4D0A67-E545-49EC-BF52-1EEA3D9E6C7C}"/>
              </a:ext>
            </a:extLst>
          </p:cNvPr>
          <p:cNvPicPr>
            <a:picLocks noChangeAspect="1"/>
          </p:cNvPicPr>
          <p:nvPr/>
        </p:nvPicPr>
        <p:blipFill rotWithShape="1">
          <a:blip r:embed="rId4">
            <a:extLst>
              <a:ext uri="{28A0092B-C50C-407E-A947-70E740481C1C}">
                <a14:useLocalDpi xmlns:a14="http://schemas.microsoft.com/office/drawing/2010/main" val="0"/>
              </a:ext>
            </a:extLst>
          </a:blip>
          <a:srcRect l="8696" r="21885"/>
          <a:stretch/>
        </p:blipFill>
        <p:spPr>
          <a:xfrm>
            <a:off x="1806601" y="3454773"/>
            <a:ext cx="2474262" cy="2286118"/>
          </a:xfrm>
          <a:prstGeom prst="rect">
            <a:avLst/>
          </a:prstGeom>
          <a:effectLst>
            <a:outerShdw blurRad="63500" sx="102000" sy="102000" algn="ctr" rotWithShape="0">
              <a:prstClr val="black">
                <a:alpha val="40000"/>
              </a:prstClr>
            </a:outerShdw>
          </a:effectLst>
        </p:spPr>
      </p:pic>
      <p:pic>
        <p:nvPicPr>
          <p:cNvPr id="26" name="图片 25">
            <a:extLst>
              <a:ext uri="{FF2B5EF4-FFF2-40B4-BE49-F238E27FC236}">
                <a16:creationId xmlns:a16="http://schemas.microsoft.com/office/drawing/2014/main" xmlns="" id="{15A1E4B7-3E89-48CE-863D-1BA6E4E952E2}"/>
              </a:ext>
            </a:extLst>
          </p:cNvPr>
          <p:cNvPicPr>
            <a:picLocks noChangeAspect="1"/>
          </p:cNvPicPr>
          <p:nvPr/>
        </p:nvPicPr>
        <p:blipFill rotWithShape="1">
          <a:blip r:embed="rId5">
            <a:extLst>
              <a:ext uri="{28A0092B-C50C-407E-A947-70E740481C1C}">
                <a14:useLocalDpi xmlns:a14="http://schemas.microsoft.com/office/drawing/2010/main" val="0"/>
              </a:ext>
            </a:extLst>
          </a:blip>
          <a:srcRect l="15485" t="-20" r="4197" b="20"/>
          <a:stretch/>
        </p:blipFill>
        <p:spPr>
          <a:xfrm>
            <a:off x="4992219" y="3442616"/>
            <a:ext cx="2474262" cy="2310432"/>
          </a:xfrm>
          <a:prstGeom prst="rect">
            <a:avLst/>
          </a:prstGeom>
          <a:effectLst>
            <a:outerShdw blurRad="63500" sx="102000" sy="102000" algn="ctr" rotWithShape="0">
              <a:prstClr val="black">
                <a:alpha val="40000"/>
              </a:prstClr>
            </a:outerShdw>
          </a:effectLst>
        </p:spPr>
      </p:pic>
      <p:sp>
        <p:nvSpPr>
          <p:cNvPr id="28" name="矩形 27">
            <a:extLst>
              <a:ext uri="{FF2B5EF4-FFF2-40B4-BE49-F238E27FC236}">
                <a16:creationId xmlns:a16="http://schemas.microsoft.com/office/drawing/2014/main" xmlns="" id="{5C9DF3C2-93E5-4F42-BDC9-E47C64E070CF}"/>
              </a:ext>
            </a:extLst>
          </p:cNvPr>
          <p:cNvSpPr/>
          <p:nvPr/>
        </p:nvSpPr>
        <p:spPr>
          <a:xfrm>
            <a:off x="5291934" y="1471359"/>
            <a:ext cx="1608133" cy="369332"/>
          </a:xfrm>
          <a:prstGeom prst="rect">
            <a:avLst/>
          </a:prstGeom>
        </p:spPr>
        <p:txBody>
          <a:bodyPr wrap="none">
            <a:spAutoFit/>
          </a:bodyPr>
          <a:lstStyle/>
          <a:p>
            <a:r>
              <a:rPr lang="zh-CN" altLang="en-US" b="1" dirty="0">
                <a:solidFill>
                  <a:schemeClr val="tx1">
                    <a:lumMod val="75000"/>
                    <a:lumOff val="25000"/>
                  </a:schemeClr>
                </a:solidFill>
                <a:latin typeface="+mn-ea"/>
              </a:rPr>
              <a:t>点击输入标题</a:t>
            </a:r>
          </a:p>
        </p:txBody>
      </p:sp>
      <p:sp>
        <p:nvSpPr>
          <p:cNvPr id="30" name="矩形 29">
            <a:extLst>
              <a:ext uri="{FF2B5EF4-FFF2-40B4-BE49-F238E27FC236}">
                <a16:creationId xmlns:a16="http://schemas.microsoft.com/office/drawing/2014/main" xmlns="" id="{2AAF0134-7C6E-4EFE-8A18-4E2243BF233E}"/>
              </a:ext>
            </a:extLst>
          </p:cNvPr>
          <p:cNvSpPr/>
          <p:nvPr/>
        </p:nvSpPr>
        <p:spPr>
          <a:xfrm>
            <a:off x="1301178" y="1890519"/>
            <a:ext cx="9635731" cy="612475"/>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输入需要编辑的内容，内容可以简洁表达，使用关键词。输入需要编辑的内容，内容可以简洁表达，使用关键词。</a:t>
            </a:r>
          </a:p>
        </p:txBody>
      </p:sp>
      <p:sp>
        <p:nvSpPr>
          <p:cNvPr id="31" name="矩形 30">
            <a:extLst>
              <a:ext uri="{FF2B5EF4-FFF2-40B4-BE49-F238E27FC236}">
                <a16:creationId xmlns:a16="http://schemas.microsoft.com/office/drawing/2014/main" xmlns="" id="{2C160B59-7203-4FE9-90A0-96C8D691C39A}"/>
              </a:ext>
            </a:extLst>
          </p:cNvPr>
          <p:cNvSpPr/>
          <p:nvPr/>
        </p:nvSpPr>
        <p:spPr>
          <a:xfrm>
            <a:off x="3420649" y="2572924"/>
            <a:ext cx="5350702" cy="480131"/>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 accurate poverty alleviation, the countryside introduction, the township work report, the rural development, the rural PPT poverty alleviation, the PPT Township, the beautiful new countryside</a:t>
            </a:r>
            <a:endParaRPr lang="zh-CN" altLang="en-US" sz="700" dirty="0">
              <a:solidFill>
                <a:schemeClr val="tx1">
                  <a:lumMod val="50000"/>
                  <a:lumOff val="50000"/>
                </a:schemeClr>
              </a:solidFill>
            </a:endParaRPr>
          </a:p>
        </p:txBody>
      </p:sp>
      <p:grpSp>
        <p:nvGrpSpPr>
          <p:cNvPr id="36" name="组合 35">
            <a:extLst>
              <a:ext uri="{FF2B5EF4-FFF2-40B4-BE49-F238E27FC236}">
                <a16:creationId xmlns:a16="http://schemas.microsoft.com/office/drawing/2014/main" xmlns="" id="{C5DD5120-AD6D-4B2B-9B56-F411F5EED1A3}"/>
              </a:ext>
            </a:extLst>
          </p:cNvPr>
          <p:cNvGrpSpPr/>
          <p:nvPr/>
        </p:nvGrpSpPr>
        <p:grpSpPr>
          <a:xfrm>
            <a:off x="4700217" y="284505"/>
            <a:ext cx="3034083" cy="820447"/>
            <a:chOff x="4574433" y="284505"/>
            <a:chExt cx="3034083" cy="820447"/>
          </a:xfrm>
        </p:grpSpPr>
        <p:cxnSp>
          <p:nvCxnSpPr>
            <p:cNvPr id="37" name="直接连接符 36">
              <a:extLst>
                <a:ext uri="{FF2B5EF4-FFF2-40B4-BE49-F238E27FC236}">
                  <a16:creationId xmlns:a16="http://schemas.microsoft.com/office/drawing/2014/main" xmlns="" id="{CD0240B3-2883-4327-9739-1E8C29E812CA}"/>
                </a:ext>
              </a:extLst>
            </p:cNvPr>
            <p:cNvCxnSpPr>
              <a:cxnSpLocks/>
            </p:cNvCxnSpPr>
            <p:nvPr/>
          </p:nvCxnSpPr>
          <p:spPr>
            <a:xfrm>
              <a:off x="5582320" y="1104952"/>
              <a:ext cx="735851" cy="0"/>
            </a:xfrm>
            <a:prstGeom prst="line">
              <a:avLst/>
            </a:prstGeom>
            <a:ln>
              <a:solidFill>
                <a:srgbClr val="3A5A4F"/>
              </a:solidFill>
            </a:ln>
          </p:spPr>
          <p:style>
            <a:lnRef idx="1">
              <a:schemeClr val="accent1"/>
            </a:lnRef>
            <a:fillRef idx="0">
              <a:schemeClr val="accent1"/>
            </a:fillRef>
            <a:effectRef idx="0">
              <a:schemeClr val="accent1"/>
            </a:effectRef>
            <a:fontRef idx="minor">
              <a:schemeClr val="tx1"/>
            </a:fontRef>
          </p:style>
        </p:cxnSp>
        <p:sp>
          <p:nvSpPr>
            <p:cNvPr id="38" name="矩形 37">
              <a:extLst>
                <a:ext uri="{FF2B5EF4-FFF2-40B4-BE49-F238E27FC236}">
                  <a16:creationId xmlns:a16="http://schemas.microsoft.com/office/drawing/2014/main" xmlns="" id="{00664EB0-2771-4BC0-B3D9-16392655EC29}"/>
                </a:ext>
              </a:extLst>
            </p:cNvPr>
            <p:cNvSpPr/>
            <p:nvPr/>
          </p:nvSpPr>
          <p:spPr>
            <a:xfrm>
              <a:off x="4574433" y="284505"/>
              <a:ext cx="3034083" cy="461665"/>
            </a:xfrm>
            <a:prstGeom prst="rect">
              <a:avLst/>
            </a:prstGeom>
          </p:spPr>
          <p:txBody>
            <a:bodyPr wrap="square">
              <a:spAutoFit/>
            </a:bodyPr>
            <a:lstStyle/>
            <a:p>
              <a:r>
                <a:rPr lang="zh-CN" altLang="en-US" sz="2400" b="1" spc="600" dirty="0">
                  <a:solidFill>
                    <a:srgbClr val="3A5A4F"/>
                  </a:solidFill>
                  <a:latin typeface="+mj-ea"/>
                  <a:ea typeface="+mj-ea"/>
                </a:rPr>
                <a:t>点击输入标题内容</a:t>
              </a:r>
            </a:p>
          </p:txBody>
        </p:sp>
        <p:sp>
          <p:nvSpPr>
            <p:cNvPr id="39" name="矩形 38">
              <a:extLst>
                <a:ext uri="{FF2B5EF4-FFF2-40B4-BE49-F238E27FC236}">
                  <a16:creationId xmlns:a16="http://schemas.microsoft.com/office/drawing/2014/main" xmlns="" id="{9E08B49E-656D-4B93-B586-D0438D600C43}"/>
                </a:ext>
              </a:extLst>
            </p:cNvPr>
            <p:cNvSpPr/>
            <p:nvPr/>
          </p:nvSpPr>
          <p:spPr>
            <a:xfrm>
              <a:off x="4750725" y="684396"/>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124513438"/>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p:bldP spid="3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xmlns="" id="{9A09999B-9EB0-40B8-A4D4-53C2230523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6998" y="1659588"/>
            <a:ext cx="2801232" cy="2100924"/>
          </a:xfrm>
          <a:prstGeom prst="rect">
            <a:avLst/>
          </a:prstGeom>
        </p:spPr>
      </p:pic>
      <p:pic>
        <p:nvPicPr>
          <p:cNvPr id="23" name="图片 22">
            <a:extLst>
              <a:ext uri="{FF2B5EF4-FFF2-40B4-BE49-F238E27FC236}">
                <a16:creationId xmlns:a16="http://schemas.microsoft.com/office/drawing/2014/main" xmlns="" id="{0A9B94DD-F2C6-41C8-A701-1A1B357A8B3D}"/>
              </a:ext>
            </a:extLst>
          </p:cNvPr>
          <p:cNvPicPr>
            <a:picLocks noChangeAspect="1"/>
          </p:cNvPicPr>
          <p:nvPr/>
        </p:nvPicPr>
        <p:blipFill rotWithShape="1">
          <a:blip r:embed="rId4">
            <a:extLst>
              <a:ext uri="{28A0092B-C50C-407E-A947-70E740481C1C}">
                <a14:useLocalDpi xmlns:a14="http://schemas.microsoft.com/office/drawing/2010/main" val="0"/>
              </a:ext>
            </a:extLst>
          </a:blip>
          <a:srcRect r="24908"/>
          <a:stretch/>
        </p:blipFill>
        <p:spPr>
          <a:xfrm>
            <a:off x="8893769" y="3782853"/>
            <a:ext cx="2801233" cy="2100923"/>
          </a:xfrm>
          <a:prstGeom prst="rect">
            <a:avLst/>
          </a:prstGeom>
        </p:spPr>
      </p:pic>
      <p:pic>
        <p:nvPicPr>
          <p:cNvPr id="7" name="图片 6">
            <a:extLst>
              <a:ext uri="{FF2B5EF4-FFF2-40B4-BE49-F238E27FC236}">
                <a16:creationId xmlns:a16="http://schemas.microsoft.com/office/drawing/2014/main" xmlns="" id="{D5BC4170-19F5-410C-A741-D0A305EBC6FA}"/>
              </a:ext>
            </a:extLst>
          </p:cNvPr>
          <p:cNvPicPr>
            <a:picLocks noChangeAspect="1"/>
          </p:cNvPicPr>
          <p:nvPr/>
        </p:nvPicPr>
        <p:blipFill rotWithShape="1">
          <a:blip r:embed="rId5">
            <a:extLst>
              <a:ext uri="{28A0092B-C50C-407E-A947-70E740481C1C}">
                <a14:useLocalDpi xmlns:a14="http://schemas.microsoft.com/office/drawing/2010/main" val="0"/>
              </a:ext>
            </a:extLst>
          </a:blip>
          <a:srcRect r="11171"/>
          <a:stretch/>
        </p:blipFill>
        <p:spPr>
          <a:xfrm>
            <a:off x="3298230" y="3782860"/>
            <a:ext cx="2801232" cy="2100916"/>
          </a:xfrm>
          <a:prstGeom prst="rect">
            <a:avLst/>
          </a:prstGeom>
        </p:spPr>
      </p:pic>
      <p:pic>
        <p:nvPicPr>
          <p:cNvPr id="4" name="图片 3">
            <a:extLst>
              <a:ext uri="{FF2B5EF4-FFF2-40B4-BE49-F238E27FC236}">
                <a16:creationId xmlns:a16="http://schemas.microsoft.com/office/drawing/2014/main" xmlns="" id="{7521BE81-AF3F-444F-98F6-0DDC084C202E}"/>
              </a:ext>
            </a:extLst>
          </p:cNvPr>
          <p:cNvPicPr>
            <a:picLocks noChangeAspect="1"/>
          </p:cNvPicPr>
          <p:nvPr/>
        </p:nvPicPr>
        <p:blipFill rotWithShape="1">
          <a:blip r:embed="rId6">
            <a:extLst>
              <a:ext uri="{28A0092B-C50C-407E-A947-70E740481C1C}">
                <a14:useLocalDpi xmlns:a14="http://schemas.microsoft.com/office/drawing/2010/main" val="0"/>
              </a:ext>
            </a:extLst>
          </a:blip>
          <a:srcRect r="11171"/>
          <a:stretch/>
        </p:blipFill>
        <p:spPr>
          <a:xfrm>
            <a:off x="6096000" y="1704287"/>
            <a:ext cx="2801232" cy="2100915"/>
          </a:xfrm>
          <a:prstGeom prst="rect">
            <a:avLst/>
          </a:prstGeom>
        </p:spPr>
      </p:pic>
      <p:sp>
        <p:nvSpPr>
          <p:cNvPr id="24" name="矩形 23">
            <a:extLst>
              <a:ext uri="{FF2B5EF4-FFF2-40B4-BE49-F238E27FC236}">
                <a16:creationId xmlns:a16="http://schemas.microsoft.com/office/drawing/2014/main" xmlns="" id="{2DDCCE1E-8D60-48B6-BDA4-40E227EB4A06}"/>
              </a:ext>
            </a:extLst>
          </p:cNvPr>
          <p:cNvSpPr/>
          <p:nvPr/>
        </p:nvSpPr>
        <p:spPr>
          <a:xfrm>
            <a:off x="3375855" y="1644327"/>
            <a:ext cx="1608133" cy="369332"/>
          </a:xfrm>
          <a:prstGeom prst="rect">
            <a:avLst/>
          </a:prstGeom>
        </p:spPr>
        <p:txBody>
          <a:bodyPr wrap="none">
            <a:spAutoFit/>
          </a:bodyPr>
          <a:lstStyle/>
          <a:p>
            <a:r>
              <a:rPr lang="zh-CN" altLang="en-US" b="1" dirty="0">
                <a:solidFill>
                  <a:schemeClr val="tx1">
                    <a:lumMod val="75000"/>
                    <a:lumOff val="25000"/>
                  </a:schemeClr>
                </a:solidFill>
                <a:latin typeface="+mn-ea"/>
              </a:rPr>
              <a:t>点击输入标题</a:t>
            </a:r>
          </a:p>
        </p:txBody>
      </p:sp>
      <p:sp>
        <p:nvSpPr>
          <p:cNvPr id="25" name="矩形 24">
            <a:extLst>
              <a:ext uri="{FF2B5EF4-FFF2-40B4-BE49-F238E27FC236}">
                <a16:creationId xmlns:a16="http://schemas.microsoft.com/office/drawing/2014/main" xmlns="" id="{DD37FB60-E842-4DC4-88B5-14D3CB3CFBDF}"/>
              </a:ext>
            </a:extLst>
          </p:cNvPr>
          <p:cNvSpPr/>
          <p:nvPr/>
        </p:nvSpPr>
        <p:spPr>
          <a:xfrm>
            <a:off x="3375855" y="2035911"/>
            <a:ext cx="2627643" cy="1132618"/>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a:t>
            </a:r>
          </a:p>
        </p:txBody>
      </p:sp>
      <p:sp>
        <p:nvSpPr>
          <p:cNvPr id="26" name="矩形 25">
            <a:extLst>
              <a:ext uri="{FF2B5EF4-FFF2-40B4-BE49-F238E27FC236}">
                <a16:creationId xmlns:a16="http://schemas.microsoft.com/office/drawing/2014/main" xmlns="" id="{202F5BF1-CDFB-4FD4-827B-F6CAA7006F9A}"/>
              </a:ext>
            </a:extLst>
          </p:cNvPr>
          <p:cNvSpPr/>
          <p:nvPr/>
        </p:nvSpPr>
        <p:spPr>
          <a:xfrm>
            <a:off x="3374398" y="3145907"/>
            <a:ext cx="2627643" cy="480131"/>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a:t>
            </a:r>
            <a:endParaRPr lang="zh-CN" altLang="en-US" sz="700" dirty="0">
              <a:solidFill>
                <a:schemeClr val="tx1">
                  <a:lumMod val="50000"/>
                  <a:lumOff val="50000"/>
                </a:schemeClr>
              </a:solidFill>
            </a:endParaRPr>
          </a:p>
        </p:txBody>
      </p:sp>
      <p:sp>
        <p:nvSpPr>
          <p:cNvPr id="27" name="矩形 26">
            <a:extLst>
              <a:ext uri="{FF2B5EF4-FFF2-40B4-BE49-F238E27FC236}">
                <a16:creationId xmlns:a16="http://schemas.microsoft.com/office/drawing/2014/main" xmlns="" id="{008A113A-E163-4CBD-90E5-72F07EA70CDD}"/>
              </a:ext>
            </a:extLst>
          </p:cNvPr>
          <p:cNvSpPr/>
          <p:nvPr/>
        </p:nvSpPr>
        <p:spPr>
          <a:xfrm>
            <a:off x="9073458" y="1644327"/>
            <a:ext cx="1608133" cy="369332"/>
          </a:xfrm>
          <a:prstGeom prst="rect">
            <a:avLst/>
          </a:prstGeom>
        </p:spPr>
        <p:txBody>
          <a:bodyPr wrap="none">
            <a:spAutoFit/>
          </a:bodyPr>
          <a:lstStyle/>
          <a:p>
            <a:r>
              <a:rPr lang="zh-CN" altLang="en-US" b="1" dirty="0">
                <a:solidFill>
                  <a:schemeClr val="tx1">
                    <a:lumMod val="75000"/>
                    <a:lumOff val="25000"/>
                  </a:schemeClr>
                </a:solidFill>
                <a:latin typeface="+mn-ea"/>
              </a:rPr>
              <a:t>点击输入标题</a:t>
            </a:r>
          </a:p>
        </p:txBody>
      </p:sp>
      <p:sp>
        <p:nvSpPr>
          <p:cNvPr id="28" name="矩形 27">
            <a:extLst>
              <a:ext uri="{FF2B5EF4-FFF2-40B4-BE49-F238E27FC236}">
                <a16:creationId xmlns:a16="http://schemas.microsoft.com/office/drawing/2014/main" xmlns="" id="{873DF43B-7ABB-473B-AD72-DE4BAD9E5E3F}"/>
              </a:ext>
            </a:extLst>
          </p:cNvPr>
          <p:cNvSpPr/>
          <p:nvPr/>
        </p:nvSpPr>
        <p:spPr>
          <a:xfrm>
            <a:off x="9073458" y="2035911"/>
            <a:ext cx="2627643" cy="1132618"/>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a:t>
            </a:r>
          </a:p>
        </p:txBody>
      </p:sp>
      <p:sp>
        <p:nvSpPr>
          <p:cNvPr id="29" name="矩形 28">
            <a:extLst>
              <a:ext uri="{FF2B5EF4-FFF2-40B4-BE49-F238E27FC236}">
                <a16:creationId xmlns:a16="http://schemas.microsoft.com/office/drawing/2014/main" xmlns="" id="{106A9FDE-88E6-4210-8F9D-57F9AD2D0083}"/>
              </a:ext>
            </a:extLst>
          </p:cNvPr>
          <p:cNvSpPr/>
          <p:nvPr/>
        </p:nvSpPr>
        <p:spPr>
          <a:xfrm>
            <a:off x="9072001" y="3145907"/>
            <a:ext cx="2627643" cy="480131"/>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a:t>
            </a:r>
            <a:endParaRPr lang="zh-CN" altLang="en-US" sz="700" dirty="0">
              <a:solidFill>
                <a:schemeClr val="tx1">
                  <a:lumMod val="50000"/>
                  <a:lumOff val="50000"/>
                </a:schemeClr>
              </a:solidFill>
            </a:endParaRPr>
          </a:p>
        </p:txBody>
      </p:sp>
      <p:sp>
        <p:nvSpPr>
          <p:cNvPr id="30" name="矩形 29">
            <a:extLst>
              <a:ext uri="{FF2B5EF4-FFF2-40B4-BE49-F238E27FC236}">
                <a16:creationId xmlns:a16="http://schemas.microsoft.com/office/drawing/2014/main" xmlns="" id="{99129353-5D84-419C-802B-5FE9FAE59F0A}"/>
              </a:ext>
            </a:extLst>
          </p:cNvPr>
          <p:cNvSpPr/>
          <p:nvPr/>
        </p:nvSpPr>
        <p:spPr>
          <a:xfrm>
            <a:off x="498455" y="3902065"/>
            <a:ext cx="1608133" cy="369332"/>
          </a:xfrm>
          <a:prstGeom prst="rect">
            <a:avLst/>
          </a:prstGeom>
        </p:spPr>
        <p:txBody>
          <a:bodyPr wrap="none">
            <a:spAutoFit/>
          </a:bodyPr>
          <a:lstStyle/>
          <a:p>
            <a:r>
              <a:rPr lang="zh-CN" altLang="en-US" b="1" dirty="0">
                <a:solidFill>
                  <a:schemeClr val="tx1">
                    <a:lumMod val="75000"/>
                    <a:lumOff val="25000"/>
                  </a:schemeClr>
                </a:solidFill>
                <a:latin typeface="+mn-ea"/>
              </a:rPr>
              <a:t>点击输入标题</a:t>
            </a:r>
          </a:p>
        </p:txBody>
      </p:sp>
      <p:sp>
        <p:nvSpPr>
          <p:cNvPr id="31" name="矩形 30">
            <a:extLst>
              <a:ext uri="{FF2B5EF4-FFF2-40B4-BE49-F238E27FC236}">
                <a16:creationId xmlns:a16="http://schemas.microsoft.com/office/drawing/2014/main" xmlns="" id="{C1C38935-23FB-4ECF-B93F-9AA572CD49EC}"/>
              </a:ext>
            </a:extLst>
          </p:cNvPr>
          <p:cNvSpPr/>
          <p:nvPr/>
        </p:nvSpPr>
        <p:spPr>
          <a:xfrm>
            <a:off x="498455" y="4293649"/>
            <a:ext cx="2627643" cy="1132618"/>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a:t>
            </a:r>
          </a:p>
        </p:txBody>
      </p:sp>
      <p:sp>
        <p:nvSpPr>
          <p:cNvPr id="32" name="矩形 31">
            <a:extLst>
              <a:ext uri="{FF2B5EF4-FFF2-40B4-BE49-F238E27FC236}">
                <a16:creationId xmlns:a16="http://schemas.microsoft.com/office/drawing/2014/main" xmlns="" id="{E23EE099-DCD3-4F7E-966F-9F7D37A181A8}"/>
              </a:ext>
            </a:extLst>
          </p:cNvPr>
          <p:cNvSpPr/>
          <p:nvPr/>
        </p:nvSpPr>
        <p:spPr>
          <a:xfrm>
            <a:off x="496998" y="5403645"/>
            <a:ext cx="2627643" cy="480131"/>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a:t>
            </a:r>
            <a:endParaRPr lang="zh-CN" altLang="en-US" sz="700" dirty="0">
              <a:solidFill>
                <a:schemeClr val="tx1">
                  <a:lumMod val="50000"/>
                  <a:lumOff val="50000"/>
                </a:schemeClr>
              </a:solidFill>
            </a:endParaRPr>
          </a:p>
        </p:txBody>
      </p:sp>
      <p:sp>
        <p:nvSpPr>
          <p:cNvPr id="33" name="矩形 32">
            <a:extLst>
              <a:ext uri="{FF2B5EF4-FFF2-40B4-BE49-F238E27FC236}">
                <a16:creationId xmlns:a16="http://schemas.microsoft.com/office/drawing/2014/main" xmlns="" id="{6DF3E513-75CC-4640-9F10-E2E5FB396D47}"/>
              </a:ext>
            </a:extLst>
          </p:cNvPr>
          <p:cNvSpPr/>
          <p:nvPr/>
        </p:nvSpPr>
        <p:spPr>
          <a:xfrm>
            <a:off x="6180335" y="3902065"/>
            <a:ext cx="1608133" cy="369332"/>
          </a:xfrm>
          <a:prstGeom prst="rect">
            <a:avLst/>
          </a:prstGeom>
        </p:spPr>
        <p:txBody>
          <a:bodyPr wrap="none">
            <a:spAutoFit/>
          </a:bodyPr>
          <a:lstStyle/>
          <a:p>
            <a:r>
              <a:rPr lang="zh-CN" altLang="en-US" b="1" dirty="0">
                <a:solidFill>
                  <a:schemeClr val="tx1">
                    <a:lumMod val="75000"/>
                    <a:lumOff val="25000"/>
                  </a:schemeClr>
                </a:solidFill>
                <a:latin typeface="+mn-ea"/>
              </a:rPr>
              <a:t>点击输入标题</a:t>
            </a:r>
          </a:p>
        </p:txBody>
      </p:sp>
      <p:sp>
        <p:nvSpPr>
          <p:cNvPr id="34" name="矩形 33">
            <a:extLst>
              <a:ext uri="{FF2B5EF4-FFF2-40B4-BE49-F238E27FC236}">
                <a16:creationId xmlns:a16="http://schemas.microsoft.com/office/drawing/2014/main" xmlns="" id="{FCC10B0A-23EE-46D5-8343-DD0B1BE8264A}"/>
              </a:ext>
            </a:extLst>
          </p:cNvPr>
          <p:cNvSpPr/>
          <p:nvPr/>
        </p:nvSpPr>
        <p:spPr>
          <a:xfrm>
            <a:off x="6180335" y="4293649"/>
            <a:ext cx="2627643" cy="1132618"/>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a:t>
            </a:r>
          </a:p>
        </p:txBody>
      </p:sp>
      <p:sp>
        <p:nvSpPr>
          <p:cNvPr id="35" name="矩形 34">
            <a:extLst>
              <a:ext uri="{FF2B5EF4-FFF2-40B4-BE49-F238E27FC236}">
                <a16:creationId xmlns:a16="http://schemas.microsoft.com/office/drawing/2014/main" xmlns="" id="{195762F4-F28C-4372-8DC8-514D76F86770}"/>
              </a:ext>
            </a:extLst>
          </p:cNvPr>
          <p:cNvSpPr/>
          <p:nvPr/>
        </p:nvSpPr>
        <p:spPr>
          <a:xfrm>
            <a:off x="6178878" y="5403645"/>
            <a:ext cx="2627643" cy="480131"/>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a:t>
            </a:r>
            <a:endParaRPr lang="zh-CN" altLang="en-US" sz="700" dirty="0">
              <a:solidFill>
                <a:schemeClr val="tx1">
                  <a:lumMod val="50000"/>
                  <a:lumOff val="50000"/>
                </a:schemeClr>
              </a:solidFill>
            </a:endParaRPr>
          </a:p>
        </p:txBody>
      </p:sp>
      <p:grpSp>
        <p:nvGrpSpPr>
          <p:cNvPr id="40" name="组合 39">
            <a:extLst>
              <a:ext uri="{FF2B5EF4-FFF2-40B4-BE49-F238E27FC236}">
                <a16:creationId xmlns:a16="http://schemas.microsoft.com/office/drawing/2014/main" xmlns="" id="{FB8CB41B-DC52-4307-8731-40BDC2A7B1BF}"/>
              </a:ext>
            </a:extLst>
          </p:cNvPr>
          <p:cNvGrpSpPr/>
          <p:nvPr/>
        </p:nvGrpSpPr>
        <p:grpSpPr>
          <a:xfrm>
            <a:off x="4700217" y="284505"/>
            <a:ext cx="3034083" cy="820447"/>
            <a:chOff x="4574433" y="284505"/>
            <a:chExt cx="3034083" cy="820447"/>
          </a:xfrm>
        </p:grpSpPr>
        <p:cxnSp>
          <p:nvCxnSpPr>
            <p:cNvPr id="41" name="直接连接符 40">
              <a:extLst>
                <a:ext uri="{FF2B5EF4-FFF2-40B4-BE49-F238E27FC236}">
                  <a16:creationId xmlns:a16="http://schemas.microsoft.com/office/drawing/2014/main" xmlns="" id="{2FE61031-72BC-4612-AEDF-FC38CD30D08B}"/>
                </a:ext>
              </a:extLst>
            </p:cNvPr>
            <p:cNvCxnSpPr>
              <a:cxnSpLocks/>
            </p:cNvCxnSpPr>
            <p:nvPr/>
          </p:nvCxnSpPr>
          <p:spPr>
            <a:xfrm>
              <a:off x="5582320" y="1104952"/>
              <a:ext cx="735851" cy="0"/>
            </a:xfrm>
            <a:prstGeom prst="line">
              <a:avLst/>
            </a:prstGeom>
            <a:ln>
              <a:solidFill>
                <a:srgbClr val="3A5A4F"/>
              </a:solidFill>
            </a:ln>
          </p:spPr>
          <p:style>
            <a:lnRef idx="1">
              <a:schemeClr val="accent1"/>
            </a:lnRef>
            <a:fillRef idx="0">
              <a:schemeClr val="accent1"/>
            </a:fillRef>
            <a:effectRef idx="0">
              <a:schemeClr val="accent1"/>
            </a:effectRef>
            <a:fontRef idx="minor">
              <a:schemeClr val="tx1"/>
            </a:fontRef>
          </p:style>
        </p:cxnSp>
        <p:sp>
          <p:nvSpPr>
            <p:cNvPr id="42" name="矩形 41">
              <a:extLst>
                <a:ext uri="{FF2B5EF4-FFF2-40B4-BE49-F238E27FC236}">
                  <a16:creationId xmlns:a16="http://schemas.microsoft.com/office/drawing/2014/main" xmlns="" id="{98AE0ABF-50EF-45D7-B06D-937DD49A4A3F}"/>
                </a:ext>
              </a:extLst>
            </p:cNvPr>
            <p:cNvSpPr/>
            <p:nvPr/>
          </p:nvSpPr>
          <p:spPr>
            <a:xfrm>
              <a:off x="4574433" y="284505"/>
              <a:ext cx="3034083" cy="461665"/>
            </a:xfrm>
            <a:prstGeom prst="rect">
              <a:avLst/>
            </a:prstGeom>
          </p:spPr>
          <p:txBody>
            <a:bodyPr wrap="square">
              <a:spAutoFit/>
            </a:bodyPr>
            <a:lstStyle/>
            <a:p>
              <a:r>
                <a:rPr lang="zh-CN" altLang="en-US" sz="2400" b="1" spc="600" dirty="0">
                  <a:solidFill>
                    <a:srgbClr val="3A5A4F"/>
                  </a:solidFill>
                  <a:latin typeface="+mj-ea"/>
                  <a:ea typeface="+mj-ea"/>
                </a:rPr>
                <a:t>点击输入标题内容</a:t>
              </a:r>
            </a:p>
          </p:txBody>
        </p:sp>
        <p:sp>
          <p:nvSpPr>
            <p:cNvPr id="43" name="矩形 42">
              <a:extLst>
                <a:ext uri="{FF2B5EF4-FFF2-40B4-BE49-F238E27FC236}">
                  <a16:creationId xmlns:a16="http://schemas.microsoft.com/office/drawing/2014/main" xmlns="" id="{8ADCD00F-3D55-4BA9-A1DD-8642DFE23A19}"/>
                </a:ext>
              </a:extLst>
            </p:cNvPr>
            <p:cNvSpPr/>
            <p:nvPr/>
          </p:nvSpPr>
          <p:spPr>
            <a:xfrm>
              <a:off x="4750725" y="684396"/>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638137710"/>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500"/>
                                        <p:tgtEl>
                                          <p:spTgt spid="29"/>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500"/>
                                        <p:tgtEl>
                                          <p:spTgt spid="30"/>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500"/>
                                        <p:tgtEl>
                                          <p:spTgt spid="32"/>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500"/>
                                        <p:tgtEl>
                                          <p:spTgt spid="7"/>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500"/>
                                        <p:tgtEl>
                                          <p:spTgt spid="33"/>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500"/>
                                        <p:tgtEl>
                                          <p:spTgt spid="34"/>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fade">
                                      <p:cBhvr>
                                        <p:cTn id="67" dur="500"/>
                                        <p:tgtEl>
                                          <p:spTgt spid="35"/>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1" grpId="0"/>
      <p:bldP spid="32" grpId="0"/>
      <p:bldP spid="33" grpId="0"/>
      <p:bldP spid="34" grpId="0"/>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CEA7FD91-329C-47DD-8822-5370524BC962}"/>
              </a:ext>
            </a:extLst>
          </p:cNvPr>
          <p:cNvPicPr>
            <a:picLocks noChangeAspect="1"/>
          </p:cNvPicPr>
          <p:nvPr/>
        </p:nvPicPr>
        <p:blipFill rotWithShape="1">
          <a:blip r:embed="rId3">
            <a:extLst>
              <a:ext uri="{28A0092B-C50C-407E-A947-70E740481C1C}">
                <a14:useLocalDpi xmlns:a14="http://schemas.microsoft.com/office/drawing/2010/main" val="0"/>
              </a:ext>
            </a:extLst>
          </a:blip>
          <a:srcRect t="38090" b="21707"/>
          <a:stretch/>
        </p:blipFill>
        <p:spPr>
          <a:xfrm flipH="1">
            <a:off x="0" y="3336612"/>
            <a:ext cx="12192000" cy="3521388"/>
          </a:xfrm>
          <a:prstGeom prst="rect">
            <a:avLst/>
          </a:prstGeom>
          <a:effectLst>
            <a:outerShdw blurRad="63500" sx="102000" sy="102000" algn="ctr" rotWithShape="0">
              <a:prstClr val="black">
                <a:alpha val="40000"/>
              </a:prstClr>
            </a:outerShdw>
          </a:effectLst>
        </p:spPr>
      </p:pic>
      <p:sp>
        <p:nvSpPr>
          <p:cNvPr id="12" name="椭圆 11">
            <a:extLst>
              <a:ext uri="{FF2B5EF4-FFF2-40B4-BE49-F238E27FC236}">
                <a16:creationId xmlns:a16="http://schemas.microsoft.com/office/drawing/2014/main" xmlns="" id="{BDDBE3AF-E830-47BF-AAAF-24DA5CB4861F}"/>
              </a:ext>
            </a:extLst>
          </p:cNvPr>
          <p:cNvSpPr/>
          <p:nvPr/>
        </p:nvSpPr>
        <p:spPr>
          <a:xfrm>
            <a:off x="3348200" y="957769"/>
            <a:ext cx="1526032" cy="1526032"/>
          </a:xfrm>
          <a:prstGeom prst="ellipse">
            <a:avLst/>
          </a:prstGeom>
          <a:solidFill>
            <a:srgbClr val="FFFFFF"/>
          </a:solidFill>
          <a:ln>
            <a:solidFill>
              <a:srgbClr val="345D4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rgbClr val="345D4D"/>
                </a:solidFill>
                <a:latin typeface="Arial" panose="020B0604020202020204" pitchFamily="34" charset="0"/>
                <a:cs typeface="Arial" panose="020B0604020202020204" pitchFamily="34" charset="0"/>
              </a:rPr>
              <a:t>03</a:t>
            </a:r>
            <a:endParaRPr lang="zh-CN" altLang="en-US" sz="4800" b="1" dirty="0">
              <a:solidFill>
                <a:srgbClr val="345D4D"/>
              </a:solidFill>
              <a:latin typeface="Arial" panose="020B0604020202020204" pitchFamily="34" charset="0"/>
              <a:cs typeface="Arial" panose="020B0604020202020204" pitchFamily="34" charset="0"/>
            </a:endParaRPr>
          </a:p>
        </p:txBody>
      </p:sp>
      <p:grpSp>
        <p:nvGrpSpPr>
          <p:cNvPr id="13" name="组合 12">
            <a:extLst>
              <a:ext uri="{FF2B5EF4-FFF2-40B4-BE49-F238E27FC236}">
                <a16:creationId xmlns:a16="http://schemas.microsoft.com/office/drawing/2014/main" xmlns="" id="{7F79C249-D2EB-4F52-AEB4-D6FBD249EC5E}"/>
              </a:ext>
            </a:extLst>
          </p:cNvPr>
          <p:cNvGrpSpPr/>
          <p:nvPr/>
        </p:nvGrpSpPr>
        <p:grpSpPr>
          <a:xfrm>
            <a:off x="4990212" y="1352328"/>
            <a:ext cx="3441968" cy="768241"/>
            <a:chOff x="4308973" y="3009272"/>
            <a:chExt cx="3441968" cy="768241"/>
          </a:xfrm>
        </p:grpSpPr>
        <p:sp>
          <p:nvSpPr>
            <p:cNvPr id="18" name="矩形 17">
              <a:extLst>
                <a:ext uri="{FF2B5EF4-FFF2-40B4-BE49-F238E27FC236}">
                  <a16:creationId xmlns:a16="http://schemas.microsoft.com/office/drawing/2014/main" xmlns="" id="{0935543D-EE49-4BE7-B8D4-036D44E5884A}"/>
                </a:ext>
              </a:extLst>
            </p:cNvPr>
            <p:cNvSpPr/>
            <p:nvPr/>
          </p:nvSpPr>
          <p:spPr>
            <a:xfrm>
              <a:off x="4308973" y="3009272"/>
              <a:ext cx="3441968" cy="523220"/>
            </a:xfrm>
            <a:prstGeom prst="rect">
              <a:avLst/>
            </a:prstGeom>
          </p:spPr>
          <p:txBody>
            <a:bodyPr wrap="none">
              <a:spAutoFit/>
            </a:bodyPr>
            <a:lstStyle/>
            <a:p>
              <a:r>
                <a:rPr lang="zh-CN" altLang="en-US" sz="2800" b="1" spc="600" dirty="0">
                  <a:solidFill>
                    <a:srgbClr val="345D4D"/>
                  </a:solidFill>
                  <a:latin typeface="庞门正道标题体" panose="02010600030101010101" pitchFamily="2" charset="-122"/>
                  <a:ea typeface="庞门正道标题体" panose="02010600030101010101" pitchFamily="2" charset="-122"/>
                </a:rPr>
                <a:t>点击输入标题内容</a:t>
              </a:r>
            </a:p>
          </p:txBody>
        </p:sp>
        <p:sp>
          <p:nvSpPr>
            <p:cNvPr id="19" name="矩形 18">
              <a:extLst>
                <a:ext uri="{FF2B5EF4-FFF2-40B4-BE49-F238E27FC236}">
                  <a16:creationId xmlns:a16="http://schemas.microsoft.com/office/drawing/2014/main" xmlns="" id="{8965B812-041B-4236-A83E-5332C9E4B6B9}"/>
                </a:ext>
              </a:extLst>
            </p:cNvPr>
            <p:cNvSpPr/>
            <p:nvPr/>
          </p:nvSpPr>
          <p:spPr>
            <a:xfrm>
              <a:off x="4355784" y="3485125"/>
              <a:ext cx="3340979" cy="292388"/>
            </a:xfrm>
            <a:prstGeom prst="rect">
              <a:avLst/>
            </a:prstGeom>
          </p:spPr>
          <p:txBody>
            <a:bodyPr wrap="none">
              <a:spAutoFit/>
            </a:bodyPr>
            <a:lstStyle/>
            <a:p>
              <a:r>
                <a:rPr lang="en-US" altLang="zh-CN" sz="1300" spc="1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300" spc="1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270544410"/>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a:extLst>
              <a:ext uri="{FF2B5EF4-FFF2-40B4-BE49-F238E27FC236}">
                <a16:creationId xmlns:a16="http://schemas.microsoft.com/office/drawing/2014/main" xmlns="" id="{6D8155F1-830A-4CFC-8DF7-0E4956107FE8}"/>
              </a:ext>
            </a:extLst>
          </p:cNvPr>
          <p:cNvPicPr>
            <a:picLocks noChangeAspect="1"/>
          </p:cNvPicPr>
          <p:nvPr/>
        </p:nvPicPr>
        <p:blipFill rotWithShape="1">
          <a:blip r:embed="rId3">
            <a:extLst>
              <a:ext uri="{28A0092B-C50C-407E-A947-70E740481C1C}">
                <a14:useLocalDpi xmlns:a14="http://schemas.microsoft.com/office/drawing/2010/main" val="0"/>
              </a:ext>
            </a:extLst>
          </a:blip>
          <a:srcRect l="5968" t="22277" r="3977" b="16240"/>
          <a:stretch/>
        </p:blipFill>
        <p:spPr>
          <a:xfrm>
            <a:off x="749508" y="1525511"/>
            <a:ext cx="4473048" cy="1958784"/>
          </a:xfrm>
          <a:prstGeom prst="rect">
            <a:avLst/>
          </a:prstGeom>
          <a:effectLst>
            <a:outerShdw blurRad="63500" sx="102000" sy="102000" algn="ctr" rotWithShape="0">
              <a:prstClr val="black">
                <a:alpha val="40000"/>
              </a:prstClr>
            </a:outerShdw>
          </a:effectLst>
        </p:spPr>
      </p:pic>
      <p:pic>
        <p:nvPicPr>
          <p:cNvPr id="33" name="图片 32">
            <a:extLst>
              <a:ext uri="{FF2B5EF4-FFF2-40B4-BE49-F238E27FC236}">
                <a16:creationId xmlns:a16="http://schemas.microsoft.com/office/drawing/2014/main" xmlns="" id="{4D0C623E-2A8D-43F2-B2EE-16B884F8750A}"/>
              </a:ext>
            </a:extLst>
          </p:cNvPr>
          <p:cNvPicPr>
            <a:picLocks noChangeAspect="1"/>
          </p:cNvPicPr>
          <p:nvPr/>
        </p:nvPicPr>
        <p:blipFill rotWithShape="1">
          <a:blip r:embed="rId4">
            <a:extLst>
              <a:ext uri="{28A0092B-C50C-407E-A947-70E740481C1C}">
                <a14:useLocalDpi xmlns:a14="http://schemas.microsoft.com/office/drawing/2010/main" val="0"/>
              </a:ext>
            </a:extLst>
          </a:blip>
          <a:srcRect l="14467" t="46976" r="5215" b="11531"/>
          <a:stretch/>
        </p:blipFill>
        <p:spPr>
          <a:xfrm>
            <a:off x="2694848" y="4066668"/>
            <a:ext cx="5055416" cy="1958782"/>
          </a:xfrm>
          <a:prstGeom prst="rect">
            <a:avLst/>
          </a:prstGeom>
          <a:effectLst>
            <a:outerShdw blurRad="63500" sx="102000" sy="102000" algn="ctr" rotWithShape="0">
              <a:prstClr val="black">
                <a:alpha val="40000"/>
              </a:prstClr>
            </a:outerShdw>
          </a:effectLst>
        </p:spPr>
      </p:pic>
      <p:pic>
        <p:nvPicPr>
          <p:cNvPr id="31" name="图片 30">
            <a:extLst>
              <a:ext uri="{FF2B5EF4-FFF2-40B4-BE49-F238E27FC236}">
                <a16:creationId xmlns:a16="http://schemas.microsoft.com/office/drawing/2014/main" xmlns="" id="{96F09880-9A9A-41A3-B27C-099C78690624}"/>
              </a:ext>
            </a:extLst>
          </p:cNvPr>
          <p:cNvPicPr>
            <a:picLocks noChangeAspect="1"/>
          </p:cNvPicPr>
          <p:nvPr/>
        </p:nvPicPr>
        <p:blipFill rotWithShape="1">
          <a:blip r:embed="rId5">
            <a:extLst>
              <a:ext uri="{28A0092B-C50C-407E-A947-70E740481C1C}">
                <a14:useLocalDpi xmlns:a14="http://schemas.microsoft.com/office/drawing/2010/main" val="0"/>
              </a:ext>
            </a:extLst>
          </a:blip>
          <a:srcRect l="13415" t="30632" r="15466" b="28267"/>
          <a:stretch/>
        </p:blipFill>
        <p:spPr>
          <a:xfrm>
            <a:off x="1669538" y="2553139"/>
            <a:ext cx="5055416" cy="1942408"/>
          </a:xfrm>
          <a:prstGeom prst="rect">
            <a:avLst/>
          </a:prstGeom>
          <a:effectLst>
            <a:outerShdw blurRad="63500" sx="102000" sy="102000" algn="ctr" rotWithShape="0">
              <a:prstClr val="black">
                <a:alpha val="40000"/>
              </a:prstClr>
            </a:outerShdw>
          </a:effectLst>
        </p:spPr>
      </p:pic>
      <p:sp>
        <p:nvSpPr>
          <p:cNvPr id="34" name="矩形 33">
            <a:extLst>
              <a:ext uri="{FF2B5EF4-FFF2-40B4-BE49-F238E27FC236}">
                <a16:creationId xmlns:a16="http://schemas.microsoft.com/office/drawing/2014/main" xmlns="" id="{4029944F-24D6-4939-93BF-D71D20B0C2EA}"/>
              </a:ext>
            </a:extLst>
          </p:cNvPr>
          <p:cNvSpPr/>
          <p:nvPr/>
        </p:nvSpPr>
        <p:spPr>
          <a:xfrm>
            <a:off x="7300574" y="1996028"/>
            <a:ext cx="1133644" cy="369332"/>
          </a:xfrm>
          <a:prstGeom prst="rect">
            <a:avLst/>
          </a:prstGeom>
        </p:spPr>
        <p:txBody>
          <a:bodyPr wrap="none">
            <a:spAutoFit/>
          </a:bodyPr>
          <a:lstStyle/>
          <a:p>
            <a:r>
              <a:rPr lang="zh-CN" altLang="en-US" b="1" dirty="0">
                <a:solidFill>
                  <a:schemeClr val="tx1">
                    <a:lumMod val="65000"/>
                    <a:lumOff val="35000"/>
                  </a:schemeClr>
                </a:solidFill>
                <a:latin typeface="+mn-ea"/>
              </a:rPr>
              <a:t>输入标题</a:t>
            </a:r>
          </a:p>
        </p:txBody>
      </p:sp>
      <p:sp>
        <p:nvSpPr>
          <p:cNvPr id="35" name="矩形 34">
            <a:extLst>
              <a:ext uri="{FF2B5EF4-FFF2-40B4-BE49-F238E27FC236}">
                <a16:creationId xmlns:a16="http://schemas.microsoft.com/office/drawing/2014/main" xmlns="" id="{5A9A1018-D184-4AA3-918E-EF8938A1EE4C}"/>
              </a:ext>
            </a:extLst>
          </p:cNvPr>
          <p:cNvSpPr/>
          <p:nvPr/>
        </p:nvSpPr>
        <p:spPr>
          <a:xfrm>
            <a:off x="7285584" y="2324378"/>
            <a:ext cx="3271433" cy="872547"/>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a:t>
            </a:r>
          </a:p>
        </p:txBody>
      </p:sp>
      <p:sp>
        <p:nvSpPr>
          <p:cNvPr id="36" name="矩形 35">
            <a:extLst>
              <a:ext uri="{FF2B5EF4-FFF2-40B4-BE49-F238E27FC236}">
                <a16:creationId xmlns:a16="http://schemas.microsoft.com/office/drawing/2014/main" xmlns="" id="{B9490DC4-61DE-4D06-A0F0-57E98FDC7EA9}"/>
              </a:ext>
            </a:extLst>
          </p:cNvPr>
          <p:cNvSpPr/>
          <p:nvPr/>
        </p:nvSpPr>
        <p:spPr>
          <a:xfrm>
            <a:off x="8155012" y="4546348"/>
            <a:ext cx="1133644" cy="369332"/>
          </a:xfrm>
          <a:prstGeom prst="rect">
            <a:avLst/>
          </a:prstGeom>
        </p:spPr>
        <p:txBody>
          <a:bodyPr wrap="none">
            <a:spAutoFit/>
          </a:bodyPr>
          <a:lstStyle/>
          <a:p>
            <a:r>
              <a:rPr lang="zh-CN" altLang="en-US" b="1" dirty="0">
                <a:solidFill>
                  <a:schemeClr val="tx1">
                    <a:lumMod val="65000"/>
                    <a:lumOff val="35000"/>
                  </a:schemeClr>
                </a:solidFill>
                <a:latin typeface="+mn-ea"/>
              </a:rPr>
              <a:t>输入标题</a:t>
            </a:r>
          </a:p>
        </p:txBody>
      </p:sp>
      <p:sp>
        <p:nvSpPr>
          <p:cNvPr id="37" name="矩形 36">
            <a:extLst>
              <a:ext uri="{FF2B5EF4-FFF2-40B4-BE49-F238E27FC236}">
                <a16:creationId xmlns:a16="http://schemas.microsoft.com/office/drawing/2014/main" xmlns="" id="{85C14937-A54A-4771-BB5A-C826FB331873}"/>
              </a:ext>
            </a:extLst>
          </p:cNvPr>
          <p:cNvSpPr/>
          <p:nvPr/>
        </p:nvSpPr>
        <p:spPr>
          <a:xfrm>
            <a:off x="8140022" y="4859708"/>
            <a:ext cx="3271433" cy="872547"/>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a:t>
            </a:r>
          </a:p>
        </p:txBody>
      </p:sp>
      <p:sp>
        <p:nvSpPr>
          <p:cNvPr id="38" name="矩形 37">
            <a:extLst>
              <a:ext uri="{FF2B5EF4-FFF2-40B4-BE49-F238E27FC236}">
                <a16:creationId xmlns:a16="http://schemas.microsoft.com/office/drawing/2014/main" xmlns="" id="{5E3616D1-E665-42E6-B4EF-F778C8BDE33C}"/>
              </a:ext>
            </a:extLst>
          </p:cNvPr>
          <p:cNvSpPr/>
          <p:nvPr/>
        </p:nvSpPr>
        <p:spPr>
          <a:xfrm>
            <a:off x="7300574" y="3185672"/>
            <a:ext cx="3271433" cy="350865"/>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a:t>
            </a:r>
            <a:endParaRPr lang="zh-CN" altLang="en-US" sz="700" dirty="0">
              <a:solidFill>
                <a:schemeClr val="tx1">
                  <a:lumMod val="50000"/>
                  <a:lumOff val="50000"/>
                </a:schemeClr>
              </a:solidFill>
            </a:endParaRPr>
          </a:p>
        </p:txBody>
      </p:sp>
      <p:sp>
        <p:nvSpPr>
          <p:cNvPr id="40" name="矩形 39">
            <a:extLst>
              <a:ext uri="{FF2B5EF4-FFF2-40B4-BE49-F238E27FC236}">
                <a16:creationId xmlns:a16="http://schemas.microsoft.com/office/drawing/2014/main" xmlns="" id="{DBB38D44-DCDD-41E9-8FA8-3E950AEA8643}"/>
              </a:ext>
            </a:extLst>
          </p:cNvPr>
          <p:cNvSpPr/>
          <p:nvPr/>
        </p:nvSpPr>
        <p:spPr>
          <a:xfrm>
            <a:off x="8155012" y="5709740"/>
            <a:ext cx="3271433" cy="350865"/>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a:t>
            </a:r>
            <a:endParaRPr lang="zh-CN" altLang="en-US" sz="700" dirty="0">
              <a:solidFill>
                <a:schemeClr val="tx1">
                  <a:lumMod val="50000"/>
                  <a:lumOff val="50000"/>
                </a:schemeClr>
              </a:solidFill>
            </a:endParaRPr>
          </a:p>
        </p:txBody>
      </p:sp>
      <p:grpSp>
        <p:nvGrpSpPr>
          <p:cNvPr id="45" name="组合 44">
            <a:extLst>
              <a:ext uri="{FF2B5EF4-FFF2-40B4-BE49-F238E27FC236}">
                <a16:creationId xmlns:a16="http://schemas.microsoft.com/office/drawing/2014/main" xmlns="" id="{57870D33-E551-4555-ACB8-4136CDF60D8B}"/>
              </a:ext>
            </a:extLst>
          </p:cNvPr>
          <p:cNvGrpSpPr/>
          <p:nvPr/>
        </p:nvGrpSpPr>
        <p:grpSpPr>
          <a:xfrm>
            <a:off x="4700217" y="284505"/>
            <a:ext cx="3034083" cy="820447"/>
            <a:chOff x="4574433" y="284505"/>
            <a:chExt cx="3034083" cy="820447"/>
          </a:xfrm>
        </p:grpSpPr>
        <p:cxnSp>
          <p:nvCxnSpPr>
            <p:cNvPr id="46" name="直接连接符 45">
              <a:extLst>
                <a:ext uri="{FF2B5EF4-FFF2-40B4-BE49-F238E27FC236}">
                  <a16:creationId xmlns:a16="http://schemas.microsoft.com/office/drawing/2014/main" xmlns="" id="{3166D2A4-CA8E-43CC-83B8-905374509ED1}"/>
                </a:ext>
              </a:extLst>
            </p:cNvPr>
            <p:cNvCxnSpPr>
              <a:cxnSpLocks/>
            </p:cNvCxnSpPr>
            <p:nvPr/>
          </p:nvCxnSpPr>
          <p:spPr>
            <a:xfrm>
              <a:off x="5582320" y="1104952"/>
              <a:ext cx="735851" cy="0"/>
            </a:xfrm>
            <a:prstGeom prst="line">
              <a:avLst/>
            </a:prstGeom>
            <a:ln>
              <a:solidFill>
                <a:srgbClr val="3A5A4F"/>
              </a:solidFill>
            </a:ln>
          </p:spPr>
          <p:style>
            <a:lnRef idx="1">
              <a:schemeClr val="accent1"/>
            </a:lnRef>
            <a:fillRef idx="0">
              <a:schemeClr val="accent1"/>
            </a:fillRef>
            <a:effectRef idx="0">
              <a:schemeClr val="accent1"/>
            </a:effectRef>
            <a:fontRef idx="minor">
              <a:schemeClr val="tx1"/>
            </a:fontRef>
          </p:style>
        </p:cxnSp>
        <p:sp>
          <p:nvSpPr>
            <p:cNvPr id="47" name="矩形 46">
              <a:extLst>
                <a:ext uri="{FF2B5EF4-FFF2-40B4-BE49-F238E27FC236}">
                  <a16:creationId xmlns:a16="http://schemas.microsoft.com/office/drawing/2014/main" xmlns="" id="{1DB494A3-EFB1-404A-82B8-6306A66C4638}"/>
                </a:ext>
              </a:extLst>
            </p:cNvPr>
            <p:cNvSpPr/>
            <p:nvPr/>
          </p:nvSpPr>
          <p:spPr>
            <a:xfrm>
              <a:off x="4574433" y="284505"/>
              <a:ext cx="3034083" cy="461665"/>
            </a:xfrm>
            <a:prstGeom prst="rect">
              <a:avLst/>
            </a:prstGeom>
          </p:spPr>
          <p:txBody>
            <a:bodyPr wrap="square">
              <a:spAutoFit/>
            </a:bodyPr>
            <a:lstStyle/>
            <a:p>
              <a:r>
                <a:rPr lang="zh-CN" altLang="en-US" sz="2400" b="1" spc="600" dirty="0">
                  <a:solidFill>
                    <a:srgbClr val="3A5A4F"/>
                  </a:solidFill>
                  <a:latin typeface="+mj-ea"/>
                  <a:ea typeface="+mj-ea"/>
                </a:rPr>
                <a:t>点击输入标题内容</a:t>
              </a:r>
            </a:p>
          </p:txBody>
        </p:sp>
        <p:sp>
          <p:nvSpPr>
            <p:cNvPr id="48" name="矩形 47">
              <a:extLst>
                <a:ext uri="{FF2B5EF4-FFF2-40B4-BE49-F238E27FC236}">
                  <a16:creationId xmlns:a16="http://schemas.microsoft.com/office/drawing/2014/main" xmlns="" id="{0DC73932-7DFE-4A3F-A42F-2564ECB61364}"/>
                </a:ext>
              </a:extLst>
            </p:cNvPr>
            <p:cNvSpPr/>
            <p:nvPr/>
          </p:nvSpPr>
          <p:spPr>
            <a:xfrm>
              <a:off x="4750725" y="684396"/>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998686920"/>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500"/>
                                        <p:tgtEl>
                                          <p:spTgt spid="36"/>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4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xmlns="" id="{3FBC96A5-A216-451C-BAEA-FF70AAF1708A}"/>
              </a:ext>
            </a:extLst>
          </p:cNvPr>
          <p:cNvSpPr/>
          <p:nvPr/>
        </p:nvSpPr>
        <p:spPr>
          <a:xfrm>
            <a:off x="686965" y="1903127"/>
            <a:ext cx="550018" cy="550018"/>
          </a:xfrm>
          <a:prstGeom prst="rect">
            <a:avLst/>
          </a:prstGeom>
          <a:solidFill>
            <a:srgbClr val="3A5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mn-ea"/>
              </a:rPr>
              <a:t>01</a:t>
            </a:r>
            <a:endParaRPr lang="zh-CN" altLang="en-US" b="1" dirty="0">
              <a:latin typeface="+mn-ea"/>
            </a:endParaRPr>
          </a:p>
        </p:txBody>
      </p:sp>
      <p:sp>
        <p:nvSpPr>
          <p:cNvPr id="7" name="矩形 6">
            <a:extLst>
              <a:ext uri="{FF2B5EF4-FFF2-40B4-BE49-F238E27FC236}">
                <a16:creationId xmlns:a16="http://schemas.microsoft.com/office/drawing/2014/main" xmlns="" id="{0292A34D-DCA4-48CA-A367-C42CDAA720A4}"/>
              </a:ext>
            </a:extLst>
          </p:cNvPr>
          <p:cNvSpPr/>
          <p:nvPr/>
        </p:nvSpPr>
        <p:spPr>
          <a:xfrm>
            <a:off x="686965" y="3337051"/>
            <a:ext cx="550018" cy="550018"/>
          </a:xfrm>
          <a:prstGeom prst="rect">
            <a:avLst/>
          </a:prstGeom>
          <a:solidFill>
            <a:srgbClr val="3A5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mn-ea"/>
              </a:rPr>
              <a:t>02</a:t>
            </a:r>
            <a:endParaRPr lang="zh-CN" altLang="en-US" b="1" dirty="0">
              <a:latin typeface="+mn-ea"/>
            </a:endParaRPr>
          </a:p>
        </p:txBody>
      </p:sp>
      <p:sp>
        <p:nvSpPr>
          <p:cNvPr id="8" name="矩形 7">
            <a:extLst>
              <a:ext uri="{FF2B5EF4-FFF2-40B4-BE49-F238E27FC236}">
                <a16:creationId xmlns:a16="http://schemas.microsoft.com/office/drawing/2014/main" xmlns="" id="{1F0BA9C2-CA88-4C40-9F92-F33F36076CDC}"/>
              </a:ext>
            </a:extLst>
          </p:cNvPr>
          <p:cNvSpPr/>
          <p:nvPr/>
        </p:nvSpPr>
        <p:spPr>
          <a:xfrm>
            <a:off x="686965" y="4770975"/>
            <a:ext cx="550018" cy="550018"/>
          </a:xfrm>
          <a:prstGeom prst="rect">
            <a:avLst/>
          </a:prstGeom>
          <a:solidFill>
            <a:srgbClr val="3A5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mn-ea"/>
              </a:rPr>
              <a:t>03</a:t>
            </a:r>
            <a:endParaRPr lang="zh-CN" altLang="en-US" b="1" dirty="0">
              <a:latin typeface="+mn-ea"/>
            </a:endParaRPr>
          </a:p>
        </p:txBody>
      </p:sp>
      <p:sp>
        <p:nvSpPr>
          <p:cNvPr id="16" name="矩形 15">
            <a:extLst>
              <a:ext uri="{FF2B5EF4-FFF2-40B4-BE49-F238E27FC236}">
                <a16:creationId xmlns:a16="http://schemas.microsoft.com/office/drawing/2014/main" xmlns="" id="{F15B52F9-2144-4D6E-8123-8EFC4750BAE8}"/>
              </a:ext>
            </a:extLst>
          </p:cNvPr>
          <p:cNvSpPr/>
          <p:nvPr/>
        </p:nvSpPr>
        <p:spPr>
          <a:xfrm>
            <a:off x="1276501" y="1872329"/>
            <a:ext cx="3271433" cy="626262"/>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a:t>
            </a:r>
          </a:p>
        </p:txBody>
      </p:sp>
      <p:sp>
        <p:nvSpPr>
          <p:cNvPr id="17" name="矩形 16">
            <a:extLst>
              <a:ext uri="{FF2B5EF4-FFF2-40B4-BE49-F238E27FC236}">
                <a16:creationId xmlns:a16="http://schemas.microsoft.com/office/drawing/2014/main" xmlns="" id="{4C0A2AAA-BC8C-4BC1-8E1F-1993175F4957}"/>
              </a:ext>
            </a:extLst>
          </p:cNvPr>
          <p:cNvSpPr/>
          <p:nvPr/>
        </p:nvSpPr>
        <p:spPr>
          <a:xfrm>
            <a:off x="1276501" y="3322528"/>
            <a:ext cx="3271433" cy="626262"/>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a:t>
            </a:r>
          </a:p>
        </p:txBody>
      </p:sp>
      <p:sp>
        <p:nvSpPr>
          <p:cNvPr id="18" name="矩形 17">
            <a:extLst>
              <a:ext uri="{FF2B5EF4-FFF2-40B4-BE49-F238E27FC236}">
                <a16:creationId xmlns:a16="http://schemas.microsoft.com/office/drawing/2014/main" xmlns="" id="{9982ED69-7A5B-495C-BBC8-0155C095EA85}"/>
              </a:ext>
            </a:extLst>
          </p:cNvPr>
          <p:cNvSpPr/>
          <p:nvPr/>
        </p:nvSpPr>
        <p:spPr>
          <a:xfrm>
            <a:off x="1276501" y="4754680"/>
            <a:ext cx="3271433" cy="626262"/>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a:t>
            </a:r>
          </a:p>
        </p:txBody>
      </p:sp>
      <p:pic>
        <p:nvPicPr>
          <p:cNvPr id="27" name="图片 26">
            <a:extLst>
              <a:ext uri="{FF2B5EF4-FFF2-40B4-BE49-F238E27FC236}">
                <a16:creationId xmlns:a16="http://schemas.microsoft.com/office/drawing/2014/main" xmlns="" id="{A8693E03-38A6-42EB-BA0F-ED53D15FA600}"/>
              </a:ext>
            </a:extLst>
          </p:cNvPr>
          <p:cNvPicPr>
            <a:picLocks noChangeAspect="1"/>
          </p:cNvPicPr>
          <p:nvPr/>
        </p:nvPicPr>
        <p:blipFill rotWithShape="1">
          <a:blip r:embed="rId3">
            <a:extLst>
              <a:ext uri="{28A0092B-C50C-407E-A947-70E740481C1C}">
                <a14:useLocalDpi xmlns:a14="http://schemas.microsoft.com/office/drawing/2010/main" val="0"/>
              </a:ext>
            </a:extLst>
          </a:blip>
          <a:srcRect r="15975" b="27543"/>
          <a:stretch/>
        </p:blipFill>
        <p:spPr>
          <a:xfrm>
            <a:off x="4741816" y="1823612"/>
            <a:ext cx="3120102" cy="3588620"/>
          </a:xfrm>
          <a:prstGeom prst="rect">
            <a:avLst/>
          </a:prstGeom>
          <a:effectLst>
            <a:outerShdw blurRad="63500" sx="102000" sy="102000" algn="ctr" rotWithShape="0">
              <a:prstClr val="black">
                <a:alpha val="40000"/>
              </a:prstClr>
            </a:outerShdw>
          </a:effectLst>
        </p:spPr>
      </p:pic>
      <p:pic>
        <p:nvPicPr>
          <p:cNvPr id="29" name="图片 28">
            <a:extLst>
              <a:ext uri="{FF2B5EF4-FFF2-40B4-BE49-F238E27FC236}">
                <a16:creationId xmlns:a16="http://schemas.microsoft.com/office/drawing/2014/main" xmlns="" id="{208982D8-A5E4-44A5-9762-66588DAED086}"/>
              </a:ext>
            </a:extLst>
          </p:cNvPr>
          <p:cNvPicPr>
            <a:picLocks noChangeAspect="1"/>
          </p:cNvPicPr>
          <p:nvPr/>
        </p:nvPicPr>
        <p:blipFill rotWithShape="1">
          <a:blip r:embed="rId4">
            <a:extLst>
              <a:ext uri="{28A0092B-C50C-407E-A947-70E740481C1C}">
                <a14:useLocalDpi xmlns:a14="http://schemas.microsoft.com/office/drawing/2010/main" val="0"/>
              </a:ext>
            </a:extLst>
          </a:blip>
          <a:srcRect l="19682" t="17764" r="27464" b="10920"/>
          <a:stretch/>
        </p:blipFill>
        <p:spPr>
          <a:xfrm>
            <a:off x="8077817" y="1826876"/>
            <a:ext cx="3542946" cy="3585356"/>
          </a:xfrm>
          <a:prstGeom prst="rect">
            <a:avLst/>
          </a:prstGeom>
          <a:effectLst>
            <a:outerShdw blurRad="63500" sx="102000" sy="102000" algn="ctr" rotWithShape="0">
              <a:prstClr val="black">
                <a:alpha val="40000"/>
              </a:prstClr>
            </a:outerShdw>
          </a:effectLst>
        </p:spPr>
      </p:pic>
      <p:grpSp>
        <p:nvGrpSpPr>
          <p:cNvPr id="34" name="组合 33">
            <a:extLst>
              <a:ext uri="{FF2B5EF4-FFF2-40B4-BE49-F238E27FC236}">
                <a16:creationId xmlns:a16="http://schemas.microsoft.com/office/drawing/2014/main" xmlns="" id="{6D342C3B-492C-43F7-998D-BA84D694B88F}"/>
              </a:ext>
            </a:extLst>
          </p:cNvPr>
          <p:cNvGrpSpPr/>
          <p:nvPr/>
        </p:nvGrpSpPr>
        <p:grpSpPr>
          <a:xfrm>
            <a:off x="4700217" y="284505"/>
            <a:ext cx="3034083" cy="820447"/>
            <a:chOff x="4574433" y="284505"/>
            <a:chExt cx="3034083" cy="820447"/>
          </a:xfrm>
        </p:grpSpPr>
        <p:cxnSp>
          <p:nvCxnSpPr>
            <p:cNvPr id="35" name="直接连接符 34">
              <a:extLst>
                <a:ext uri="{FF2B5EF4-FFF2-40B4-BE49-F238E27FC236}">
                  <a16:creationId xmlns:a16="http://schemas.microsoft.com/office/drawing/2014/main" xmlns="" id="{3935F8A2-048C-4451-9703-D3C191BC6FC6}"/>
                </a:ext>
              </a:extLst>
            </p:cNvPr>
            <p:cNvCxnSpPr>
              <a:cxnSpLocks/>
            </p:cNvCxnSpPr>
            <p:nvPr/>
          </p:nvCxnSpPr>
          <p:spPr>
            <a:xfrm>
              <a:off x="5582320" y="1104952"/>
              <a:ext cx="735851" cy="0"/>
            </a:xfrm>
            <a:prstGeom prst="line">
              <a:avLst/>
            </a:prstGeom>
            <a:ln>
              <a:solidFill>
                <a:srgbClr val="3A5A4F"/>
              </a:solidFill>
            </a:ln>
          </p:spPr>
          <p:style>
            <a:lnRef idx="1">
              <a:schemeClr val="accent1"/>
            </a:lnRef>
            <a:fillRef idx="0">
              <a:schemeClr val="accent1"/>
            </a:fillRef>
            <a:effectRef idx="0">
              <a:schemeClr val="accent1"/>
            </a:effectRef>
            <a:fontRef idx="minor">
              <a:schemeClr val="tx1"/>
            </a:fontRef>
          </p:style>
        </p:cxnSp>
        <p:sp>
          <p:nvSpPr>
            <p:cNvPr id="36" name="矩形 35">
              <a:extLst>
                <a:ext uri="{FF2B5EF4-FFF2-40B4-BE49-F238E27FC236}">
                  <a16:creationId xmlns:a16="http://schemas.microsoft.com/office/drawing/2014/main" xmlns="" id="{6FF45BFD-6194-4D66-916F-70C8085F6BAB}"/>
                </a:ext>
              </a:extLst>
            </p:cNvPr>
            <p:cNvSpPr/>
            <p:nvPr/>
          </p:nvSpPr>
          <p:spPr>
            <a:xfrm>
              <a:off x="4574433" y="284505"/>
              <a:ext cx="3034083" cy="461665"/>
            </a:xfrm>
            <a:prstGeom prst="rect">
              <a:avLst/>
            </a:prstGeom>
          </p:spPr>
          <p:txBody>
            <a:bodyPr wrap="square">
              <a:spAutoFit/>
            </a:bodyPr>
            <a:lstStyle/>
            <a:p>
              <a:r>
                <a:rPr lang="zh-CN" altLang="en-US" sz="2400" b="1" spc="600" dirty="0">
                  <a:solidFill>
                    <a:srgbClr val="3A5A4F"/>
                  </a:solidFill>
                  <a:latin typeface="+mj-ea"/>
                  <a:ea typeface="+mj-ea"/>
                </a:rPr>
                <a:t>点击输入标题内容</a:t>
              </a:r>
            </a:p>
          </p:txBody>
        </p:sp>
        <p:sp>
          <p:nvSpPr>
            <p:cNvPr id="37" name="矩形 36">
              <a:extLst>
                <a:ext uri="{FF2B5EF4-FFF2-40B4-BE49-F238E27FC236}">
                  <a16:creationId xmlns:a16="http://schemas.microsoft.com/office/drawing/2014/main" xmlns="" id="{173F20EC-317F-4466-80FF-8D13D9340B74}"/>
                </a:ext>
              </a:extLst>
            </p:cNvPr>
            <p:cNvSpPr/>
            <p:nvPr/>
          </p:nvSpPr>
          <p:spPr>
            <a:xfrm>
              <a:off x="4750725" y="684396"/>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535212315"/>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6" grpId="0"/>
      <p:bldP spid="17" grpId="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D7AF9B80-CFA9-498E-98C3-1EF558A62262}"/>
              </a:ext>
            </a:extLst>
          </p:cNvPr>
          <p:cNvPicPr>
            <a:picLocks noChangeAspect="1"/>
          </p:cNvPicPr>
          <p:nvPr/>
        </p:nvPicPr>
        <p:blipFill rotWithShape="1">
          <a:blip r:embed="rId3">
            <a:extLst>
              <a:ext uri="{28A0092B-C50C-407E-A947-70E740481C1C}">
                <a14:useLocalDpi xmlns:a14="http://schemas.microsoft.com/office/drawing/2010/main" val="0"/>
              </a:ext>
            </a:extLst>
          </a:blip>
          <a:srcRect t="48182" b="9790"/>
          <a:stretch/>
        </p:blipFill>
        <p:spPr>
          <a:xfrm>
            <a:off x="1009444" y="1383455"/>
            <a:ext cx="10173112" cy="2830747"/>
          </a:xfrm>
          <a:prstGeom prst="rect">
            <a:avLst/>
          </a:prstGeom>
        </p:spPr>
      </p:pic>
      <p:pic>
        <p:nvPicPr>
          <p:cNvPr id="26" name="图片 25">
            <a:extLst>
              <a:ext uri="{FF2B5EF4-FFF2-40B4-BE49-F238E27FC236}">
                <a16:creationId xmlns:a16="http://schemas.microsoft.com/office/drawing/2014/main" xmlns="" id="{8A401521-CBEC-48B3-BD7A-8140C7FA29F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65065" y="3555481"/>
            <a:ext cx="2280917" cy="1710688"/>
          </a:xfrm>
          <a:prstGeom prst="rect">
            <a:avLst/>
          </a:prstGeom>
          <a:effectLst>
            <a:outerShdw blurRad="50800" dist="38100" dir="5400000" algn="t" rotWithShape="0">
              <a:prstClr val="black">
                <a:alpha val="40000"/>
              </a:prstClr>
            </a:outerShdw>
          </a:effectLst>
        </p:spPr>
      </p:pic>
      <p:pic>
        <p:nvPicPr>
          <p:cNvPr id="28" name="图片 27">
            <a:extLst>
              <a:ext uri="{FF2B5EF4-FFF2-40B4-BE49-F238E27FC236}">
                <a16:creationId xmlns:a16="http://schemas.microsoft.com/office/drawing/2014/main" xmlns="" id="{2D1D7538-484F-48B5-897E-53E31E991DA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11171"/>
          <a:stretch/>
        </p:blipFill>
        <p:spPr>
          <a:xfrm>
            <a:off x="4908650" y="3555482"/>
            <a:ext cx="2280917" cy="1710680"/>
          </a:xfrm>
          <a:prstGeom prst="rect">
            <a:avLst/>
          </a:prstGeom>
          <a:effectLst>
            <a:outerShdw blurRad="50800" dist="38100" dir="5400000" algn="t" rotWithShape="0">
              <a:prstClr val="black">
                <a:alpha val="40000"/>
              </a:prstClr>
            </a:outerShdw>
          </a:effectLst>
        </p:spPr>
      </p:pic>
      <p:pic>
        <p:nvPicPr>
          <p:cNvPr id="32" name="图片 31">
            <a:extLst>
              <a:ext uri="{FF2B5EF4-FFF2-40B4-BE49-F238E27FC236}">
                <a16:creationId xmlns:a16="http://schemas.microsoft.com/office/drawing/2014/main" xmlns="" id="{B4B1AF0A-69A1-45A9-AAC5-21810F37334C}"/>
              </a:ext>
            </a:extLst>
          </p:cNvPr>
          <p:cNvPicPr>
            <a:picLocks noChangeAspect="1"/>
          </p:cNvPicPr>
          <p:nvPr/>
        </p:nvPicPr>
        <p:blipFill rotWithShape="1">
          <a:blip r:embed="rId6">
            <a:extLst>
              <a:ext uri="{28A0092B-C50C-407E-A947-70E740481C1C}">
                <a14:useLocalDpi xmlns:a14="http://schemas.microsoft.com/office/drawing/2010/main" val="0"/>
              </a:ext>
            </a:extLst>
          </a:blip>
          <a:srcRect r="24908"/>
          <a:stretch/>
        </p:blipFill>
        <p:spPr>
          <a:xfrm>
            <a:off x="8152237" y="3555473"/>
            <a:ext cx="2280918" cy="1710687"/>
          </a:xfrm>
          <a:prstGeom prst="rect">
            <a:avLst/>
          </a:prstGeom>
          <a:effectLst>
            <a:outerShdw blurRad="50800" dist="38100" dir="5400000" algn="t" rotWithShape="0">
              <a:prstClr val="black">
                <a:alpha val="40000"/>
              </a:prstClr>
            </a:outerShdw>
          </a:effectLst>
        </p:spPr>
      </p:pic>
      <p:sp>
        <p:nvSpPr>
          <p:cNvPr id="33" name="矩形 32">
            <a:extLst>
              <a:ext uri="{FF2B5EF4-FFF2-40B4-BE49-F238E27FC236}">
                <a16:creationId xmlns:a16="http://schemas.microsoft.com/office/drawing/2014/main" xmlns="" id="{733448F6-1F99-4D6E-BEFD-B74F881403C1}"/>
              </a:ext>
            </a:extLst>
          </p:cNvPr>
          <p:cNvSpPr/>
          <p:nvPr/>
        </p:nvSpPr>
        <p:spPr>
          <a:xfrm>
            <a:off x="1278134" y="5474545"/>
            <a:ext cx="9635731" cy="612475"/>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输入需要编辑的内容，内容可以简洁表达，使用关键词。输入需要编辑的内容，内容可以简洁表达，使用关键词。</a:t>
            </a:r>
          </a:p>
        </p:txBody>
      </p:sp>
      <p:grpSp>
        <p:nvGrpSpPr>
          <p:cNvPr id="38" name="组合 37">
            <a:extLst>
              <a:ext uri="{FF2B5EF4-FFF2-40B4-BE49-F238E27FC236}">
                <a16:creationId xmlns:a16="http://schemas.microsoft.com/office/drawing/2014/main" xmlns="" id="{96A0CC0E-1F8C-4362-BE2A-11B13D378D11}"/>
              </a:ext>
            </a:extLst>
          </p:cNvPr>
          <p:cNvGrpSpPr/>
          <p:nvPr/>
        </p:nvGrpSpPr>
        <p:grpSpPr>
          <a:xfrm>
            <a:off x="4700217" y="284505"/>
            <a:ext cx="3034083" cy="820447"/>
            <a:chOff x="4574433" y="284505"/>
            <a:chExt cx="3034083" cy="820447"/>
          </a:xfrm>
        </p:grpSpPr>
        <p:cxnSp>
          <p:nvCxnSpPr>
            <p:cNvPr id="39" name="直接连接符 38">
              <a:extLst>
                <a:ext uri="{FF2B5EF4-FFF2-40B4-BE49-F238E27FC236}">
                  <a16:creationId xmlns:a16="http://schemas.microsoft.com/office/drawing/2014/main" xmlns="" id="{C09D71F4-3487-4704-B5FF-3431724C3ACE}"/>
                </a:ext>
              </a:extLst>
            </p:cNvPr>
            <p:cNvCxnSpPr>
              <a:cxnSpLocks/>
            </p:cNvCxnSpPr>
            <p:nvPr/>
          </p:nvCxnSpPr>
          <p:spPr>
            <a:xfrm>
              <a:off x="5582320" y="1104952"/>
              <a:ext cx="735851" cy="0"/>
            </a:xfrm>
            <a:prstGeom prst="line">
              <a:avLst/>
            </a:prstGeom>
            <a:ln>
              <a:solidFill>
                <a:srgbClr val="3A5A4F"/>
              </a:solidFill>
            </a:ln>
          </p:spPr>
          <p:style>
            <a:lnRef idx="1">
              <a:schemeClr val="accent1"/>
            </a:lnRef>
            <a:fillRef idx="0">
              <a:schemeClr val="accent1"/>
            </a:fillRef>
            <a:effectRef idx="0">
              <a:schemeClr val="accent1"/>
            </a:effectRef>
            <a:fontRef idx="minor">
              <a:schemeClr val="tx1"/>
            </a:fontRef>
          </p:style>
        </p:cxnSp>
        <p:sp>
          <p:nvSpPr>
            <p:cNvPr id="40" name="矩形 39">
              <a:extLst>
                <a:ext uri="{FF2B5EF4-FFF2-40B4-BE49-F238E27FC236}">
                  <a16:creationId xmlns:a16="http://schemas.microsoft.com/office/drawing/2014/main" xmlns="" id="{34E36001-7B73-4FAE-A315-A3ADE5B47298}"/>
                </a:ext>
              </a:extLst>
            </p:cNvPr>
            <p:cNvSpPr/>
            <p:nvPr/>
          </p:nvSpPr>
          <p:spPr>
            <a:xfrm>
              <a:off x="4574433" y="284505"/>
              <a:ext cx="3034083" cy="461665"/>
            </a:xfrm>
            <a:prstGeom prst="rect">
              <a:avLst/>
            </a:prstGeom>
          </p:spPr>
          <p:txBody>
            <a:bodyPr wrap="square">
              <a:spAutoFit/>
            </a:bodyPr>
            <a:lstStyle/>
            <a:p>
              <a:r>
                <a:rPr lang="zh-CN" altLang="en-US" sz="2400" b="1" spc="600" dirty="0">
                  <a:solidFill>
                    <a:srgbClr val="3A5A4F"/>
                  </a:solidFill>
                  <a:latin typeface="+mj-ea"/>
                  <a:ea typeface="+mj-ea"/>
                </a:rPr>
                <a:t>点击输入标题内容</a:t>
              </a:r>
            </a:p>
          </p:txBody>
        </p:sp>
        <p:sp>
          <p:nvSpPr>
            <p:cNvPr id="41" name="矩形 40">
              <a:extLst>
                <a:ext uri="{FF2B5EF4-FFF2-40B4-BE49-F238E27FC236}">
                  <a16:creationId xmlns:a16="http://schemas.microsoft.com/office/drawing/2014/main" xmlns="" id="{5FA7EDF7-F189-4A1B-904C-A3C6DFF0DD4E}"/>
                </a:ext>
              </a:extLst>
            </p:cNvPr>
            <p:cNvSpPr/>
            <p:nvPr/>
          </p:nvSpPr>
          <p:spPr>
            <a:xfrm>
              <a:off x="4750725" y="684396"/>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5444963"/>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500"/>
                                        <p:tgtEl>
                                          <p:spTgt spid="32"/>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a:extLst>
              <a:ext uri="{FF2B5EF4-FFF2-40B4-BE49-F238E27FC236}">
                <a16:creationId xmlns:a16="http://schemas.microsoft.com/office/drawing/2014/main" xmlns="" id="{3A6C9877-BDC8-429A-8C52-B6D817485A21}"/>
              </a:ext>
            </a:extLst>
          </p:cNvPr>
          <p:cNvPicPr>
            <a:picLocks noChangeAspect="1"/>
          </p:cNvPicPr>
          <p:nvPr/>
        </p:nvPicPr>
        <p:blipFill rotWithShape="1">
          <a:blip r:embed="rId3">
            <a:extLst>
              <a:ext uri="{28A0092B-C50C-407E-A947-70E740481C1C}">
                <a14:useLocalDpi xmlns:a14="http://schemas.microsoft.com/office/drawing/2010/main" val="0"/>
              </a:ext>
            </a:extLst>
          </a:blip>
          <a:srcRect l="7882" t="13118" r="22699" b="7884"/>
          <a:stretch/>
        </p:blipFill>
        <p:spPr>
          <a:xfrm>
            <a:off x="1849457" y="1613815"/>
            <a:ext cx="3837732" cy="2801179"/>
          </a:xfrm>
          <a:prstGeom prst="rect">
            <a:avLst/>
          </a:prstGeom>
          <a:effectLst>
            <a:outerShdw blurRad="63500" sx="102000" sy="102000" algn="ctr" rotWithShape="0">
              <a:prstClr val="black">
                <a:alpha val="40000"/>
              </a:prstClr>
            </a:outerShdw>
          </a:effectLst>
        </p:spPr>
      </p:pic>
      <p:pic>
        <p:nvPicPr>
          <p:cNvPr id="32" name="图片 31">
            <a:extLst>
              <a:ext uri="{FF2B5EF4-FFF2-40B4-BE49-F238E27FC236}">
                <a16:creationId xmlns:a16="http://schemas.microsoft.com/office/drawing/2014/main" xmlns="" id="{F5780A57-E464-447F-93BE-D1246AB6444F}"/>
              </a:ext>
            </a:extLst>
          </p:cNvPr>
          <p:cNvPicPr>
            <a:picLocks noChangeAspect="1"/>
          </p:cNvPicPr>
          <p:nvPr/>
        </p:nvPicPr>
        <p:blipFill rotWithShape="1">
          <a:blip r:embed="rId4">
            <a:extLst>
              <a:ext uri="{28A0092B-C50C-407E-A947-70E740481C1C}">
                <a14:useLocalDpi xmlns:a14="http://schemas.microsoft.com/office/drawing/2010/main" val="0"/>
              </a:ext>
            </a:extLst>
          </a:blip>
          <a:srcRect l="15171" t="10391" r="4511" b="10917"/>
          <a:stretch/>
        </p:blipFill>
        <p:spPr>
          <a:xfrm>
            <a:off x="6744660" y="1594959"/>
            <a:ext cx="3837732" cy="2820034"/>
          </a:xfrm>
          <a:prstGeom prst="rect">
            <a:avLst/>
          </a:prstGeom>
          <a:effectLst>
            <a:outerShdw blurRad="63500" sx="102000" sy="102000" algn="ctr" rotWithShape="0">
              <a:prstClr val="black">
                <a:alpha val="40000"/>
              </a:prstClr>
            </a:outerShdw>
          </a:effectLst>
        </p:spPr>
      </p:pic>
      <p:grpSp>
        <p:nvGrpSpPr>
          <p:cNvPr id="3" name="组合 2">
            <a:extLst>
              <a:ext uri="{FF2B5EF4-FFF2-40B4-BE49-F238E27FC236}">
                <a16:creationId xmlns:a16="http://schemas.microsoft.com/office/drawing/2014/main" xmlns="" id="{6BB85A99-C4CD-4A43-A920-B02917437AE7}"/>
              </a:ext>
            </a:extLst>
          </p:cNvPr>
          <p:cNvGrpSpPr/>
          <p:nvPr/>
        </p:nvGrpSpPr>
        <p:grpSpPr>
          <a:xfrm>
            <a:off x="6682255" y="4726611"/>
            <a:ext cx="4020725" cy="1413509"/>
            <a:chOff x="6937085" y="4621681"/>
            <a:chExt cx="4020725" cy="1413509"/>
          </a:xfrm>
        </p:grpSpPr>
        <p:sp>
          <p:nvSpPr>
            <p:cNvPr id="45" name="矩形 44">
              <a:extLst>
                <a:ext uri="{FF2B5EF4-FFF2-40B4-BE49-F238E27FC236}">
                  <a16:creationId xmlns:a16="http://schemas.microsoft.com/office/drawing/2014/main" xmlns="" id="{4A651381-AF0C-4EEA-8B84-28135398965A}"/>
                </a:ext>
              </a:extLst>
            </p:cNvPr>
            <p:cNvSpPr/>
            <p:nvPr/>
          </p:nvSpPr>
          <p:spPr>
            <a:xfrm>
              <a:off x="6952075" y="4621681"/>
              <a:ext cx="1133644" cy="369332"/>
            </a:xfrm>
            <a:prstGeom prst="rect">
              <a:avLst/>
            </a:prstGeom>
          </p:spPr>
          <p:txBody>
            <a:bodyPr wrap="none">
              <a:spAutoFit/>
            </a:bodyPr>
            <a:lstStyle/>
            <a:p>
              <a:r>
                <a:rPr lang="zh-CN" altLang="en-US" b="1" dirty="0">
                  <a:solidFill>
                    <a:schemeClr val="tx1">
                      <a:lumMod val="65000"/>
                      <a:lumOff val="35000"/>
                    </a:schemeClr>
                  </a:solidFill>
                  <a:latin typeface="+mn-ea"/>
                </a:rPr>
                <a:t>输入标题</a:t>
              </a:r>
            </a:p>
          </p:txBody>
        </p:sp>
        <p:sp>
          <p:nvSpPr>
            <p:cNvPr id="46" name="矩形 45">
              <a:extLst>
                <a:ext uri="{FF2B5EF4-FFF2-40B4-BE49-F238E27FC236}">
                  <a16:creationId xmlns:a16="http://schemas.microsoft.com/office/drawing/2014/main" xmlns="" id="{2AC83DE6-8F02-4933-825D-C66A32091A62}"/>
                </a:ext>
              </a:extLst>
            </p:cNvPr>
            <p:cNvSpPr/>
            <p:nvPr/>
          </p:nvSpPr>
          <p:spPr>
            <a:xfrm>
              <a:off x="6937085" y="4950031"/>
              <a:ext cx="4005735" cy="612475"/>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a:t>
              </a:r>
            </a:p>
          </p:txBody>
        </p:sp>
        <p:sp>
          <p:nvSpPr>
            <p:cNvPr id="47" name="矩形 46">
              <a:extLst>
                <a:ext uri="{FF2B5EF4-FFF2-40B4-BE49-F238E27FC236}">
                  <a16:creationId xmlns:a16="http://schemas.microsoft.com/office/drawing/2014/main" xmlns="" id="{14BB8BF8-AAAC-450B-AACB-51F13BD3AF97}"/>
                </a:ext>
              </a:extLst>
            </p:cNvPr>
            <p:cNvSpPr/>
            <p:nvPr/>
          </p:nvSpPr>
          <p:spPr>
            <a:xfrm>
              <a:off x="6952075" y="5684325"/>
              <a:ext cx="4005735" cy="350865"/>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a:t>
              </a:r>
              <a:endParaRPr lang="zh-CN" altLang="en-US" sz="700" dirty="0">
                <a:solidFill>
                  <a:schemeClr val="tx1">
                    <a:lumMod val="50000"/>
                    <a:lumOff val="50000"/>
                  </a:schemeClr>
                </a:solidFill>
              </a:endParaRPr>
            </a:p>
          </p:txBody>
        </p:sp>
      </p:grpSp>
      <p:grpSp>
        <p:nvGrpSpPr>
          <p:cNvPr id="48" name="组合 47">
            <a:extLst>
              <a:ext uri="{FF2B5EF4-FFF2-40B4-BE49-F238E27FC236}">
                <a16:creationId xmlns:a16="http://schemas.microsoft.com/office/drawing/2014/main" xmlns="" id="{12625637-0EEE-4329-BB5C-8A81398803F2}"/>
              </a:ext>
            </a:extLst>
          </p:cNvPr>
          <p:cNvGrpSpPr/>
          <p:nvPr/>
        </p:nvGrpSpPr>
        <p:grpSpPr>
          <a:xfrm>
            <a:off x="1760485" y="4726611"/>
            <a:ext cx="4020725" cy="1413509"/>
            <a:chOff x="6937085" y="4621681"/>
            <a:chExt cx="4020725" cy="1413509"/>
          </a:xfrm>
        </p:grpSpPr>
        <p:sp>
          <p:nvSpPr>
            <p:cNvPr id="49" name="矩形 48">
              <a:extLst>
                <a:ext uri="{FF2B5EF4-FFF2-40B4-BE49-F238E27FC236}">
                  <a16:creationId xmlns:a16="http://schemas.microsoft.com/office/drawing/2014/main" xmlns="" id="{B1488B67-D0D9-4E37-B9D7-31DD2F99F1CC}"/>
                </a:ext>
              </a:extLst>
            </p:cNvPr>
            <p:cNvSpPr/>
            <p:nvPr/>
          </p:nvSpPr>
          <p:spPr>
            <a:xfrm>
              <a:off x="6952075" y="4621681"/>
              <a:ext cx="1133644" cy="369332"/>
            </a:xfrm>
            <a:prstGeom prst="rect">
              <a:avLst/>
            </a:prstGeom>
          </p:spPr>
          <p:txBody>
            <a:bodyPr wrap="none">
              <a:spAutoFit/>
            </a:bodyPr>
            <a:lstStyle/>
            <a:p>
              <a:r>
                <a:rPr lang="zh-CN" altLang="en-US" b="1" dirty="0">
                  <a:solidFill>
                    <a:schemeClr val="tx1">
                      <a:lumMod val="65000"/>
                      <a:lumOff val="35000"/>
                    </a:schemeClr>
                  </a:solidFill>
                  <a:latin typeface="+mn-ea"/>
                </a:rPr>
                <a:t>输入标题</a:t>
              </a:r>
            </a:p>
          </p:txBody>
        </p:sp>
        <p:sp>
          <p:nvSpPr>
            <p:cNvPr id="50" name="矩形 49">
              <a:extLst>
                <a:ext uri="{FF2B5EF4-FFF2-40B4-BE49-F238E27FC236}">
                  <a16:creationId xmlns:a16="http://schemas.microsoft.com/office/drawing/2014/main" xmlns="" id="{9893B62C-E249-40DE-9051-3CFC945D0CA5}"/>
                </a:ext>
              </a:extLst>
            </p:cNvPr>
            <p:cNvSpPr/>
            <p:nvPr/>
          </p:nvSpPr>
          <p:spPr>
            <a:xfrm>
              <a:off x="6937085" y="4950031"/>
              <a:ext cx="4005735" cy="612475"/>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a:t>
              </a:r>
            </a:p>
          </p:txBody>
        </p:sp>
        <p:sp>
          <p:nvSpPr>
            <p:cNvPr id="51" name="矩形 50">
              <a:extLst>
                <a:ext uri="{FF2B5EF4-FFF2-40B4-BE49-F238E27FC236}">
                  <a16:creationId xmlns:a16="http://schemas.microsoft.com/office/drawing/2014/main" xmlns="" id="{4C524A8B-80CC-4696-B255-901BCF4B7198}"/>
                </a:ext>
              </a:extLst>
            </p:cNvPr>
            <p:cNvSpPr/>
            <p:nvPr/>
          </p:nvSpPr>
          <p:spPr>
            <a:xfrm>
              <a:off x="6952075" y="5684325"/>
              <a:ext cx="4005735" cy="350865"/>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a:t>
              </a:r>
              <a:endParaRPr lang="zh-CN" altLang="en-US" sz="700" dirty="0">
                <a:solidFill>
                  <a:schemeClr val="tx1">
                    <a:lumMod val="50000"/>
                    <a:lumOff val="50000"/>
                  </a:schemeClr>
                </a:solidFill>
              </a:endParaRPr>
            </a:p>
          </p:txBody>
        </p:sp>
      </p:grpSp>
      <p:grpSp>
        <p:nvGrpSpPr>
          <p:cNvPr id="56" name="组合 55">
            <a:extLst>
              <a:ext uri="{FF2B5EF4-FFF2-40B4-BE49-F238E27FC236}">
                <a16:creationId xmlns:a16="http://schemas.microsoft.com/office/drawing/2014/main" xmlns="" id="{C0219D87-D504-44EA-91EC-046DBC944F58}"/>
              </a:ext>
            </a:extLst>
          </p:cNvPr>
          <p:cNvGrpSpPr/>
          <p:nvPr/>
        </p:nvGrpSpPr>
        <p:grpSpPr>
          <a:xfrm>
            <a:off x="4700217" y="284505"/>
            <a:ext cx="3034083" cy="820447"/>
            <a:chOff x="4574433" y="284505"/>
            <a:chExt cx="3034083" cy="820447"/>
          </a:xfrm>
        </p:grpSpPr>
        <p:cxnSp>
          <p:nvCxnSpPr>
            <p:cNvPr id="57" name="直接连接符 56">
              <a:extLst>
                <a:ext uri="{FF2B5EF4-FFF2-40B4-BE49-F238E27FC236}">
                  <a16:creationId xmlns:a16="http://schemas.microsoft.com/office/drawing/2014/main" xmlns="" id="{BB43AC66-86DA-43A6-A821-6474829C953A}"/>
                </a:ext>
              </a:extLst>
            </p:cNvPr>
            <p:cNvCxnSpPr>
              <a:cxnSpLocks/>
            </p:cNvCxnSpPr>
            <p:nvPr/>
          </p:nvCxnSpPr>
          <p:spPr>
            <a:xfrm>
              <a:off x="5582320" y="1104952"/>
              <a:ext cx="735851" cy="0"/>
            </a:xfrm>
            <a:prstGeom prst="line">
              <a:avLst/>
            </a:prstGeom>
            <a:ln>
              <a:solidFill>
                <a:srgbClr val="3A5A4F"/>
              </a:solidFill>
            </a:ln>
          </p:spPr>
          <p:style>
            <a:lnRef idx="1">
              <a:schemeClr val="accent1"/>
            </a:lnRef>
            <a:fillRef idx="0">
              <a:schemeClr val="accent1"/>
            </a:fillRef>
            <a:effectRef idx="0">
              <a:schemeClr val="accent1"/>
            </a:effectRef>
            <a:fontRef idx="minor">
              <a:schemeClr val="tx1"/>
            </a:fontRef>
          </p:style>
        </p:cxnSp>
        <p:sp>
          <p:nvSpPr>
            <p:cNvPr id="58" name="矩形 57">
              <a:extLst>
                <a:ext uri="{FF2B5EF4-FFF2-40B4-BE49-F238E27FC236}">
                  <a16:creationId xmlns:a16="http://schemas.microsoft.com/office/drawing/2014/main" xmlns="" id="{311FA484-CD62-48E3-822B-2BDC81EB89BF}"/>
                </a:ext>
              </a:extLst>
            </p:cNvPr>
            <p:cNvSpPr/>
            <p:nvPr/>
          </p:nvSpPr>
          <p:spPr>
            <a:xfrm>
              <a:off x="4574433" y="284505"/>
              <a:ext cx="3034083" cy="461665"/>
            </a:xfrm>
            <a:prstGeom prst="rect">
              <a:avLst/>
            </a:prstGeom>
          </p:spPr>
          <p:txBody>
            <a:bodyPr wrap="square">
              <a:spAutoFit/>
            </a:bodyPr>
            <a:lstStyle/>
            <a:p>
              <a:r>
                <a:rPr lang="zh-CN" altLang="en-US" sz="2400" b="1" spc="600" dirty="0">
                  <a:solidFill>
                    <a:srgbClr val="3A5A4F"/>
                  </a:solidFill>
                  <a:latin typeface="+mj-ea"/>
                  <a:ea typeface="+mj-ea"/>
                </a:rPr>
                <a:t>点击输入标题内容</a:t>
              </a:r>
            </a:p>
          </p:txBody>
        </p:sp>
        <p:sp>
          <p:nvSpPr>
            <p:cNvPr id="59" name="矩形 58">
              <a:extLst>
                <a:ext uri="{FF2B5EF4-FFF2-40B4-BE49-F238E27FC236}">
                  <a16:creationId xmlns:a16="http://schemas.microsoft.com/office/drawing/2014/main" xmlns="" id="{332BACB8-4E60-4681-AC07-5F61776B27C3}"/>
                </a:ext>
              </a:extLst>
            </p:cNvPr>
            <p:cNvSpPr/>
            <p:nvPr/>
          </p:nvSpPr>
          <p:spPr>
            <a:xfrm>
              <a:off x="4750725" y="684396"/>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108486070"/>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fade">
                                      <p:cBhvr>
                                        <p:cTn id="15" dur="500"/>
                                        <p:tgtEl>
                                          <p:spTgt spid="4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CEA7FD91-329C-47DD-8822-5370524BC962}"/>
              </a:ext>
            </a:extLst>
          </p:cNvPr>
          <p:cNvPicPr>
            <a:picLocks noChangeAspect="1"/>
          </p:cNvPicPr>
          <p:nvPr/>
        </p:nvPicPr>
        <p:blipFill rotWithShape="1">
          <a:blip r:embed="rId3">
            <a:extLst>
              <a:ext uri="{28A0092B-C50C-407E-A947-70E740481C1C}">
                <a14:useLocalDpi xmlns:a14="http://schemas.microsoft.com/office/drawing/2010/main" val="0"/>
              </a:ext>
            </a:extLst>
          </a:blip>
          <a:srcRect t="38090" b="21707"/>
          <a:stretch/>
        </p:blipFill>
        <p:spPr>
          <a:xfrm flipH="1">
            <a:off x="0" y="3336612"/>
            <a:ext cx="12192000" cy="3521388"/>
          </a:xfrm>
          <a:prstGeom prst="rect">
            <a:avLst/>
          </a:prstGeom>
          <a:effectLst>
            <a:outerShdw blurRad="63500" sx="102000" sy="102000" algn="ctr" rotWithShape="0">
              <a:prstClr val="black">
                <a:alpha val="40000"/>
              </a:prstClr>
            </a:outerShdw>
          </a:effectLst>
        </p:spPr>
      </p:pic>
      <p:sp>
        <p:nvSpPr>
          <p:cNvPr id="12" name="椭圆 11">
            <a:extLst>
              <a:ext uri="{FF2B5EF4-FFF2-40B4-BE49-F238E27FC236}">
                <a16:creationId xmlns:a16="http://schemas.microsoft.com/office/drawing/2014/main" xmlns="" id="{57562986-B4B7-49F6-9B6F-8226846AB999}"/>
              </a:ext>
            </a:extLst>
          </p:cNvPr>
          <p:cNvSpPr/>
          <p:nvPr/>
        </p:nvSpPr>
        <p:spPr>
          <a:xfrm>
            <a:off x="3348200" y="957769"/>
            <a:ext cx="1526032" cy="1526032"/>
          </a:xfrm>
          <a:prstGeom prst="ellipse">
            <a:avLst/>
          </a:prstGeom>
          <a:solidFill>
            <a:srgbClr val="FFFFFF"/>
          </a:solidFill>
          <a:ln>
            <a:solidFill>
              <a:srgbClr val="345D4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rgbClr val="345D4D"/>
                </a:solidFill>
                <a:latin typeface="Arial" panose="020B0604020202020204" pitchFamily="34" charset="0"/>
                <a:cs typeface="Arial" panose="020B0604020202020204" pitchFamily="34" charset="0"/>
              </a:rPr>
              <a:t>04</a:t>
            </a:r>
            <a:endParaRPr lang="zh-CN" altLang="en-US" sz="4800" b="1" dirty="0">
              <a:solidFill>
                <a:srgbClr val="345D4D"/>
              </a:solidFill>
              <a:latin typeface="Arial" panose="020B0604020202020204" pitchFamily="34" charset="0"/>
              <a:cs typeface="Arial" panose="020B0604020202020204" pitchFamily="34" charset="0"/>
            </a:endParaRPr>
          </a:p>
        </p:txBody>
      </p:sp>
      <p:grpSp>
        <p:nvGrpSpPr>
          <p:cNvPr id="13" name="组合 12">
            <a:extLst>
              <a:ext uri="{FF2B5EF4-FFF2-40B4-BE49-F238E27FC236}">
                <a16:creationId xmlns:a16="http://schemas.microsoft.com/office/drawing/2014/main" xmlns="" id="{7C2860F3-BBBC-43AE-8C4B-13C44D041197}"/>
              </a:ext>
            </a:extLst>
          </p:cNvPr>
          <p:cNvGrpSpPr/>
          <p:nvPr/>
        </p:nvGrpSpPr>
        <p:grpSpPr>
          <a:xfrm>
            <a:off x="4990212" y="1352328"/>
            <a:ext cx="3441968" cy="768241"/>
            <a:chOff x="4308973" y="3009272"/>
            <a:chExt cx="3441968" cy="768241"/>
          </a:xfrm>
        </p:grpSpPr>
        <p:sp>
          <p:nvSpPr>
            <p:cNvPr id="18" name="矩形 17">
              <a:extLst>
                <a:ext uri="{FF2B5EF4-FFF2-40B4-BE49-F238E27FC236}">
                  <a16:creationId xmlns:a16="http://schemas.microsoft.com/office/drawing/2014/main" xmlns="" id="{0C56E4F5-32E1-4E74-BFE9-E96DBD7A89B4}"/>
                </a:ext>
              </a:extLst>
            </p:cNvPr>
            <p:cNvSpPr/>
            <p:nvPr/>
          </p:nvSpPr>
          <p:spPr>
            <a:xfrm>
              <a:off x="4308973" y="3009272"/>
              <a:ext cx="3441968" cy="523220"/>
            </a:xfrm>
            <a:prstGeom prst="rect">
              <a:avLst/>
            </a:prstGeom>
          </p:spPr>
          <p:txBody>
            <a:bodyPr wrap="none">
              <a:spAutoFit/>
            </a:bodyPr>
            <a:lstStyle/>
            <a:p>
              <a:r>
                <a:rPr lang="zh-CN" altLang="en-US" sz="2800" b="1" spc="600" dirty="0">
                  <a:solidFill>
                    <a:srgbClr val="345D4D"/>
                  </a:solidFill>
                  <a:latin typeface="庞门正道标题体" panose="02010600030101010101" pitchFamily="2" charset="-122"/>
                  <a:ea typeface="庞门正道标题体" panose="02010600030101010101" pitchFamily="2" charset="-122"/>
                </a:rPr>
                <a:t>点击输入标题内容</a:t>
              </a:r>
            </a:p>
          </p:txBody>
        </p:sp>
        <p:sp>
          <p:nvSpPr>
            <p:cNvPr id="19" name="矩形 18">
              <a:extLst>
                <a:ext uri="{FF2B5EF4-FFF2-40B4-BE49-F238E27FC236}">
                  <a16:creationId xmlns:a16="http://schemas.microsoft.com/office/drawing/2014/main" xmlns="" id="{032BC943-AD14-49BC-BB25-2E6C36D59306}"/>
                </a:ext>
              </a:extLst>
            </p:cNvPr>
            <p:cNvSpPr/>
            <p:nvPr/>
          </p:nvSpPr>
          <p:spPr>
            <a:xfrm>
              <a:off x="4355784" y="3485125"/>
              <a:ext cx="3340979" cy="292388"/>
            </a:xfrm>
            <a:prstGeom prst="rect">
              <a:avLst/>
            </a:prstGeom>
          </p:spPr>
          <p:txBody>
            <a:bodyPr wrap="none">
              <a:spAutoFit/>
            </a:bodyPr>
            <a:lstStyle/>
            <a:p>
              <a:r>
                <a:rPr lang="en-US" altLang="zh-CN" sz="1300" spc="1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300" spc="1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600087718"/>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xmlns="" id="{35C25AEF-5598-4D01-810F-C868789C1454}"/>
              </a:ext>
            </a:extLst>
          </p:cNvPr>
          <p:cNvSpPr/>
          <p:nvPr/>
        </p:nvSpPr>
        <p:spPr>
          <a:xfrm>
            <a:off x="1168089" y="1633601"/>
            <a:ext cx="550018" cy="550018"/>
          </a:xfrm>
          <a:prstGeom prst="rect">
            <a:avLst/>
          </a:prstGeom>
          <a:solidFill>
            <a:srgbClr val="3A5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mn-ea"/>
              </a:rPr>
              <a:t>01</a:t>
            </a:r>
            <a:endParaRPr lang="zh-CN" altLang="en-US" b="1" dirty="0">
              <a:latin typeface="+mn-ea"/>
            </a:endParaRPr>
          </a:p>
        </p:txBody>
      </p:sp>
      <p:sp>
        <p:nvSpPr>
          <p:cNvPr id="6" name="矩形 5">
            <a:extLst>
              <a:ext uri="{FF2B5EF4-FFF2-40B4-BE49-F238E27FC236}">
                <a16:creationId xmlns:a16="http://schemas.microsoft.com/office/drawing/2014/main" xmlns="" id="{0F0923B4-806C-4EEF-BAFE-DE090C44B82A}"/>
              </a:ext>
            </a:extLst>
          </p:cNvPr>
          <p:cNvSpPr/>
          <p:nvPr/>
        </p:nvSpPr>
        <p:spPr>
          <a:xfrm>
            <a:off x="1177007" y="4004825"/>
            <a:ext cx="550018" cy="550018"/>
          </a:xfrm>
          <a:prstGeom prst="rect">
            <a:avLst/>
          </a:prstGeom>
          <a:solidFill>
            <a:srgbClr val="3A5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mn-ea"/>
              </a:rPr>
              <a:t>02</a:t>
            </a:r>
            <a:endParaRPr lang="zh-CN" altLang="en-US" b="1" dirty="0">
              <a:latin typeface="+mn-ea"/>
            </a:endParaRPr>
          </a:p>
        </p:txBody>
      </p:sp>
      <p:sp>
        <p:nvSpPr>
          <p:cNvPr id="14" name="矩形 13">
            <a:extLst>
              <a:ext uri="{FF2B5EF4-FFF2-40B4-BE49-F238E27FC236}">
                <a16:creationId xmlns:a16="http://schemas.microsoft.com/office/drawing/2014/main" xmlns="" id="{2EE417E9-F7EC-4AC6-814C-D85F3BF09362}"/>
              </a:ext>
            </a:extLst>
          </p:cNvPr>
          <p:cNvSpPr/>
          <p:nvPr/>
        </p:nvSpPr>
        <p:spPr>
          <a:xfrm>
            <a:off x="1067868" y="2287469"/>
            <a:ext cx="4313599" cy="626262"/>
          </a:xfrm>
          <a:prstGeom prst="rect">
            <a:avLst/>
          </a:prstGeom>
        </p:spPr>
        <p:txBody>
          <a:bodyPr wrap="square">
            <a:spAutoFit/>
          </a:bodyPr>
          <a:lstStyle/>
          <a:p>
            <a:pPr algn="just">
              <a:lnSpc>
                <a:spcPct val="130000"/>
              </a:lnSpc>
            </a:pPr>
            <a:r>
              <a:rPr lang="zh-CN" altLang="en-US" sz="1300" spc="100" dirty="0">
                <a:solidFill>
                  <a:schemeClr val="tx1">
                    <a:lumMod val="85000"/>
                    <a:lumOff val="15000"/>
                  </a:schemeClr>
                </a:solidFill>
                <a:latin typeface="+mn-ea"/>
              </a:rPr>
              <a:t>输入需要编辑的内容，内容可以简洁表达，使用关键词。输入需要编辑的内容</a:t>
            </a:r>
            <a:endParaRPr lang="zh-CN" altLang="en-US" sz="1300" dirty="0">
              <a:solidFill>
                <a:schemeClr val="tx1">
                  <a:lumMod val="85000"/>
                  <a:lumOff val="15000"/>
                </a:schemeClr>
              </a:solidFill>
              <a:latin typeface="幼圆" panose="02010509060101010101" pitchFamily="49" charset="-122"/>
              <a:ea typeface="幼圆" panose="02010509060101010101" pitchFamily="49" charset="-122"/>
            </a:endParaRPr>
          </a:p>
        </p:txBody>
      </p:sp>
      <p:sp>
        <p:nvSpPr>
          <p:cNvPr id="15" name="矩形 14">
            <a:extLst>
              <a:ext uri="{FF2B5EF4-FFF2-40B4-BE49-F238E27FC236}">
                <a16:creationId xmlns:a16="http://schemas.microsoft.com/office/drawing/2014/main" xmlns="" id="{B90B8ED7-38CF-4541-B4C5-2BC061E293B7}"/>
              </a:ext>
            </a:extLst>
          </p:cNvPr>
          <p:cNvSpPr/>
          <p:nvPr/>
        </p:nvSpPr>
        <p:spPr>
          <a:xfrm>
            <a:off x="1097849" y="4646887"/>
            <a:ext cx="4313599" cy="626262"/>
          </a:xfrm>
          <a:prstGeom prst="rect">
            <a:avLst/>
          </a:prstGeom>
        </p:spPr>
        <p:txBody>
          <a:bodyPr wrap="square">
            <a:spAutoFit/>
          </a:bodyPr>
          <a:lstStyle/>
          <a:p>
            <a:pPr algn="just">
              <a:lnSpc>
                <a:spcPct val="130000"/>
              </a:lnSpc>
            </a:pPr>
            <a:r>
              <a:rPr lang="zh-CN" altLang="en-US" sz="1300" spc="100" dirty="0">
                <a:solidFill>
                  <a:schemeClr val="tx1">
                    <a:lumMod val="85000"/>
                    <a:lumOff val="15000"/>
                  </a:schemeClr>
                </a:solidFill>
                <a:latin typeface="+mn-ea"/>
              </a:rPr>
              <a:t>输入需要编辑的内容，内容可以简洁表达，使用关键词。输入需要编辑的内容</a:t>
            </a:r>
            <a:endParaRPr lang="zh-CN" altLang="en-US" sz="1300" dirty="0">
              <a:solidFill>
                <a:schemeClr val="tx1">
                  <a:lumMod val="85000"/>
                  <a:lumOff val="15000"/>
                </a:schemeClr>
              </a:solidFill>
              <a:latin typeface="幼圆" panose="02010509060101010101" pitchFamily="49" charset="-122"/>
              <a:ea typeface="幼圆" panose="02010509060101010101" pitchFamily="49" charset="-122"/>
            </a:endParaRPr>
          </a:p>
        </p:txBody>
      </p:sp>
      <p:sp>
        <p:nvSpPr>
          <p:cNvPr id="16" name="矩形 15">
            <a:extLst>
              <a:ext uri="{FF2B5EF4-FFF2-40B4-BE49-F238E27FC236}">
                <a16:creationId xmlns:a16="http://schemas.microsoft.com/office/drawing/2014/main" xmlns="" id="{7DEAF4B2-4DA8-40DB-97BA-A14B79E0BA18}"/>
              </a:ext>
            </a:extLst>
          </p:cNvPr>
          <p:cNvSpPr/>
          <p:nvPr/>
        </p:nvSpPr>
        <p:spPr>
          <a:xfrm>
            <a:off x="1097849" y="2898509"/>
            <a:ext cx="4178687" cy="480131"/>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 accurate poverty alleviation, the countryside introduction, the township work report, the rural development, the rural PPT poverty</a:t>
            </a:r>
            <a:endParaRPr lang="zh-CN" altLang="en-US" sz="700" dirty="0">
              <a:solidFill>
                <a:schemeClr val="tx1">
                  <a:lumMod val="50000"/>
                  <a:lumOff val="50000"/>
                </a:schemeClr>
              </a:solidFill>
            </a:endParaRPr>
          </a:p>
        </p:txBody>
      </p:sp>
      <p:sp>
        <p:nvSpPr>
          <p:cNvPr id="17" name="矩形 16">
            <a:extLst>
              <a:ext uri="{FF2B5EF4-FFF2-40B4-BE49-F238E27FC236}">
                <a16:creationId xmlns:a16="http://schemas.microsoft.com/office/drawing/2014/main" xmlns="" id="{84C509E5-3B7A-40BC-B2D8-6CEE81F37F65}"/>
              </a:ext>
            </a:extLst>
          </p:cNvPr>
          <p:cNvSpPr/>
          <p:nvPr/>
        </p:nvSpPr>
        <p:spPr>
          <a:xfrm>
            <a:off x="1097849" y="5272917"/>
            <a:ext cx="4178687" cy="480131"/>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 accurate poverty alleviation, the countryside introduction, the township work report, the rural development, the rural PPT poverty</a:t>
            </a:r>
            <a:endParaRPr lang="zh-CN" altLang="en-US" sz="700" dirty="0">
              <a:solidFill>
                <a:schemeClr val="tx1">
                  <a:lumMod val="50000"/>
                  <a:lumOff val="50000"/>
                </a:schemeClr>
              </a:solidFill>
            </a:endParaRPr>
          </a:p>
        </p:txBody>
      </p:sp>
      <p:pic>
        <p:nvPicPr>
          <p:cNvPr id="19" name="图片 18">
            <a:extLst>
              <a:ext uri="{FF2B5EF4-FFF2-40B4-BE49-F238E27FC236}">
                <a16:creationId xmlns:a16="http://schemas.microsoft.com/office/drawing/2014/main" xmlns="" id="{6CC2083B-28FB-4651-86CF-92DF56326542}"/>
              </a:ext>
            </a:extLst>
          </p:cNvPr>
          <p:cNvPicPr>
            <a:picLocks noChangeAspect="1"/>
          </p:cNvPicPr>
          <p:nvPr/>
        </p:nvPicPr>
        <p:blipFill rotWithShape="1">
          <a:blip r:embed="rId3">
            <a:extLst>
              <a:ext uri="{28A0092B-C50C-407E-A947-70E740481C1C}">
                <a14:useLocalDpi xmlns:a14="http://schemas.microsoft.com/office/drawing/2010/main" val="0"/>
              </a:ext>
            </a:extLst>
          </a:blip>
          <a:srcRect r="11171"/>
          <a:stretch/>
        </p:blipFill>
        <p:spPr>
          <a:xfrm>
            <a:off x="5886139" y="1719277"/>
            <a:ext cx="5398371" cy="4048761"/>
          </a:xfrm>
          <a:prstGeom prst="rect">
            <a:avLst/>
          </a:prstGeom>
          <a:effectLst>
            <a:outerShdw blurRad="63500" sx="102000" sy="102000" algn="ctr" rotWithShape="0">
              <a:prstClr val="black">
                <a:alpha val="40000"/>
              </a:prstClr>
            </a:outerShdw>
          </a:effectLst>
        </p:spPr>
      </p:pic>
      <p:grpSp>
        <p:nvGrpSpPr>
          <p:cNvPr id="24" name="组合 23">
            <a:extLst>
              <a:ext uri="{FF2B5EF4-FFF2-40B4-BE49-F238E27FC236}">
                <a16:creationId xmlns:a16="http://schemas.microsoft.com/office/drawing/2014/main" xmlns="" id="{0B8E7567-CDF3-4E95-BA85-B596B93A7ABC}"/>
              </a:ext>
            </a:extLst>
          </p:cNvPr>
          <p:cNvGrpSpPr/>
          <p:nvPr/>
        </p:nvGrpSpPr>
        <p:grpSpPr>
          <a:xfrm>
            <a:off x="4700217" y="284505"/>
            <a:ext cx="3034083" cy="820447"/>
            <a:chOff x="4574433" y="284505"/>
            <a:chExt cx="3034083" cy="820447"/>
          </a:xfrm>
        </p:grpSpPr>
        <p:cxnSp>
          <p:nvCxnSpPr>
            <p:cNvPr id="25" name="直接连接符 24">
              <a:extLst>
                <a:ext uri="{FF2B5EF4-FFF2-40B4-BE49-F238E27FC236}">
                  <a16:creationId xmlns:a16="http://schemas.microsoft.com/office/drawing/2014/main" xmlns="" id="{0E0E0B5D-0D09-4043-BAB8-B601251AD5B7}"/>
                </a:ext>
              </a:extLst>
            </p:cNvPr>
            <p:cNvCxnSpPr>
              <a:cxnSpLocks/>
            </p:cNvCxnSpPr>
            <p:nvPr/>
          </p:nvCxnSpPr>
          <p:spPr>
            <a:xfrm>
              <a:off x="5582320" y="1104952"/>
              <a:ext cx="735851" cy="0"/>
            </a:xfrm>
            <a:prstGeom prst="line">
              <a:avLst/>
            </a:prstGeom>
            <a:ln>
              <a:solidFill>
                <a:srgbClr val="3A5A4F"/>
              </a:solidFill>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xmlns="" id="{28211D0C-9EC7-4BE2-8085-7955218643EB}"/>
                </a:ext>
              </a:extLst>
            </p:cNvPr>
            <p:cNvSpPr/>
            <p:nvPr/>
          </p:nvSpPr>
          <p:spPr>
            <a:xfrm>
              <a:off x="4574433" y="284505"/>
              <a:ext cx="3034083" cy="461665"/>
            </a:xfrm>
            <a:prstGeom prst="rect">
              <a:avLst/>
            </a:prstGeom>
          </p:spPr>
          <p:txBody>
            <a:bodyPr wrap="square">
              <a:spAutoFit/>
            </a:bodyPr>
            <a:lstStyle/>
            <a:p>
              <a:r>
                <a:rPr lang="zh-CN" altLang="en-US" sz="2400" b="1" spc="600" dirty="0">
                  <a:solidFill>
                    <a:srgbClr val="3A5A4F"/>
                  </a:solidFill>
                  <a:latin typeface="+mj-ea"/>
                  <a:ea typeface="+mj-ea"/>
                </a:rPr>
                <a:t>点击输入标题内容</a:t>
              </a:r>
            </a:p>
          </p:txBody>
        </p:sp>
        <p:sp>
          <p:nvSpPr>
            <p:cNvPr id="27" name="矩形 26">
              <a:extLst>
                <a:ext uri="{FF2B5EF4-FFF2-40B4-BE49-F238E27FC236}">
                  <a16:creationId xmlns:a16="http://schemas.microsoft.com/office/drawing/2014/main" xmlns="" id="{28D4CB41-6525-4A35-A5CE-A2AA12C6B7A6}"/>
                </a:ext>
              </a:extLst>
            </p:cNvPr>
            <p:cNvSpPr/>
            <p:nvPr/>
          </p:nvSpPr>
          <p:spPr>
            <a:xfrm>
              <a:off x="4750725" y="684396"/>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067089812"/>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4" grpId="0"/>
      <p:bldP spid="15" grpId="0"/>
      <p:bldP spid="16"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a:extLst>
              <a:ext uri="{FF2B5EF4-FFF2-40B4-BE49-F238E27FC236}">
                <a16:creationId xmlns:a16="http://schemas.microsoft.com/office/drawing/2014/main" xmlns="" id="{5CD79279-B6A7-4755-950C-56EC549073CE}"/>
              </a:ext>
            </a:extLst>
          </p:cNvPr>
          <p:cNvPicPr>
            <a:picLocks noChangeAspect="1"/>
          </p:cNvPicPr>
          <p:nvPr/>
        </p:nvPicPr>
        <p:blipFill rotWithShape="1">
          <a:blip r:embed="rId3">
            <a:extLst>
              <a:ext uri="{28A0092B-C50C-407E-A947-70E740481C1C}">
                <a14:useLocalDpi xmlns:a14="http://schemas.microsoft.com/office/drawing/2010/main" val="0"/>
              </a:ext>
            </a:extLst>
          </a:blip>
          <a:srcRect l="5968" t="22277" r="3977" b="16240"/>
          <a:stretch/>
        </p:blipFill>
        <p:spPr>
          <a:xfrm>
            <a:off x="4348859" y="1844169"/>
            <a:ext cx="3733093" cy="1886534"/>
          </a:xfrm>
          <a:prstGeom prst="rect">
            <a:avLst/>
          </a:prstGeom>
          <a:effectLst>
            <a:outerShdw blurRad="63500" sx="102000" sy="102000" algn="ctr" rotWithShape="0">
              <a:prstClr val="black">
                <a:alpha val="40000"/>
              </a:prstClr>
            </a:outerShdw>
          </a:effectLst>
        </p:spPr>
      </p:pic>
      <p:pic>
        <p:nvPicPr>
          <p:cNvPr id="32" name="图片 31">
            <a:extLst>
              <a:ext uri="{FF2B5EF4-FFF2-40B4-BE49-F238E27FC236}">
                <a16:creationId xmlns:a16="http://schemas.microsoft.com/office/drawing/2014/main" xmlns="" id="{04A3B7E1-CD21-49D1-AC4E-5B5BA5672500}"/>
              </a:ext>
            </a:extLst>
          </p:cNvPr>
          <p:cNvPicPr>
            <a:picLocks noChangeAspect="1"/>
          </p:cNvPicPr>
          <p:nvPr/>
        </p:nvPicPr>
        <p:blipFill rotWithShape="1">
          <a:blip r:embed="rId4">
            <a:extLst>
              <a:ext uri="{28A0092B-C50C-407E-A947-70E740481C1C}">
                <a14:useLocalDpi xmlns:a14="http://schemas.microsoft.com/office/drawing/2010/main" val="0"/>
              </a:ext>
            </a:extLst>
          </a:blip>
          <a:srcRect l="13415" t="30632" r="15466" b="28267"/>
          <a:stretch/>
        </p:blipFill>
        <p:spPr>
          <a:xfrm>
            <a:off x="4348860" y="3916213"/>
            <a:ext cx="3733092" cy="1886534"/>
          </a:xfrm>
          <a:prstGeom prst="rect">
            <a:avLst/>
          </a:prstGeom>
          <a:effectLst>
            <a:outerShdw blurRad="63500" sx="102000" sy="102000" algn="ctr" rotWithShape="0">
              <a:prstClr val="black">
                <a:alpha val="40000"/>
              </a:prstClr>
            </a:outerShdw>
          </a:effectLst>
        </p:spPr>
      </p:pic>
      <p:pic>
        <p:nvPicPr>
          <p:cNvPr id="33" name="图片 32">
            <a:extLst>
              <a:ext uri="{FF2B5EF4-FFF2-40B4-BE49-F238E27FC236}">
                <a16:creationId xmlns:a16="http://schemas.microsoft.com/office/drawing/2014/main" xmlns="" id="{31C74B76-4AE8-4CBF-9D7D-9FC1596CDCD1}"/>
              </a:ext>
            </a:extLst>
          </p:cNvPr>
          <p:cNvPicPr>
            <a:picLocks noChangeAspect="1"/>
          </p:cNvPicPr>
          <p:nvPr/>
        </p:nvPicPr>
        <p:blipFill rotWithShape="1">
          <a:blip r:embed="rId5">
            <a:extLst>
              <a:ext uri="{28A0092B-C50C-407E-A947-70E740481C1C}">
                <a14:useLocalDpi xmlns:a14="http://schemas.microsoft.com/office/drawing/2010/main" val="0"/>
              </a:ext>
            </a:extLst>
          </a:blip>
          <a:srcRect r="25386" b="27543"/>
          <a:stretch/>
        </p:blipFill>
        <p:spPr>
          <a:xfrm>
            <a:off x="1101366" y="1844169"/>
            <a:ext cx="3065900" cy="3971052"/>
          </a:xfrm>
          <a:prstGeom prst="rect">
            <a:avLst/>
          </a:prstGeom>
          <a:effectLst>
            <a:outerShdw blurRad="50800" dist="38100" algn="l" rotWithShape="0">
              <a:prstClr val="black">
                <a:alpha val="40000"/>
              </a:prstClr>
            </a:outerShdw>
          </a:effectLst>
        </p:spPr>
      </p:pic>
      <p:sp>
        <p:nvSpPr>
          <p:cNvPr id="34" name="矩形 33">
            <a:extLst>
              <a:ext uri="{FF2B5EF4-FFF2-40B4-BE49-F238E27FC236}">
                <a16:creationId xmlns:a16="http://schemas.microsoft.com/office/drawing/2014/main" xmlns="" id="{82EAD919-D6F2-44B0-8A5A-3DC2DC16623F}"/>
              </a:ext>
            </a:extLst>
          </p:cNvPr>
          <p:cNvSpPr/>
          <p:nvPr/>
        </p:nvSpPr>
        <p:spPr>
          <a:xfrm>
            <a:off x="8448001" y="1743778"/>
            <a:ext cx="1608133" cy="369332"/>
          </a:xfrm>
          <a:prstGeom prst="rect">
            <a:avLst/>
          </a:prstGeom>
        </p:spPr>
        <p:txBody>
          <a:bodyPr wrap="none">
            <a:spAutoFit/>
          </a:bodyPr>
          <a:lstStyle/>
          <a:p>
            <a:r>
              <a:rPr lang="zh-CN" altLang="en-US" b="1" dirty="0">
                <a:solidFill>
                  <a:schemeClr val="tx1">
                    <a:lumMod val="75000"/>
                    <a:lumOff val="25000"/>
                  </a:schemeClr>
                </a:solidFill>
                <a:latin typeface="+mn-ea"/>
              </a:rPr>
              <a:t>点击输入标题</a:t>
            </a:r>
          </a:p>
        </p:txBody>
      </p:sp>
      <p:sp>
        <p:nvSpPr>
          <p:cNvPr id="35" name="矩形 34">
            <a:extLst>
              <a:ext uri="{FF2B5EF4-FFF2-40B4-BE49-F238E27FC236}">
                <a16:creationId xmlns:a16="http://schemas.microsoft.com/office/drawing/2014/main" xmlns="" id="{7020634F-CC17-4FFA-ABA1-6D530DA2CC75}"/>
              </a:ext>
            </a:extLst>
          </p:cNvPr>
          <p:cNvSpPr/>
          <p:nvPr/>
        </p:nvSpPr>
        <p:spPr>
          <a:xfrm>
            <a:off x="8448001" y="2075402"/>
            <a:ext cx="2627643" cy="1132618"/>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a:t>
            </a:r>
          </a:p>
        </p:txBody>
      </p:sp>
      <p:sp>
        <p:nvSpPr>
          <p:cNvPr id="36" name="矩形 35">
            <a:extLst>
              <a:ext uri="{FF2B5EF4-FFF2-40B4-BE49-F238E27FC236}">
                <a16:creationId xmlns:a16="http://schemas.microsoft.com/office/drawing/2014/main" xmlns="" id="{6F87677A-2095-4E85-8548-F176E7862A0A}"/>
              </a:ext>
            </a:extLst>
          </p:cNvPr>
          <p:cNvSpPr/>
          <p:nvPr/>
        </p:nvSpPr>
        <p:spPr>
          <a:xfrm>
            <a:off x="8446544" y="3185398"/>
            <a:ext cx="2627643" cy="480131"/>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a:t>
            </a:r>
            <a:endParaRPr lang="zh-CN" altLang="en-US" sz="700" dirty="0">
              <a:solidFill>
                <a:schemeClr val="tx1">
                  <a:lumMod val="50000"/>
                  <a:lumOff val="50000"/>
                </a:schemeClr>
              </a:solidFill>
            </a:endParaRPr>
          </a:p>
        </p:txBody>
      </p:sp>
      <p:sp>
        <p:nvSpPr>
          <p:cNvPr id="37" name="矩形 36">
            <a:extLst>
              <a:ext uri="{FF2B5EF4-FFF2-40B4-BE49-F238E27FC236}">
                <a16:creationId xmlns:a16="http://schemas.microsoft.com/office/drawing/2014/main" xmlns="" id="{F8C3B2BB-37BB-44FE-AEEA-9A1A66E8BF8B}"/>
              </a:ext>
            </a:extLst>
          </p:cNvPr>
          <p:cNvSpPr/>
          <p:nvPr/>
        </p:nvSpPr>
        <p:spPr>
          <a:xfrm>
            <a:off x="8446544" y="3955946"/>
            <a:ext cx="1608133" cy="369332"/>
          </a:xfrm>
          <a:prstGeom prst="rect">
            <a:avLst/>
          </a:prstGeom>
        </p:spPr>
        <p:txBody>
          <a:bodyPr wrap="none">
            <a:spAutoFit/>
          </a:bodyPr>
          <a:lstStyle/>
          <a:p>
            <a:r>
              <a:rPr lang="zh-CN" altLang="en-US" b="1" dirty="0">
                <a:solidFill>
                  <a:schemeClr val="tx1">
                    <a:lumMod val="75000"/>
                    <a:lumOff val="25000"/>
                  </a:schemeClr>
                </a:solidFill>
                <a:latin typeface="+mn-ea"/>
              </a:rPr>
              <a:t>点击输入标题</a:t>
            </a:r>
          </a:p>
        </p:txBody>
      </p:sp>
      <p:sp>
        <p:nvSpPr>
          <p:cNvPr id="38" name="矩形 37">
            <a:extLst>
              <a:ext uri="{FF2B5EF4-FFF2-40B4-BE49-F238E27FC236}">
                <a16:creationId xmlns:a16="http://schemas.microsoft.com/office/drawing/2014/main" xmlns="" id="{E8DD0C55-E60A-4B7C-86CC-A085943446DC}"/>
              </a:ext>
            </a:extLst>
          </p:cNvPr>
          <p:cNvSpPr/>
          <p:nvPr/>
        </p:nvSpPr>
        <p:spPr>
          <a:xfrm>
            <a:off x="8446544" y="4257590"/>
            <a:ext cx="2627643" cy="1132618"/>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a:t>
            </a:r>
          </a:p>
        </p:txBody>
      </p:sp>
      <p:sp>
        <p:nvSpPr>
          <p:cNvPr id="39" name="矩形 38">
            <a:extLst>
              <a:ext uri="{FF2B5EF4-FFF2-40B4-BE49-F238E27FC236}">
                <a16:creationId xmlns:a16="http://schemas.microsoft.com/office/drawing/2014/main" xmlns="" id="{039F0EC2-087B-4F5D-8FC2-C274B43A313F}"/>
              </a:ext>
            </a:extLst>
          </p:cNvPr>
          <p:cNvSpPr/>
          <p:nvPr/>
        </p:nvSpPr>
        <p:spPr>
          <a:xfrm>
            <a:off x="8445087" y="5367586"/>
            <a:ext cx="2627643" cy="480131"/>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a:t>
            </a:r>
            <a:endParaRPr lang="zh-CN" altLang="en-US" sz="700" dirty="0">
              <a:solidFill>
                <a:schemeClr val="tx1">
                  <a:lumMod val="50000"/>
                  <a:lumOff val="50000"/>
                </a:schemeClr>
              </a:solidFill>
            </a:endParaRPr>
          </a:p>
        </p:txBody>
      </p:sp>
      <p:grpSp>
        <p:nvGrpSpPr>
          <p:cNvPr id="44" name="组合 43">
            <a:extLst>
              <a:ext uri="{FF2B5EF4-FFF2-40B4-BE49-F238E27FC236}">
                <a16:creationId xmlns:a16="http://schemas.microsoft.com/office/drawing/2014/main" xmlns="" id="{58305537-F192-46EA-95C7-F64338DFED5E}"/>
              </a:ext>
            </a:extLst>
          </p:cNvPr>
          <p:cNvGrpSpPr/>
          <p:nvPr/>
        </p:nvGrpSpPr>
        <p:grpSpPr>
          <a:xfrm>
            <a:off x="4700217" y="284505"/>
            <a:ext cx="3034083" cy="820447"/>
            <a:chOff x="4574433" y="284505"/>
            <a:chExt cx="3034083" cy="820447"/>
          </a:xfrm>
        </p:grpSpPr>
        <p:cxnSp>
          <p:nvCxnSpPr>
            <p:cNvPr id="45" name="直接连接符 44">
              <a:extLst>
                <a:ext uri="{FF2B5EF4-FFF2-40B4-BE49-F238E27FC236}">
                  <a16:creationId xmlns:a16="http://schemas.microsoft.com/office/drawing/2014/main" xmlns="" id="{BE9C7A0F-C49C-478E-B072-C1AE4F725271}"/>
                </a:ext>
              </a:extLst>
            </p:cNvPr>
            <p:cNvCxnSpPr>
              <a:cxnSpLocks/>
            </p:cNvCxnSpPr>
            <p:nvPr/>
          </p:nvCxnSpPr>
          <p:spPr>
            <a:xfrm>
              <a:off x="5582320" y="1104952"/>
              <a:ext cx="735851" cy="0"/>
            </a:xfrm>
            <a:prstGeom prst="line">
              <a:avLst/>
            </a:prstGeom>
            <a:ln>
              <a:solidFill>
                <a:srgbClr val="3A5A4F"/>
              </a:solidFill>
            </a:ln>
          </p:spPr>
          <p:style>
            <a:lnRef idx="1">
              <a:schemeClr val="accent1"/>
            </a:lnRef>
            <a:fillRef idx="0">
              <a:schemeClr val="accent1"/>
            </a:fillRef>
            <a:effectRef idx="0">
              <a:schemeClr val="accent1"/>
            </a:effectRef>
            <a:fontRef idx="minor">
              <a:schemeClr val="tx1"/>
            </a:fontRef>
          </p:style>
        </p:cxnSp>
        <p:sp>
          <p:nvSpPr>
            <p:cNvPr id="46" name="矩形 45">
              <a:extLst>
                <a:ext uri="{FF2B5EF4-FFF2-40B4-BE49-F238E27FC236}">
                  <a16:creationId xmlns:a16="http://schemas.microsoft.com/office/drawing/2014/main" xmlns="" id="{730921BC-147F-4277-82CC-24315016DA8B}"/>
                </a:ext>
              </a:extLst>
            </p:cNvPr>
            <p:cNvSpPr/>
            <p:nvPr/>
          </p:nvSpPr>
          <p:spPr>
            <a:xfrm>
              <a:off x="4574433" y="284505"/>
              <a:ext cx="3034083" cy="461665"/>
            </a:xfrm>
            <a:prstGeom prst="rect">
              <a:avLst/>
            </a:prstGeom>
          </p:spPr>
          <p:txBody>
            <a:bodyPr wrap="square">
              <a:spAutoFit/>
            </a:bodyPr>
            <a:lstStyle/>
            <a:p>
              <a:r>
                <a:rPr lang="zh-CN" altLang="en-US" sz="2400" b="1" spc="600" dirty="0">
                  <a:solidFill>
                    <a:srgbClr val="3A5A4F"/>
                  </a:solidFill>
                  <a:latin typeface="+mj-ea"/>
                  <a:ea typeface="+mj-ea"/>
                </a:rPr>
                <a:t>点击输入标题内容</a:t>
              </a:r>
            </a:p>
          </p:txBody>
        </p:sp>
        <p:sp>
          <p:nvSpPr>
            <p:cNvPr id="47" name="矩形 46">
              <a:extLst>
                <a:ext uri="{FF2B5EF4-FFF2-40B4-BE49-F238E27FC236}">
                  <a16:creationId xmlns:a16="http://schemas.microsoft.com/office/drawing/2014/main" xmlns="" id="{617C67AB-037D-4CC1-810B-A0D76A3B0040}"/>
                </a:ext>
              </a:extLst>
            </p:cNvPr>
            <p:cNvSpPr/>
            <p:nvPr/>
          </p:nvSpPr>
          <p:spPr>
            <a:xfrm>
              <a:off x="4750725" y="684396"/>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485572663"/>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500"/>
                                        <p:tgtEl>
                                          <p:spTgt spid="38"/>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3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a:extLst>
              <a:ext uri="{FF2B5EF4-FFF2-40B4-BE49-F238E27FC236}">
                <a16:creationId xmlns:a16="http://schemas.microsoft.com/office/drawing/2014/main" xmlns="" id="{4B170852-4D4F-4AF6-A5CB-524783AAFB9B}"/>
              </a:ext>
            </a:extLst>
          </p:cNvPr>
          <p:cNvPicPr>
            <a:picLocks noChangeAspect="1"/>
          </p:cNvPicPr>
          <p:nvPr/>
        </p:nvPicPr>
        <p:blipFill rotWithShape="1">
          <a:blip r:embed="rId3">
            <a:extLst>
              <a:ext uri="{28A0092B-C50C-407E-A947-70E740481C1C}">
                <a14:useLocalDpi xmlns:a14="http://schemas.microsoft.com/office/drawing/2010/main" val="0"/>
              </a:ext>
            </a:extLst>
          </a:blip>
          <a:srcRect t="48182" b="9790"/>
          <a:stretch/>
        </p:blipFill>
        <p:spPr>
          <a:xfrm>
            <a:off x="1109272" y="3473970"/>
            <a:ext cx="10073284" cy="2830747"/>
          </a:xfrm>
          <a:prstGeom prst="rect">
            <a:avLst/>
          </a:prstGeom>
        </p:spPr>
      </p:pic>
      <p:sp>
        <p:nvSpPr>
          <p:cNvPr id="40" name="矩形 39">
            <a:extLst>
              <a:ext uri="{FF2B5EF4-FFF2-40B4-BE49-F238E27FC236}">
                <a16:creationId xmlns:a16="http://schemas.microsoft.com/office/drawing/2014/main" xmlns="" id="{112E92DF-4538-42C8-B93F-E4E485F86DC1}"/>
              </a:ext>
            </a:extLst>
          </p:cNvPr>
          <p:cNvSpPr/>
          <p:nvPr/>
        </p:nvSpPr>
        <p:spPr>
          <a:xfrm>
            <a:off x="1024434" y="1618671"/>
            <a:ext cx="1133644" cy="369332"/>
          </a:xfrm>
          <a:prstGeom prst="rect">
            <a:avLst/>
          </a:prstGeom>
        </p:spPr>
        <p:txBody>
          <a:bodyPr wrap="none">
            <a:spAutoFit/>
          </a:bodyPr>
          <a:lstStyle/>
          <a:p>
            <a:r>
              <a:rPr lang="zh-CN" altLang="en-US" b="1" dirty="0">
                <a:solidFill>
                  <a:schemeClr val="tx1">
                    <a:lumMod val="65000"/>
                    <a:lumOff val="35000"/>
                  </a:schemeClr>
                </a:solidFill>
                <a:latin typeface="+mn-ea"/>
              </a:rPr>
              <a:t>输入标题</a:t>
            </a:r>
          </a:p>
        </p:txBody>
      </p:sp>
      <p:sp>
        <p:nvSpPr>
          <p:cNvPr id="41" name="矩形 40">
            <a:extLst>
              <a:ext uri="{FF2B5EF4-FFF2-40B4-BE49-F238E27FC236}">
                <a16:creationId xmlns:a16="http://schemas.microsoft.com/office/drawing/2014/main" xmlns="" id="{4DE4CD0F-D0A4-427B-99C1-F4356D44FC6E}"/>
              </a:ext>
            </a:extLst>
          </p:cNvPr>
          <p:cNvSpPr/>
          <p:nvPr/>
        </p:nvSpPr>
        <p:spPr>
          <a:xfrm>
            <a:off x="1009444" y="1977001"/>
            <a:ext cx="3271433" cy="872547"/>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a:t>
            </a:r>
          </a:p>
        </p:txBody>
      </p:sp>
      <p:sp>
        <p:nvSpPr>
          <p:cNvPr id="42" name="矩形 41">
            <a:extLst>
              <a:ext uri="{FF2B5EF4-FFF2-40B4-BE49-F238E27FC236}">
                <a16:creationId xmlns:a16="http://schemas.microsoft.com/office/drawing/2014/main" xmlns="" id="{5BBD700D-E9F8-4CB4-846F-CA0D60D30F4A}"/>
              </a:ext>
            </a:extLst>
          </p:cNvPr>
          <p:cNvSpPr/>
          <p:nvPr/>
        </p:nvSpPr>
        <p:spPr>
          <a:xfrm>
            <a:off x="1024434" y="2838295"/>
            <a:ext cx="3271433" cy="350865"/>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a:t>
            </a:r>
            <a:endParaRPr lang="zh-CN" altLang="en-US" sz="700" dirty="0">
              <a:solidFill>
                <a:schemeClr val="tx1">
                  <a:lumMod val="50000"/>
                  <a:lumOff val="50000"/>
                </a:schemeClr>
              </a:solidFill>
            </a:endParaRPr>
          </a:p>
        </p:txBody>
      </p:sp>
      <p:sp>
        <p:nvSpPr>
          <p:cNvPr id="43" name="矩形 42">
            <a:extLst>
              <a:ext uri="{FF2B5EF4-FFF2-40B4-BE49-F238E27FC236}">
                <a16:creationId xmlns:a16="http://schemas.microsoft.com/office/drawing/2014/main" xmlns="" id="{2F81D3F3-70BE-4123-80BB-10D79EB749D9}"/>
              </a:ext>
            </a:extLst>
          </p:cNvPr>
          <p:cNvSpPr/>
          <p:nvPr/>
        </p:nvSpPr>
        <p:spPr>
          <a:xfrm>
            <a:off x="4529463" y="1618671"/>
            <a:ext cx="1133644" cy="369332"/>
          </a:xfrm>
          <a:prstGeom prst="rect">
            <a:avLst/>
          </a:prstGeom>
        </p:spPr>
        <p:txBody>
          <a:bodyPr wrap="none">
            <a:spAutoFit/>
          </a:bodyPr>
          <a:lstStyle/>
          <a:p>
            <a:r>
              <a:rPr lang="zh-CN" altLang="en-US" b="1" dirty="0">
                <a:solidFill>
                  <a:schemeClr val="tx1">
                    <a:lumMod val="65000"/>
                    <a:lumOff val="35000"/>
                  </a:schemeClr>
                </a:solidFill>
                <a:latin typeface="+mn-ea"/>
              </a:rPr>
              <a:t>输入标题</a:t>
            </a:r>
          </a:p>
        </p:txBody>
      </p:sp>
      <p:sp>
        <p:nvSpPr>
          <p:cNvPr id="44" name="矩形 43">
            <a:extLst>
              <a:ext uri="{FF2B5EF4-FFF2-40B4-BE49-F238E27FC236}">
                <a16:creationId xmlns:a16="http://schemas.microsoft.com/office/drawing/2014/main" xmlns="" id="{626EC0A0-AE05-4280-9E98-95221E91EDF0}"/>
              </a:ext>
            </a:extLst>
          </p:cNvPr>
          <p:cNvSpPr/>
          <p:nvPr/>
        </p:nvSpPr>
        <p:spPr>
          <a:xfrm>
            <a:off x="4514473" y="1977001"/>
            <a:ext cx="3271433" cy="872547"/>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a:t>
            </a:r>
          </a:p>
        </p:txBody>
      </p:sp>
      <p:sp>
        <p:nvSpPr>
          <p:cNvPr id="45" name="矩形 44">
            <a:extLst>
              <a:ext uri="{FF2B5EF4-FFF2-40B4-BE49-F238E27FC236}">
                <a16:creationId xmlns:a16="http://schemas.microsoft.com/office/drawing/2014/main" xmlns="" id="{255F1D47-BACA-4E79-968B-89EC7BD47A4B}"/>
              </a:ext>
            </a:extLst>
          </p:cNvPr>
          <p:cNvSpPr/>
          <p:nvPr/>
        </p:nvSpPr>
        <p:spPr>
          <a:xfrm>
            <a:off x="4529463" y="2838295"/>
            <a:ext cx="3271433" cy="350865"/>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a:t>
            </a:r>
            <a:endParaRPr lang="zh-CN" altLang="en-US" sz="700" dirty="0">
              <a:solidFill>
                <a:schemeClr val="tx1">
                  <a:lumMod val="50000"/>
                  <a:lumOff val="50000"/>
                </a:schemeClr>
              </a:solidFill>
            </a:endParaRPr>
          </a:p>
        </p:txBody>
      </p:sp>
      <p:sp>
        <p:nvSpPr>
          <p:cNvPr id="46" name="矩形 45">
            <a:extLst>
              <a:ext uri="{FF2B5EF4-FFF2-40B4-BE49-F238E27FC236}">
                <a16:creationId xmlns:a16="http://schemas.microsoft.com/office/drawing/2014/main" xmlns="" id="{28D699D8-1D78-46DD-880B-967D4D8A44EE}"/>
              </a:ext>
            </a:extLst>
          </p:cNvPr>
          <p:cNvSpPr/>
          <p:nvPr/>
        </p:nvSpPr>
        <p:spPr>
          <a:xfrm>
            <a:off x="7926113" y="1618671"/>
            <a:ext cx="1133644" cy="369332"/>
          </a:xfrm>
          <a:prstGeom prst="rect">
            <a:avLst/>
          </a:prstGeom>
        </p:spPr>
        <p:txBody>
          <a:bodyPr wrap="none">
            <a:spAutoFit/>
          </a:bodyPr>
          <a:lstStyle/>
          <a:p>
            <a:r>
              <a:rPr lang="zh-CN" altLang="en-US" b="1" dirty="0">
                <a:solidFill>
                  <a:schemeClr val="tx1">
                    <a:lumMod val="65000"/>
                    <a:lumOff val="35000"/>
                  </a:schemeClr>
                </a:solidFill>
                <a:latin typeface="+mn-ea"/>
              </a:rPr>
              <a:t>输入标题</a:t>
            </a:r>
          </a:p>
        </p:txBody>
      </p:sp>
      <p:sp>
        <p:nvSpPr>
          <p:cNvPr id="47" name="矩形 46">
            <a:extLst>
              <a:ext uri="{FF2B5EF4-FFF2-40B4-BE49-F238E27FC236}">
                <a16:creationId xmlns:a16="http://schemas.microsoft.com/office/drawing/2014/main" xmlns="" id="{9DECBF93-7E21-4B99-A5E2-06A6041EEA47}"/>
              </a:ext>
            </a:extLst>
          </p:cNvPr>
          <p:cNvSpPr/>
          <p:nvPr/>
        </p:nvSpPr>
        <p:spPr>
          <a:xfrm>
            <a:off x="7911123" y="1977001"/>
            <a:ext cx="3271433" cy="872547"/>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a:t>
            </a:r>
          </a:p>
        </p:txBody>
      </p:sp>
      <p:sp>
        <p:nvSpPr>
          <p:cNvPr id="48" name="矩形 47">
            <a:extLst>
              <a:ext uri="{FF2B5EF4-FFF2-40B4-BE49-F238E27FC236}">
                <a16:creationId xmlns:a16="http://schemas.microsoft.com/office/drawing/2014/main" xmlns="" id="{BD8FB522-70F5-436D-910E-9DF06F47538E}"/>
              </a:ext>
            </a:extLst>
          </p:cNvPr>
          <p:cNvSpPr/>
          <p:nvPr/>
        </p:nvSpPr>
        <p:spPr>
          <a:xfrm>
            <a:off x="7926113" y="2838295"/>
            <a:ext cx="3271433" cy="350865"/>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a:t>
            </a:r>
            <a:endParaRPr lang="zh-CN" altLang="en-US" sz="700" dirty="0">
              <a:solidFill>
                <a:schemeClr val="tx1">
                  <a:lumMod val="50000"/>
                  <a:lumOff val="50000"/>
                </a:schemeClr>
              </a:solidFill>
            </a:endParaRPr>
          </a:p>
        </p:txBody>
      </p:sp>
      <p:grpSp>
        <p:nvGrpSpPr>
          <p:cNvPr id="53" name="组合 52">
            <a:extLst>
              <a:ext uri="{FF2B5EF4-FFF2-40B4-BE49-F238E27FC236}">
                <a16:creationId xmlns:a16="http://schemas.microsoft.com/office/drawing/2014/main" xmlns="" id="{5E3F734F-2532-43EE-AE20-6E8C86539D0D}"/>
              </a:ext>
            </a:extLst>
          </p:cNvPr>
          <p:cNvGrpSpPr/>
          <p:nvPr/>
        </p:nvGrpSpPr>
        <p:grpSpPr>
          <a:xfrm>
            <a:off x="4700217" y="284505"/>
            <a:ext cx="3034083" cy="820447"/>
            <a:chOff x="4574433" y="284505"/>
            <a:chExt cx="3034083" cy="820447"/>
          </a:xfrm>
        </p:grpSpPr>
        <p:cxnSp>
          <p:nvCxnSpPr>
            <p:cNvPr id="54" name="直接连接符 53">
              <a:extLst>
                <a:ext uri="{FF2B5EF4-FFF2-40B4-BE49-F238E27FC236}">
                  <a16:creationId xmlns:a16="http://schemas.microsoft.com/office/drawing/2014/main" xmlns="" id="{303C20BE-C060-4907-AACC-21E3226EC27A}"/>
                </a:ext>
              </a:extLst>
            </p:cNvPr>
            <p:cNvCxnSpPr>
              <a:cxnSpLocks/>
            </p:cNvCxnSpPr>
            <p:nvPr/>
          </p:nvCxnSpPr>
          <p:spPr>
            <a:xfrm>
              <a:off x="5582320" y="1104952"/>
              <a:ext cx="735851" cy="0"/>
            </a:xfrm>
            <a:prstGeom prst="line">
              <a:avLst/>
            </a:prstGeom>
            <a:ln>
              <a:solidFill>
                <a:srgbClr val="3A5A4F"/>
              </a:solidFill>
            </a:ln>
          </p:spPr>
          <p:style>
            <a:lnRef idx="1">
              <a:schemeClr val="accent1"/>
            </a:lnRef>
            <a:fillRef idx="0">
              <a:schemeClr val="accent1"/>
            </a:fillRef>
            <a:effectRef idx="0">
              <a:schemeClr val="accent1"/>
            </a:effectRef>
            <a:fontRef idx="minor">
              <a:schemeClr val="tx1"/>
            </a:fontRef>
          </p:style>
        </p:cxnSp>
        <p:sp>
          <p:nvSpPr>
            <p:cNvPr id="55" name="矩形 54">
              <a:extLst>
                <a:ext uri="{FF2B5EF4-FFF2-40B4-BE49-F238E27FC236}">
                  <a16:creationId xmlns:a16="http://schemas.microsoft.com/office/drawing/2014/main" xmlns="" id="{6B4A585C-9FC3-41CE-95D2-6EE4E414EC22}"/>
                </a:ext>
              </a:extLst>
            </p:cNvPr>
            <p:cNvSpPr/>
            <p:nvPr/>
          </p:nvSpPr>
          <p:spPr>
            <a:xfrm>
              <a:off x="4574433" y="284505"/>
              <a:ext cx="3034083" cy="461665"/>
            </a:xfrm>
            <a:prstGeom prst="rect">
              <a:avLst/>
            </a:prstGeom>
          </p:spPr>
          <p:txBody>
            <a:bodyPr wrap="square">
              <a:spAutoFit/>
            </a:bodyPr>
            <a:lstStyle/>
            <a:p>
              <a:r>
                <a:rPr lang="zh-CN" altLang="en-US" sz="2400" b="1" spc="600" dirty="0">
                  <a:solidFill>
                    <a:srgbClr val="3A5A4F"/>
                  </a:solidFill>
                  <a:latin typeface="+mj-ea"/>
                  <a:ea typeface="+mj-ea"/>
                </a:rPr>
                <a:t>点击输入标题内容</a:t>
              </a:r>
            </a:p>
          </p:txBody>
        </p:sp>
        <p:sp>
          <p:nvSpPr>
            <p:cNvPr id="56" name="矩形 55">
              <a:extLst>
                <a:ext uri="{FF2B5EF4-FFF2-40B4-BE49-F238E27FC236}">
                  <a16:creationId xmlns:a16="http://schemas.microsoft.com/office/drawing/2014/main" xmlns="" id="{13B248D1-9BC6-4413-A8F6-69E924A82079}"/>
                </a:ext>
              </a:extLst>
            </p:cNvPr>
            <p:cNvSpPr/>
            <p:nvPr/>
          </p:nvSpPr>
          <p:spPr>
            <a:xfrm>
              <a:off x="4750725" y="684396"/>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529070826"/>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500"/>
                                        <p:tgtEl>
                                          <p:spTgt spid="4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fade">
                                      <p:cBhvr>
                                        <p:cTn id="15" dur="500"/>
                                        <p:tgtEl>
                                          <p:spTgt spid="4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500"/>
                                        <p:tgtEl>
                                          <p:spTgt spid="4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fade">
                                      <p:cBhvr>
                                        <p:cTn id="23" dur="500"/>
                                        <p:tgtEl>
                                          <p:spTgt spid="4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500"/>
                                        <p:tgtEl>
                                          <p:spTgt spid="45"/>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500"/>
                                        <p:tgtEl>
                                          <p:spTgt spid="46"/>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fade">
                                      <p:cBhvr>
                                        <p:cTn id="39" dur="500"/>
                                        <p:tgtEl>
                                          <p:spTgt spid="47"/>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fade">
                                      <p:cBhvr>
                                        <p:cTn id="43" dur="500"/>
                                        <p:tgtEl>
                                          <p:spTgt spid="48"/>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P spid="47" grpId="0"/>
      <p:bldP spid="4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a:extLst>
              <a:ext uri="{FF2B5EF4-FFF2-40B4-BE49-F238E27FC236}">
                <a16:creationId xmlns:a16="http://schemas.microsoft.com/office/drawing/2014/main" xmlns="" id="{B1AABA13-1624-4D1F-870A-96A952002932}"/>
              </a:ext>
            </a:extLst>
          </p:cNvPr>
          <p:cNvCxnSpPr>
            <a:cxnSpLocks/>
          </p:cNvCxnSpPr>
          <p:nvPr/>
        </p:nvCxnSpPr>
        <p:spPr>
          <a:xfrm>
            <a:off x="1553897" y="4640456"/>
            <a:ext cx="4755983"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29" name="组合 28">
            <a:extLst>
              <a:ext uri="{FF2B5EF4-FFF2-40B4-BE49-F238E27FC236}">
                <a16:creationId xmlns:a16="http://schemas.microsoft.com/office/drawing/2014/main" xmlns="" id="{48ADBF59-7668-49D9-BDB8-B05E1D35DB73}"/>
              </a:ext>
            </a:extLst>
          </p:cNvPr>
          <p:cNvGrpSpPr/>
          <p:nvPr/>
        </p:nvGrpSpPr>
        <p:grpSpPr>
          <a:xfrm>
            <a:off x="902376" y="1357710"/>
            <a:ext cx="4830989" cy="3877299"/>
            <a:chOff x="576368" y="1304207"/>
            <a:chExt cx="4830989" cy="3877299"/>
          </a:xfrm>
        </p:grpSpPr>
        <p:sp>
          <p:nvSpPr>
            <p:cNvPr id="8" name="矩形 7">
              <a:extLst>
                <a:ext uri="{FF2B5EF4-FFF2-40B4-BE49-F238E27FC236}">
                  <a16:creationId xmlns:a16="http://schemas.microsoft.com/office/drawing/2014/main" xmlns="" id="{70ECB2E3-5A8C-415D-BD5C-C0290B9B410B}"/>
                </a:ext>
              </a:extLst>
            </p:cNvPr>
            <p:cNvSpPr/>
            <p:nvPr/>
          </p:nvSpPr>
          <p:spPr>
            <a:xfrm>
              <a:off x="576368" y="1522155"/>
              <a:ext cx="4830989" cy="2308324"/>
            </a:xfrm>
            <a:prstGeom prst="rect">
              <a:avLst/>
            </a:prstGeom>
          </p:spPr>
          <p:txBody>
            <a:bodyPr wrap="square">
              <a:spAutoFit/>
            </a:bodyPr>
            <a:lstStyle/>
            <a:p>
              <a:r>
                <a:rPr lang="zh-CN" altLang="en-US" sz="7200" spc="600" dirty="0">
                  <a:solidFill>
                    <a:srgbClr val="345D4D"/>
                  </a:solidFill>
                  <a:latin typeface="+mj-ea"/>
                  <a:ea typeface="+mj-ea"/>
                </a:rPr>
                <a:t>感谢观看最美乡村</a:t>
              </a:r>
            </a:p>
          </p:txBody>
        </p:sp>
        <p:sp>
          <p:nvSpPr>
            <p:cNvPr id="10" name="矩形 9">
              <a:extLst>
                <a:ext uri="{FF2B5EF4-FFF2-40B4-BE49-F238E27FC236}">
                  <a16:creationId xmlns:a16="http://schemas.microsoft.com/office/drawing/2014/main" xmlns="" id="{F7FAA20A-1718-4BCD-8649-C8BCFAF95E2C}"/>
                </a:ext>
              </a:extLst>
            </p:cNvPr>
            <p:cNvSpPr/>
            <p:nvPr/>
          </p:nvSpPr>
          <p:spPr>
            <a:xfrm>
              <a:off x="609301" y="4007790"/>
              <a:ext cx="4657044" cy="230832"/>
            </a:xfrm>
            <a:prstGeom prst="rect">
              <a:avLst/>
            </a:prstGeom>
          </p:spPr>
          <p:txBody>
            <a:bodyPr wrap="none">
              <a:spAutoFit/>
            </a:bodyPr>
            <a:lstStyle/>
            <a:p>
              <a:r>
                <a:rPr lang="en-US" altLang="zh-CN" sz="900" spc="300" dirty="0">
                  <a:solidFill>
                    <a:schemeClr val="tx1">
                      <a:lumMod val="65000"/>
                      <a:lumOff val="35000"/>
                    </a:schemeClr>
                  </a:solidFill>
                  <a:latin typeface="Tw Cen MT" panose="020B0602020104020603" pitchFamily="34" charset="0"/>
                  <a:cs typeface="Arial" panose="020B0604020202020204" pitchFamily="34" charset="0"/>
                </a:rPr>
                <a:t>THE MOST BEAUTIFUL COUNTRYSIDE IN RURAL TOURISM</a:t>
              </a:r>
              <a:endParaRPr lang="zh-CN" altLang="en-US" sz="900" spc="300" dirty="0">
                <a:solidFill>
                  <a:schemeClr val="tx1">
                    <a:lumMod val="65000"/>
                    <a:lumOff val="35000"/>
                  </a:schemeClr>
                </a:solidFill>
                <a:latin typeface="Tw Cen MT" panose="020B0602020104020603" pitchFamily="34" charset="0"/>
                <a:cs typeface="Arial" panose="020B0604020202020204" pitchFamily="34" charset="0"/>
              </a:endParaRPr>
            </a:p>
          </p:txBody>
        </p:sp>
        <p:sp>
          <p:nvSpPr>
            <p:cNvPr id="5" name="文本框 4">
              <a:extLst>
                <a:ext uri="{FF2B5EF4-FFF2-40B4-BE49-F238E27FC236}">
                  <a16:creationId xmlns:a16="http://schemas.microsoft.com/office/drawing/2014/main" xmlns="" id="{9971BF96-36F2-443B-9941-8E8D605B6782}"/>
                </a:ext>
              </a:extLst>
            </p:cNvPr>
            <p:cNvSpPr txBox="1"/>
            <p:nvPr/>
          </p:nvSpPr>
          <p:spPr>
            <a:xfrm>
              <a:off x="609300" y="4919597"/>
              <a:ext cx="1579291" cy="253916"/>
            </a:xfrm>
            <a:prstGeom prst="rect">
              <a:avLst/>
            </a:prstGeom>
            <a:solidFill>
              <a:srgbClr val="345D4D"/>
            </a:solidFill>
            <a:ln w="12700">
              <a:solidFill>
                <a:srgbClr val="FFFFFF"/>
              </a:solidFill>
            </a:ln>
          </p:spPr>
          <p:txBody>
            <a:bodyPr wrap="square" rtlCol="0">
              <a:spAutoFit/>
            </a:bodyPr>
            <a:lstStyle/>
            <a:p>
              <a:r>
                <a:rPr lang="zh-CN" altLang="en-US" sz="1050" spc="300" dirty="0">
                  <a:solidFill>
                    <a:schemeClr val="bg1"/>
                  </a:solidFill>
                  <a:latin typeface="+mn-ea"/>
                </a:rPr>
                <a:t>汇报人</a:t>
              </a:r>
              <a:r>
                <a:rPr lang="zh-CN" altLang="en-US" sz="1050" spc="300" dirty="0" smtClean="0">
                  <a:solidFill>
                    <a:schemeClr val="bg1"/>
                  </a:solidFill>
                  <a:latin typeface="+mn-ea"/>
                </a:rPr>
                <a:t>：</a:t>
              </a:r>
              <a:r>
                <a:rPr lang="en-US" altLang="zh-CN" sz="1050" spc="300" dirty="0" smtClean="0">
                  <a:solidFill>
                    <a:schemeClr val="bg1"/>
                  </a:solidFill>
                  <a:latin typeface="+mn-ea"/>
                </a:rPr>
                <a:t>PPT</a:t>
              </a:r>
              <a:r>
                <a:rPr lang="zh-CN" altLang="en-US" sz="1050" spc="300" dirty="0" smtClean="0">
                  <a:solidFill>
                    <a:schemeClr val="bg1"/>
                  </a:solidFill>
                  <a:latin typeface="+mn-ea"/>
                </a:rPr>
                <a:t>家园</a:t>
              </a:r>
              <a:endParaRPr lang="zh-CN" altLang="en-US" sz="1050" spc="300" dirty="0">
                <a:solidFill>
                  <a:schemeClr val="bg1"/>
                </a:solidFill>
                <a:latin typeface="+mn-ea"/>
              </a:endParaRPr>
            </a:p>
          </p:txBody>
        </p:sp>
        <p:sp>
          <p:nvSpPr>
            <p:cNvPr id="12" name="文本框 11">
              <a:extLst>
                <a:ext uri="{FF2B5EF4-FFF2-40B4-BE49-F238E27FC236}">
                  <a16:creationId xmlns:a16="http://schemas.microsoft.com/office/drawing/2014/main" xmlns="" id="{0226407B-B7BD-4D7D-BA0A-491593B89C64}"/>
                </a:ext>
              </a:extLst>
            </p:cNvPr>
            <p:cNvSpPr txBox="1"/>
            <p:nvPr/>
          </p:nvSpPr>
          <p:spPr>
            <a:xfrm>
              <a:off x="2272710" y="4935285"/>
              <a:ext cx="1235313" cy="246221"/>
            </a:xfrm>
            <a:prstGeom prst="rect">
              <a:avLst/>
            </a:prstGeom>
            <a:noFill/>
            <a:ln w="12700">
              <a:solidFill>
                <a:srgbClr val="345D4D"/>
              </a:solidFill>
            </a:ln>
          </p:spPr>
          <p:txBody>
            <a:bodyPr wrap="square" rtlCol="0">
              <a:spAutoFit/>
            </a:bodyPr>
            <a:lstStyle/>
            <a:p>
              <a:r>
                <a:rPr lang="en-US" altLang="zh-CN" sz="1000" spc="300" dirty="0" smtClean="0">
                  <a:solidFill>
                    <a:srgbClr val="345D4D"/>
                  </a:solidFill>
                  <a:latin typeface="+mn-ea"/>
                  <a:cs typeface="Arial" panose="020B0604020202020204" pitchFamily="34" charset="0"/>
                </a:rPr>
                <a:t>202X-00-00</a:t>
              </a:r>
              <a:endParaRPr lang="zh-CN" altLang="en-US" sz="1000" spc="300" dirty="0">
                <a:solidFill>
                  <a:srgbClr val="345D4D"/>
                </a:solidFill>
                <a:latin typeface="+mn-ea"/>
                <a:cs typeface="Arial" panose="020B0604020202020204" pitchFamily="34" charset="0"/>
              </a:endParaRPr>
            </a:p>
          </p:txBody>
        </p:sp>
        <p:cxnSp>
          <p:nvCxnSpPr>
            <p:cNvPr id="15" name="直接连接符 14">
              <a:extLst>
                <a:ext uri="{FF2B5EF4-FFF2-40B4-BE49-F238E27FC236}">
                  <a16:creationId xmlns:a16="http://schemas.microsoft.com/office/drawing/2014/main" xmlns="" id="{CF8D179A-F6AF-4294-822B-E2D8C1F0845F}"/>
                </a:ext>
              </a:extLst>
            </p:cNvPr>
            <p:cNvCxnSpPr>
              <a:cxnSpLocks/>
            </p:cNvCxnSpPr>
            <p:nvPr/>
          </p:nvCxnSpPr>
          <p:spPr>
            <a:xfrm>
              <a:off x="719839" y="1304207"/>
              <a:ext cx="834058" cy="0"/>
            </a:xfrm>
            <a:prstGeom prst="line">
              <a:avLst/>
            </a:prstGeom>
            <a:ln w="28575">
              <a:solidFill>
                <a:srgbClr val="345D4D"/>
              </a:solidFill>
            </a:ln>
          </p:spPr>
          <p:style>
            <a:lnRef idx="1">
              <a:schemeClr val="accent1"/>
            </a:lnRef>
            <a:fillRef idx="0">
              <a:schemeClr val="accent1"/>
            </a:fillRef>
            <a:effectRef idx="0">
              <a:schemeClr val="accent1"/>
            </a:effectRef>
            <a:fontRef idx="minor">
              <a:schemeClr val="tx1"/>
            </a:fontRef>
          </p:style>
        </p:cxnSp>
      </p:grpSp>
      <p:pic>
        <p:nvPicPr>
          <p:cNvPr id="27" name="图片 26">
            <a:extLst>
              <a:ext uri="{FF2B5EF4-FFF2-40B4-BE49-F238E27FC236}">
                <a16:creationId xmlns:a16="http://schemas.microsoft.com/office/drawing/2014/main" xmlns="" id="{68475DBD-228A-48D1-AC44-424503F33BD1}"/>
              </a:ext>
            </a:extLst>
          </p:cNvPr>
          <p:cNvPicPr>
            <a:picLocks noChangeAspect="1"/>
          </p:cNvPicPr>
          <p:nvPr/>
        </p:nvPicPr>
        <p:blipFill rotWithShape="1">
          <a:blip r:embed="rId3">
            <a:extLst>
              <a:ext uri="{28A0092B-C50C-407E-A947-70E740481C1C}">
                <a14:useLocalDpi xmlns:a14="http://schemas.microsoft.com/office/drawing/2010/main" val="0"/>
              </a:ext>
            </a:extLst>
          </a:blip>
          <a:srcRect l="32910"/>
          <a:stretch/>
        </p:blipFill>
        <p:spPr>
          <a:xfrm flipH="1">
            <a:off x="5788158" y="524"/>
            <a:ext cx="6403842" cy="6857473"/>
          </a:xfrm>
          <a:prstGeom prst="rect">
            <a:avLst/>
          </a:prstGeom>
          <a:effectLst>
            <a:outerShdw blurRad="114300" dist="25400" sx="102000" sy="102000" algn="ctr" rotWithShape="0">
              <a:prstClr val="black">
                <a:alpha val="20000"/>
              </a:prstClr>
            </a:outerShdw>
          </a:effectLst>
        </p:spPr>
      </p:pic>
      <p:pic>
        <p:nvPicPr>
          <p:cNvPr id="25" name="图片 24">
            <a:extLst>
              <a:ext uri="{FF2B5EF4-FFF2-40B4-BE49-F238E27FC236}">
                <a16:creationId xmlns:a16="http://schemas.microsoft.com/office/drawing/2014/main" xmlns="" id="{780C29FB-09F3-4FE7-BC81-E9B39E956A0D}"/>
              </a:ext>
            </a:extLst>
          </p:cNvPr>
          <p:cNvPicPr>
            <a:picLocks noChangeAspect="1"/>
          </p:cNvPicPr>
          <p:nvPr/>
        </p:nvPicPr>
        <p:blipFill>
          <a:blip r:embed="rId4"/>
          <a:stretch>
            <a:fillRect/>
          </a:stretch>
        </p:blipFill>
        <p:spPr>
          <a:xfrm>
            <a:off x="4380969" y="4806680"/>
            <a:ext cx="725186" cy="1251052"/>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866841869"/>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Theme">
  <a:themeElements>
    <a:clrScheme name="都市">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自定义 1">
      <a:majorFont>
        <a:latin typeface="Century Gothic"/>
        <a:ea typeface="庞门正道标题体"/>
        <a:cs typeface=""/>
      </a:majorFont>
      <a:minorFont>
        <a:latin typeface="Century Gothic"/>
        <a:ea typeface="思源黑体 CN Light"/>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2814</TotalTime>
  <Words>2130</Words>
  <Application>Microsoft Office PowerPoint</Application>
  <PresentationFormat>自定义</PresentationFormat>
  <Paragraphs>167</Paragraphs>
  <Slides>22</Slides>
  <Notes>22</Notes>
  <HiddenSlides>0</HiddenSlides>
  <MMClips>0</MMClips>
  <ScaleCrop>false</ScaleCrop>
  <HeadingPairs>
    <vt:vector size="4" baseType="variant">
      <vt:variant>
        <vt:lpstr>主题</vt:lpstr>
      </vt:variant>
      <vt:variant>
        <vt:i4>1</vt:i4>
      </vt:variant>
      <vt:variant>
        <vt:lpstr>幻灯片标题</vt:lpstr>
      </vt:variant>
      <vt:variant>
        <vt:i4>22</vt:i4>
      </vt:variant>
    </vt:vector>
  </HeadingPairs>
  <TitlesOfParts>
    <vt:vector size="23" baseType="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Carrie</cp:lastModifiedBy>
  <cp:revision>214</cp:revision>
  <dcterms:created xsi:type="dcterms:W3CDTF">2017-08-18T03:02:00Z</dcterms:created>
  <dcterms:modified xsi:type="dcterms:W3CDTF">2020-02-10T06:16:11Z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