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90" r:id="rId7"/>
    <p:sldId id="291" r:id="rId8"/>
    <p:sldId id="300" r:id="rId9"/>
    <p:sldId id="292" r:id="rId10"/>
    <p:sldId id="293" r:id="rId11"/>
    <p:sldId id="303" r:id="rId12"/>
    <p:sldId id="271" r:id="rId13"/>
    <p:sldId id="301" r:id="rId14"/>
    <p:sldId id="273" r:id="rId15"/>
    <p:sldId id="275" r:id="rId16"/>
    <p:sldId id="274" r:id="rId17"/>
    <p:sldId id="299" r:id="rId18"/>
    <p:sldId id="304" r:id="rId19"/>
    <p:sldId id="295" r:id="rId20"/>
    <p:sldId id="296" r:id="rId21"/>
    <p:sldId id="278" r:id="rId22"/>
    <p:sldId id="297" r:id="rId23"/>
    <p:sldId id="302" r:id="rId24"/>
    <p:sldId id="298" r:id="rId25"/>
    <p:sldId id="305" r:id="rId26"/>
    <p:sldId id="283" r:id="rId27"/>
    <p:sldId id="284" r:id="rId28"/>
    <p:sldId id="285" r:id="rId29"/>
    <p:sldId id="286" r:id="rId30"/>
    <p:sldId id="306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B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80" d="100"/>
          <a:sy n="80" d="100"/>
        </p:scale>
        <p:origin x="-1020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平板用户</c:v>
                </c:pt>
              </c:strCache>
            </c:strRef>
          </c:tx>
          <c:spPr>
            <a:ln w="22225" cap="rnd" cmpd="sng" algn="ctr">
              <a:solidFill>
                <a:srgbClr val="0EBEA9"/>
              </a:solidFill>
              <a:prstDash val="solid"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 cap="flat" cmpd="sng" algn="ctr">
                <a:solidFill>
                  <a:srgbClr val="0EBEA9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手机用户</c:v>
                </c:pt>
              </c:strCache>
            </c:strRef>
          </c:tx>
          <c:spPr>
            <a:ln w="22225" cap="rnd" cmpd="sng" algn="ctr">
              <a:solidFill>
                <a:srgbClr val="9BC319"/>
              </a:solidFill>
              <a:prstDash val="solid"/>
              <a:round/>
            </a:ln>
            <a:effectLst/>
          </c:spPr>
          <c:marker>
            <c:symbol val="square"/>
            <c:size val="6"/>
            <c:spPr>
              <a:solidFill>
                <a:srgbClr val="9BC319"/>
              </a:solidFill>
              <a:ln w="9525" cap="flat" cmpd="sng" algn="ctr">
                <a:solidFill>
                  <a:srgbClr val="9BC319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电脑用户</c:v>
                </c:pt>
              </c:strCache>
            </c:strRef>
          </c:tx>
          <c:spPr>
            <a:ln w="22225" cap="rnd" cmpd="sng" algn="ctr">
              <a:solidFill>
                <a:srgbClr val="FF642E"/>
              </a:solidFill>
              <a:prstDash val="solid"/>
              <a:round/>
            </a:ln>
            <a:effectLst/>
          </c:spPr>
          <c:marker>
            <c:symbol val="triangle"/>
            <c:size val="6"/>
            <c:spPr>
              <a:solidFill>
                <a:srgbClr val="FF642E"/>
              </a:solidFill>
              <a:ln w="9525" cap="flat" cmpd="sng" algn="ctr">
                <a:solidFill>
                  <a:srgbClr val="FF642E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xVal>
            <c:strRef>
              <c:f>Sheet1!$A$2:$A$5</c:f>
              <c:strCache>
                <c:ptCount val="4"/>
                <c:pt idx="0">
                  <c:v>类目1</c:v>
                </c:pt>
                <c:pt idx="1">
                  <c:v>类目2</c:v>
                </c:pt>
                <c:pt idx="2">
                  <c:v>类目3</c:v>
                </c:pt>
                <c:pt idx="3">
                  <c:v>类目4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48640"/>
        <c:axId val="30279936"/>
      </c:scatterChart>
      <c:valAx>
        <c:axId val="30048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30279936"/>
        <c:crosses val="autoZero"/>
        <c:crossBetween val="midCat"/>
      </c:valAx>
      <c:valAx>
        <c:axId val="3027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300486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/>
          <a:ea typeface="微软雅黑 Light"/>
          <a:cs typeface="+mn-ea"/>
          <a:sym typeface="Arial" panose="020B0604020202020204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explosion val="0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/>
          <a:ea typeface="微软雅黑 Light"/>
          <a:cs typeface="+mn-ea"/>
          <a:sym typeface="Arial" panose="020B0604020202020204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explosion val="0"/>
          <c:dPt>
            <c:idx val="0"/>
            <c:bubble3D val="0"/>
            <c:spPr>
              <a:solidFill>
                <a:srgbClr val="EABA50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/>
          <a:ea typeface="微软雅黑 Light"/>
          <a:cs typeface="+mn-ea"/>
          <a:sym typeface="Arial" panose="020B0604020202020204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explosion val="0"/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/>
          <a:ea typeface="微软雅黑 Light"/>
          <a:cs typeface="+mn-ea"/>
          <a:sym typeface="Arial" panose="020B0604020202020204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rgbClr val="B2D235"/>
            </a:solidFill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系列3</c:v>
                </c:pt>
              </c:strCache>
            </c:strRef>
          </c:tx>
          <c:spPr>
            <a:solidFill>
              <a:srgbClr val="EABA50"/>
            </a:solidFill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992576"/>
        <c:axId val="363994112"/>
      </c:barChart>
      <c:catAx>
        <c:axId val="363992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363994112"/>
        <c:crosses val="autoZero"/>
        <c:auto val="1"/>
        <c:lblAlgn val="ctr"/>
        <c:lblOffset val="100"/>
        <c:noMultiLvlLbl val="0"/>
      </c:catAx>
      <c:valAx>
        <c:axId val="3639941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50000"/>
                  <a:alpha val="6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defRPr>
            </a:pPr>
          </a:p>
        </c:txPr>
        <c:crossAx val="363992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8040011463781"/>
          <c:y val="0.304162996321837"/>
          <c:w val="0.0819600020729795"/>
          <c:h val="0.37512444423595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600">
          <a:solidFill>
            <a:schemeClr val="tx1">
              <a:lumMod val="75000"/>
              <a:lumOff val="25000"/>
            </a:schemeClr>
          </a:solidFill>
          <a:latin typeface="Arial" panose="020B0604020202020204"/>
          <a:ea typeface="微软雅黑 Light"/>
          <a:cs typeface="+mn-ea"/>
          <a:sym typeface="Arial" panose="020B0604020202020204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2936A-36D9-4408-97E2-FA88F77DAC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05C99-A0BB-423E-893C-90CF0E893F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2949303" y="3613091"/>
            <a:ext cx="8286324" cy="435489"/>
          </a:xfrm>
          <a:blipFill dpi="0" rotWithShape="1">
            <a:blip r:embed="rId2"/>
            <a:srcRect/>
            <a:stretch>
              <a:fillRect t="-2000"/>
            </a:stretch>
          </a:blipFill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单击此处添加您的副标题</a:t>
            </a:r>
            <a:endParaRPr lang="zh-CN" altLang="en-US" dirty="0" smtClean="0"/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2949303" y="2638698"/>
            <a:ext cx="8286324" cy="922141"/>
          </a:xfrm>
        </p:spPr>
        <p:txBody>
          <a:bodyPr>
            <a:normAutofit/>
          </a:bodyPr>
          <a:lstStyle>
            <a:lvl1pPr algn="ctr">
              <a:defRPr sz="3200">
                <a:gradFill flip="none" rotWithShape="1">
                  <a:gsLst>
                    <a:gs pos="0">
                      <a:schemeClr val="accent3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3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lumMod val="5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Arial Rounded MT Bold" panose="020F0704030504030204" pitchFamily="34" charset="0"/>
              </a:defRPr>
            </a:lvl1pPr>
          </a:lstStyle>
          <a:p>
            <a:r>
              <a:rPr lang="zh-CN" altLang="en-US" dirty="0" smtClean="0"/>
              <a:t>单击此处添加您的标题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5" y="1831703"/>
            <a:ext cx="7994651" cy="12350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2098675" y="3093767"/>
            <a:ext cx="7994651" cy="511583"/>
          </a:xfrm>
          <a:blipFill>
            <a:blip r:embed="rId2"/>
            <a:stretch>
              <a:fillRect t="-2000"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399823" y="1244601"/>
            <a:ext cx="5080000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6519333" y="1244601"/>
            <a:ext cx="5094116" cy="49323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9435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1099435" y="2200274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1846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431846" y="2200274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0" y="53340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487989" y="1063629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144590" y="21336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442833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0" y="365125"/>
            <a:ext cx="118251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2113842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png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 t="-1" b="11852"/>
          <a:stretch>
            <a:fillRect/>
          </a:stretch>
        </p:blipFill>
        <p:spPr>
          <a:xfrm>
            <a:off x="1" y="720438"/>
            <a:ext cx="1218998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15406" y="101596"/>
            <a:ext cx="10998044" cy="699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615241" y="948916"/>
            <a:ext cx="10986919" cy="5193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4A933-0407-48A4-A882-AC88199978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C72FE-9341-49D4-8D1A-4AE5F12C57A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accent1">
              <a:lumMod val="50000"/>
            </a:schemeClr>
          </a:solidFill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444500" indent="-444500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rgbClr val="963B22"/>
        </a:buClr>
        <a:buSzPct val="80000"/>
        <a:buFontTx/>
        <a:buBlip>
          <a:blip r:embed="rId13"/>
        </a:buBlip>
        <a:defRPr sz="2000" kern="1200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444500" indent="-444500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727E6C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3206" y="2504155"/>
            <a:ext cx="8470589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清新绿色总结</a:t>
            </a:r>
            <a:r>
              <a:rPr lang="en-US" altLang="zh-CN" sz="6500" b="1" dirty="0" smtClean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5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5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28"/>
          <p:cNvSpPr txBox="1"/>
          <p:nvPr/>
        </p:nvSpPr>
        <p:spPr>
          <a:xfrm>
            <a:off x="2565904" y="3735088"/>
            <a:ext cx="77251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内页图表素材均可自由替换编辑修改颜色，通用款适合各类演示</a:t>
            </a:r>
            <a:endParaRPr lang="en-US" altLang="zh-CN" sz="2100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The Weepies - Gotta Have You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-94903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71"/>
    </mc:Choice>
    <mc:Fallback>
      <p:transition spd="slow" advTm="8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09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9"/>
                            </p:stCondLst>
                            <p:childTnLst>
                              <p:par>
                                <p:cTn id="18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9"/>
                            </p:stCondLst>
                            <p:childTnLst>
                              <p:par>
                                <p:cTn id="25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9"/>
                            </p:stCondLst>
                            <p:childTnLst>
                              <p:par>
                                <p:cTn id="30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4" grpId="1"/>
      <p:bldP spid="4" grpId="2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5955775" y="1835713"/>
            <a:ext cx="4120738" cy="558141"/>
            <a:chOff x="6102748" y="1607214"/>
            <a:chExt cx="4120738" cy="558141"/>
          </a:xfrm>
        </p:grpSpPr>
        <p:sp>
          <p:nvSpPr>
            <p:cNvPr id="35" name="椭圆 34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6102748" y="1607214"/>
              <a:ext cx="412073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188786" y="1667397"/>
              <a:ext cx="3843047" cy="477054"/>
              <a:chOff x="5590100" y="1767977"/>
              <a:chExt cx="3843047" cy="477054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6170714" y="1802198"/>
                <a:ext cx="32624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第一章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8"/>
          <a:stretch>
            <a:fillRect/>
          </a:stretch>
        </p:blipFill>
        <p:spPr>
          <a:xfrm>
            <a:off x="485967" y="0"/>
            <a:ext cx="4250635" cy="3671426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775158" y="1476589"/>
            <a:ext cx="1672254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800" b="1" kern="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800" b="1" kern="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955775" y="2844348"/>
            <a:ext cx="4120738" cy="558141"/>
            <a:chOff x="6102748" y="1607214"/>
            <a:chExt cx="4120738" cy="558141"/>
          </a:xfrm>
        </p:grpSpPr>
        <p:sp>
          <p:nvSpPr>
            <p:cNvPr id="38" name="椭圆 37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6102748" y="1607214"/>
              <a:ext cx="412073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6196801" y="1667397"/>
              <a:ext cx="3835032" cy="461665"/>
              <a:chOff x="5598115" y="1767977"/>
              <a:chExt cx="3835032" cy="461665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6170714" y="1802198"/>
                <a:ext cx="32624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第二章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5955775" y="3840655"/>
            <a:ext cx="4120738" cy="558141"/>
            <a:chOff x="6102748" y="1607214"/>
            <a:chExt cx="4120738" cy="558141"/>
          </a:xfrm>
        </p:grpSpPr>
        <p:sp>
          <p:nvSpPr>
            <p:cNvPr id="44" name="椭圆 43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6102748" y="1607214"/>
              <a:ext cx="412073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196801" y="1667397"/>
              <a:ext cx="3835032" cy="461665"/>
              <a:chOff x="5598115" y="1767977"/>
              <a:chExt cx="3835032" cy="461665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170714" y="1802198"/>
                <a:ext cx="32624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第三章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955775" y="4850052"/>
            <a:ext cx="4120738" cy="558141"/>
            <a:chOff x="6102748" y="1607214"/>
            <a:chExt cx="4120738" cy="558141"/>
          </a:xfrm>
        </p:grpSpPr>
        <p:sp>
          <p:nvSpPr>
            <p:cNvPr id="50" name="椭圆 49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6102748" y="1607214"/>
              <a:ext cx="412073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196801" y="1667397"/>
              <a:ext cx="3835031" cy="461665"/>
              <a:chOff x="5598115" y="1767977"/>
              <a:chExt cx="3835031" cy="461665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6170714" y="1802198"/>
                <a:ext cx="3262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第四章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9" b="38457"/>
          <a:stretch>
            <a:fillRect/>
          </a:stretch>
        </p:blipFill>
        <p:spPr>
          <a:xfrm>
            <a:off x="10616540" y="-721926"/>
            <a:ext cx="2303812" cy="2643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7857">
        <p:blinds/>
      </p:transition>
    </mc:Choice>
    <mc:Fallback>
      <p:transition spd="slow" advTm="7857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8"/>
          <a:stretch>
            <a:fillRect/>
          </a:stretch>
        </p:blipFill>
        <p:spPr>
          <a:xfrm>
            <a:off x="3846685" y="0"/>
            <a:ext cx="4572920" cy="39497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688107" y="1725971"/>
            <a:ext cx="2723823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300" b="1" kern="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5300" b="1" kern="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26657" y="4353003"/>
            <a:ext cx="595547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000" b="1" kern="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单击此处添加标题一</a:t>
            </a:r>
            <a:endParaRPr lang="zh-CN" altLang="en-US" sz="5000" b="1" kern="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流程图: 延期 14"/>
          <p:cNvSpPr/>
          <p:nvPr/>
        </p:nvSpPr>
        <p:spPr>
          <a:xfrm rot="10800000">
            <a:off x="2922102" y="4209661"/>
            <a:ext cx="6414406" cy="1124708"/>
          </a:xfrm>
          <a:custGeom>
            <a:avLst/>
            <a:gdLst/>
            <a:ahLst/>
            <a:cxnLst/>
            <a:rect l="l" t="t" r="r" b="b"/>
            <a:pathLst>
              <a:path w="5450000" h="771896">
                <a:moveTo>
                  <a:pt x="5052569" y="771896"/>
                </a:moveTo>
                <a:lnTo>
                  <a:pt x="4952013" y="771896"/>
                </a:lnTo>
                <a:lnTo>
                  <a:pt x="4655138" y="771896"/>
                </a:lnTo>
                <a:lnTo>
                  <a:pt x="794862" y="771896"/>
                </a:lnTo>
                <a:lnTo>
                  <a:pt x="397432" y="771896"/>
                </a:lnTo>
                <a:lnTo>
                  <a:pt x="397431" y="771896"/>
                </a:lnTo>
                <a:cubicBezTo>
                  <a:pt x="177936" y="771896"/>
                  <a:pt x="0" y="599101"/>
                  <a:pt x="0" y="385948"/>
                </a:cubicBezTo>
                <a:cubicBezTo>
                  <a:pt x="0" y="172795"/>
                  <a:pt x="177936" y="0"/>
                  <a:pt x="397431" y="0"/>
                </a:cubicBezTo>
                <a:lnTo>
                  <a:pt x="397432" y="0"/>
                </a:lnTo>
                <a:lnTo>
                  <a:pt x="794862" y="0"/>
                </a:lnTo>
                <a:lnTo>
                  <a:pt x="4655138" y="0"/>
                </a:lnTo>
                <a:lnTo>
                  <a:pt x="4952013" y="0"/>
                </a:lnTo>
                <a:lnTo>
                  <a:pt x="5052569" y="0"/>
                </a:lnTo>
                <a:cubicBezTo>
                  <a:pt x="5272064" y="0"/>
                  <a:pt x="5450000" y="172795"/>
                  <a:pt x="5450000" y="385948"/>
                </a:cubicBezTo>
                <a:cubicBezTo>
                  <a:pt x="5450000" y="599101"/>
                  <a:pt x="5272064" y="771896"/>
                  <a:pt x="5052569" y="771896"/>
                </a:cubicBezTo>
                <a:close/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96">
        <p14:ripple dir="lu"/>
      </p:transition>
    </mc:Choice>
    <mc:Fallback>
      <p:transition spd="slow" advTm="50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6473965" y="2224562"/>
            <a:ext cx="4184509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9189" y="1763464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在此输入</a:t>
            </a:r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标题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0" name="Group 13"/>
          <p:cNvGrpSpPr/>
          <p:nvPr/>
        </p:nvGrpSpPr>
        <p:grpSpPr>
          <a:xfrm>
            <a:off x="3473930" y="3890307"/>
            <a:ext cx="2288240" cy="1707313"/>
            <a:chOff x="3473930" y="3890307"/>
            <a:chExt cx="2288240" cy="1707313"/>
          </a:xfrm>
        </p:grpSpPr>
        <p:sp>
          <p:nvSpPr>
            <p:cNvPr id="11" name="Shape 632"/>
            <p:cNvSpPr/>
            <p:nvPr/>
          </p:nvSpPr>
          <p:spPr>
            <a:xfrm>
              <a:off x="3479188" y="3890307"/>
              <a:ext cx="2282982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EABA5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Rectangle 15"/>
            <p:cNvSpPr/>
            <p:nvPr/>
          </p:nvSpPr>
          <p:spPr>
            <a:xfrm>
              <a:off x="3473930" y="5131259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电脑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Shape 940"/>
            <p:cNvSpPr/>
            <p:nvPr/>
          </p:nvSpPr>
          <p:spPr>
            <a:xfrm>
              <a:off x="4342615" y="4628810"/>
              <a:ext cx="556128" cy="37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" name="Group 17"/>
          <p:cNvGrpSpPr/>
          <p:nvPr/>
        </p:nvGrpSpPr>
        <p:grpSpPr>
          <a:xfrm>
            <a:off x="2337699" y="2182995"/>
            <a:ext cx="2288237" cy="1707313"/>
            <a:chOff x="2337699" y="2182995"/>
            <a:chExt cx="2288237" cy="1707313"/>
          </a:xfrm>
        </p:grpSpPr>
        <p:sp>
          <p:nvSpPr>
            <p:cNvPr id="15" name="Shape 636"/>
            <p:cNvSpPr/>
            <p:nvPr/>
          </p:nvSpPr>
          <p:spPr>
            <a:xfrm>
              <a:off x="2342955" y="2182995"/>
              <a:ext cx="2282981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9BC31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Rectangle 19"/>
            <p:cNvSpPr/>
            <p:nvPr/>
          </p:nvSpPr>
          <p:spPr>
            <a:xfrm>
              <a:off x="2337699" y="3424206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手机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Shape 4494"/>
            <p:cNvSpPr/>
            <p:nvPr/>
          </p:nvSpPr>
          <p:spPr>
            <a:xfrm>
              <a:off x="3360188" y="2811522"/>
              <a:ext cx="237999" cy="449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8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8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27"/>
          <p:cNvGrpSpPr/>
          <p:nvPr/>
        </p:nvGrpSpPr>
        <p:grpSpPr>
          <a:xfrm>
            <a:off x="1185689" y="3890307"/>
            <a:ext cx="2298758" cy="1707313"/>
            <a:chOff x="1185689" y="3890307"/>
            <a:chExt cx="2298758" cy="1707313"/>
          </a:xfrm>
        </p:grpSpPr>
        <p:sp>
          <p:nvSpPr>
            <p:cNvPr id="19" name="Shape 628"/>
            <p:cNvSpPr/>
            <p:nvPr/>
          </p:nvSpPr>
          <p:spPr>
            <a:xfrm>
              <a:off x="1201465" y="3890307"/>
              <a:ext cx="2282982" cy="1707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EABA5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0" name="Rectangle 29"/>
            <p:cNvSpPr/>
            <p:nvPr/>
          </p:nvSpPr>
          <p:spPr>
            <a:xfrm>
              <a:off x="1185689" y="5131259"/>
              <a:ext cx="228298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平板</a:t>
              </a:r>
              <a:endParaRPr lang="en-US" sz="14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1" name="AutoShape 8"/>
            <p:cNvSpPr/>
            <p:nvPr/>
          </p:nvSpPr>
          <p:spPr bwMode="auto">
            <a:xfrm>
              <a:off x="2174494" y="4573488"/>
              <a:ext cx="326410" cy="447095"/>
            </a:xfrm>
            <a:custGeom>
              <a:avLst/>
              <a:gdLst>
                <a:gd name="T0" fmla="*/ 21600 w 21600"/>
                <a:gd name="T1" fmla="*/ 1825 h 21600"/>
                <a:gd name="T2" fmla="*/ 18155 w 21600"/>
                <a:gd name="T3" fmla="*/ 0 h 21600"/>
                <a:gd name="T4" fmla="*/ 3445 w 21600"/>
                <a:gd name="T5" fmla="*/ 0 h 21600"/>
                <a:gd name="T6" fmla="*/ 0 w 21600"/>
                <a:gd name="T7" fmla="*/ 1825 h 21600"/>
                <a:gd name="T8" fmla="*/ 0 w 21600"/>
                <a:gd name="T9" fmla="*/ 19775 h 21600"/>
                <a:gd name="T10" fmla="*/ 3445 w 21600"/>
                <a:gd name="T11" fmla="*/ 21600 h 21600"/>
                <a:gd name="T12" fmla="*/ 18155 w 21600"/>
                <a:gd name="T13" fmla="*/ 21600 h 21600"/>
                <a:gd name="T14" fmla="*/ 21600 w 21600"/>
                <a:gd name="T15" fmla="*/ 19775 h 21600"/>
                <a:gd name="T16" fmla="*/ 21600 w 21600"/>
                <a:gd name="T17" fmla="*/ 1825 h 21600"/>
                <a:gd name="T18" fmla="*/ 8984 w 21600"/>
                <a:gd name="T19" fmla="*/ 493 h 21600"/>
                <a:gd name="T20" fmla="*/ 12848 w 21600"/>
                <a:gd name="T21" fmla="*/ 493 h 21600"/>
                <a:gd name="T22" fmla="*/ 13128 w 21600"/>
                <a:gd name="T23" fmla="*/ 641 h 21600"/>
                <a:gd name="T24" fmla="*/ 12848 w 21600"/>
                <a:gd name="T25" fmla="*/ 789 h 21600"/>
                <a:gd name="T26" fmla="*/ 8984 w 21600"/>
                <a:gd name="T27" fmla="*/ 789 h 21600"/>
                <a:gd name="T28" fmla="*/ 8752 w 21600"/>
                <a:gd name="T29" fmla="*/ 641 h 21600"/>
                <a:gd name="T30" fmla="*/ 8984 w 21600"/>
                <a:gd name="T31" fmla="*/ 493 h 21600"/>
                <a:gd name="T32" fmla="*/ 12429 w 21600"/>
                <a:gd name="T33" fmla="*/ 20910 h 21600"/>
                <a:gd name="T34" fmla="*/ 9357 w 21600"/>
                <a:gd name="T35" fmla="*/ 20910 h 21600"/>
                <a:gd name="T36" fmla="*/ 8566 w 21600"/>
                <a:gd name="T37" fmla="*/ 20515 h 21600"/>
                <a:gd name="T38" fmla="*/ 9357 w 21600"/>
                <a:gd name="T39" fmla="*/ 20121 h 21600"/>
                <a:gd name="T40" fmla="*/ 12429 w 21600"/>
                <a:gd name="T41" fmla="*/ 20121 h 21600"/>
                <a:gd name="T42" fmla="*/ 13267 w 21600"/>
                <a:gd name="T43" fmla="*/ 20515 h 21600"/>
                <a:gd name="T44" fmla="*/ 12429 w 21600"/>
                <a:gd name="T45" fmla="*/ 20910 h 21600"/>
                <a:gd name="T46" fmla="*/ 20483 w 21600"/>
                <a:gd name="T47" fmla="*/ 19726 h 21600"/>
                <a:gd name="T48" fmla="*/ 1303 w 21600"/>
                <a:gd name="T49" fmla="*/ 19726 h 21600"/>
                <a:gd name="T50" fmla="*/ 1303 w 21600"/>
                <a:gd name="T51" fmla="*/ 1874 h 21600"/>
                <a:gd name="T52" fmla="*/ 20483 w 21600"/>
                <a:gd name="T53" fmla="*/ 1874 h 21600"/>
                <a:gd name="T54" fmla="*/ 20483 w 21600"/>
                <a:gd name="T55" fmla="*/ 19726 h 21600"/>
                <a:gd name="T56" fmla="*/ 20483 w 21600"/>
                <a:gd name="T57" fmla="*/ 197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00" h="2160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9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9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  <a:moveTo>
                    <a:pt x="20483" y="1972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aphicFrame>
        <p:nvGraphicFramePr>
          <p:cNvPr id="22" name="Chart 40"/>
          <p:cNvGraphicFramePr/>
          <p:nvPr/>
        </p:nvGraphicFramePr>
        <p:xfrm>
          <a:off x="6383464" y="3418042"/>
          <a:ext cx="4748993" cy="2014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6985">
        <p14:glitter dir="r" pattern="hexagon"/>
      </p:transition>
    </mc:Choice>
    <mc:Fallback>
      <p:transition spd="slow" advTm="69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Graphic spid="22" grpId="0">
        <p:bldSub>
          <a:bldChart bld="series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121"/>
          <p:cNvGrpSpPr/>
          <p:nvPr/>
        </p:nvGrpSpPr>
        <p:grpSpPr>
          <a:xfrm>
            <a:off x="5991936" y="2563723"/>
            <a:ext cx="1165633" cy="2550887"/>
            <a:chOff x="2286000" y="1952626"/>
            <a:chExt cx="912813" cy="2366962"/>
          </a:xfrm>
        </p:grpSpPr>
        <p:sp>
          <p:nvSpPr>
            <p:cNvPr id="9" name="Freeform 5"/>
            <p:cNvSpPr/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aphicFrame>
        <p:nvGraphicFramePr>
          <p:cNvPr id="11" name="Chart 124"/>
          <p:cNvGraphicFramePr/>
          <p:nvPr/>
        </p:nvGraphicFramePr>
        <p:xfrm>
          <a:off x="4815882" y="1750972"/>
          <a:ext cx="1314896" cy="1642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5212238" y="2393961"/>
            <a:ext cx="547586" cy="3539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5720" tIns="22860" rIns="45720" bIns="22860">
            <a:spAutoFit/>
          </a:bodyPr>
          <a:lstStyle/>
          <a:p>
            <a:pPr algn="ctr" defTabSz="1087755"/>
            <a:r>
              <a:rPr lang="en-CA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1</a:t>
            </a:r>
            <a:r>
              <a:rPr lang="en-CA" sz="20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0%</a:t>
            </a:r>
            <a:endParaRPr lang="en-CA" sz="2000" b="1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aphicFrame>
        <p:nvGraphicFramePr>
          <p:cNvPr id="13" name="Chart 126"/>
          <p:cNvGraphicFramePr/>
          <p:nvPr/>
        </p:nvGraphicFramePr>
        <p:xfrm>
          <a:off x="4841281" y="3017299"/>
          <a:ext cx="1314896" cy="1642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237635" y="3660288"/>
            <a:ext cx="547586" cy="3539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5720" tIns="22860" rIns="45720" bIns="22860">
            <a:spAutoFit/>
          </a:bodyPr>
          <a:lstStyle/>
          <a:p>
            <a:pPr algn="ctr" defTabSz="1087755"/>
            <a:r>
              <a:rPr lang="en-CA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3</a:t>
            </a:r>
            <a:r>
              <a:rPr lang="en-CA" sz="20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</a:t>
            </a:r>
            <a:r>
              <a:rPr lang="en-CA" sz="20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%</a:t>
            </a:r>
            <a:endParaRPr lang="en-CA" sz="2000" b="1" spc="-15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aphicFrame>
        <p:nvGraphicFramePr>
          <p:cNvPr id="15" name="Chart 128"/>
          <p:cNvGraphicFramePr/>
          <p:nvPr/>
        </p:nvGraphicFramePr>
        <p:xfrm>
          <a:off x="4942880" y="4293598"/>
          <a:ext cx="1314896" cy="1642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237635" y="4936588"/>
            <a:ext cx="547586" cy="3539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45720" tIns="22860" rIns="45720" bIns="22860">
            <a:spAutoFit/>
          </a:bodyPr>
          <a:lstStyle/>
          <a:p>
            <a:pPr algn="ctr" defTabSz="1087755"/>
            <a:r>
              <a:rPr lang="en-CA" sz="2000" b="1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15%</a:t>
            </a:r>
            <a:endParaRPr lang="en-CA" sz="2000" b="1" spc="-15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7" name="Group 130"/>
          <p:cNvGrpSpPr/>
          <p:nvPr/>
        </p:nvGrpSpPr>
        <p:grpSpPr>
          <a:xfrm>
            <a:off x="1643107" y="2002273"/>
            <a:ext cx="3152922" cy="1027692"/>
            <a:chOff x="7571522" y="3127344"/>
            <a:chExt cx="3152922" cy="1027692"/>
          </a:xfrm>
        </p:grpSpPr>
        <p:sp>
          <p:nvSpPr>
            <p:cNvPr id="18" name="TextBox 17"/>
            <p:cNvSpPr txBox="1"/>
            <p:nvPr/>
          </p:nvSpPr>
          <p:spPr>
            <a:xfrm>
              <a:off x="7571522" y="3546023"/>
              <a:ext cx="3142083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11451" y="3127344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0" name="Group 133"/>
          <p:cNvGrpSpPr/>
          <p:nvPr/>
        </p:nvGrpSpPr>
        <p:grpSpPr>
          <a:xfrm>
            <a:off x="1643107" y="3275734"/>
            <a:ext cx="3152922" cy="1037191"/>
            <a:chOff x="7571522" y="3117845"/>
            <a:chExt cx="3152922" cy="1037191"/>
          </a:xfrm>
        </p:grpSpPr>
        <p:sp>
          <p:nvSpPr>
            <p:cNvPr id="21" name="TextBox 20"/>
            <p:cNvSpPr txBox="1"/>
            <p:nvPr/>
          </p:nvSpPr>
          <p:spPr>
            <a:xfrm>
              <a:off x="7571522" y="3546023"/>
              <a:ext cx="3142083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611451" y="3117845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3" name="Group 136"/>
          <p:cNvGrpSpPr/>
          <p:nvPr/>
        </p:nvGrpSpPr>
        <p:grpSpPr>
          <a:xfrm>
            <a:off x="1643107" y="4555985"/>
            <a:ext cx="3142083" cy="1021608"/>
            <a:chOff x="7571522" y="3133428"/>
            <a:chExt cx="3142083" cy="1021608"/>
          </a:xfrm>
        </p:grpSpPr>
        <p:sp>
          <p:nvSpPr>
            <p:cNvPr id="24" name="TextBox 23"/>
            <p:cNvSpPr txBox="1"/>
            <p:nvPr/>
          </p:nvSpPr>
          <p:spPr>
            <a:xfrm>
              <a:off x="7571522" y="3546023"/>
              <a:ext cx="3142083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600612" y="3133428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69"/>
          <p:cNvGrpSpPr/>
          <p:nvPr/>
        </p:nvGrpSpPr>
        <p:grpSpPr>
          <a:xfrm>
            <a:off x="7194622" y="1967815"/>
            <a:ext cx="3146794" cy="3263343"/>
            <a:chOff x="7612650" y="2195848"/>
            <a:chExt cx="2174589" cy="2255130"/>
          </a:xfrm>
        </p:grpSpPr>
        <p:grpSp>
          <p:nvGrpSpPr>
            <p:cNvPr id="27" name="Group 89"/>
            <p:cNvGrpSpPr/>
            <p:nvPr/>
          </p:nvGrpSpPr>
          <p:grpSpPr>
            <a:xfrm>
              <a:off x="7612650" y="2195848"/>
              <a:ext cx="2174589" cy="2255130"/>
              <a:chOff x="6000750" y="1504950"/>
              <a:chExt cx="2057400" cy="2133600"/>
            </a:xfrm>
          </p:grpSpPr>
          <p:sp>
            <p:nvSpPr>
              <p:cNvPr id="30" name="Round Same Side Corner Rectangle 73"/>
              <p:cNvSpPr/>
              <p:nvPr/>
            </p:nvSpPr>
            <p:spPr>
              <a:xfrm>
                <a:off x="6000750" y="1504950"/>
                <a:ext cx="2057400" cy="609600"/>
              </a:xfrm>
              <a:prstGeom prst="round2Same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Round Same Side Corner Rectangle 74"/>
              <p:cNvSpPr/>
              <p:nvPr/>
            </p:nvSpPr>
            <p:spPr>
              <a:xfrm rot="10800000">
                <a:off x="6000750" y="2114550"/>
                <a:ext cx="2057400" cy="1524000"/>
              </a:xfrm>
              <a:prstGeom prst="round2SameRect">
                <a:avLst>
                  <a:gd name="adj1" fmla="val 4584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2" name="Folded Corner 75"/>
              <p:cNvSpPr/>
              <p:nvPr/>
            </p:nvSpPr>
            <p:spPr>
              <a:xfrm>
                <a:off x="6057900" y="2114550"/>
                <a:ext cx="1958339" cy="1447800"/>
              </a:xfrm>
              <a:prstGeom prst="foldedCorner">
                <a:avLst>
                  <a:gd name="adj" fmla="val 3504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sx="98000" sy="98000" algn="tl" rotWithShape="0">
                  <a:schemeClr val="tx1">
                    <a:lumMod val="75000"/>
                    <a:lumOff val="25000"/>
                    <a:alpha val="8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33" name="Group 61"/>
              <p:cNvGrpSpPr/>
              <p:nvPr/>
            </p:nvGrpSpPr>
            <p:grpSpPr>
              <a:xfrm>
                <a:off x="6345241" y="1581306"/>
                <a:ext cx="1376359" cy="152400"/>
                <a:chOff x="3919541" y="1654966"/>
                <a:chExt cx="1376359" cy="152400"/>
              </a:xfrm>
            </p:grpSpPr>
            <p:sp>
              <p:nvSpPr>
                <p:cNvPr id="34" name="Oval 93"/>
                <p:cNvSpPr/>
                <p:nvPr/>
              </p:nvSpPr>
              <p:spPr>
                <a:xfrm>
                  <a:off x="3919541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5" name="Oval 91"/>
                <p:cNvSpPr/>
                <p:nvPr/>
              </p:nvSpPr>
              <p:spPr>
                <a:xfrm>
                  <a:off x="4164333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6" name="Oval 89"/>
                <p:cNvSpPr/>
                <p:nvPr/>
              </p:nvSpPr>
              <p:spPr>
                <a:xfrm>
                  <a:off x="4409125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7" name="Oval 87"/>
                <p:cNvSpPr/>
                <p:nvPr/>
              </p:nvSpPr>
              <p:spPr>
                <a:xfrm>
                  <a:off x="4653917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8" name="Oval 85"/>
                <p:cNvSpPr/>
                <p:nvPr/>
              </p:nvSpPr>
              <p:spPr>
                <a:xfrm>
                  <a:off x="4898709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9" name="Oval 83"/>
                <p:cNvSpPr/>
                <p:nvPr/>
              </p:nvSpPr>
              <p:spPr>
                <a:xfrm>
                  <a:off x="5143500" y="1654966"/>
                  <a:ext cx="152400" cy="1524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28" name="Text Placeholder 3"/>
            <p:cNvSpPr txBox="1"/>
            <p:nvPr/>
          </p:nvSpPr>
          <p:spPr>
            <a:xfrm>
              <a:off x="8380913" y="2533483"/>
              <a:ext cx="638066" cy="191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8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February</a:t>
              </a:r>
              <a:endParaRPr kumimoji="0" lang="en-US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9" name="Text Placeholder 3"/>
            <p:cNvSpPr txBox="1"/>
            <p:nvPr/>
          </p:nvSpPr>
          <p:spPr>
            <a:xfrm>
              <a:off x="8167871" y="3081428"/>
              <a:ext cx="946022" cy="102090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9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17</a:t>
              </a:r>
              <a:endPara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Tm="6951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/>
      <p:bldGraphic spid="13" grpId="0">
        <p:bldAsOne/>
      </p:bldGraphic>
      <p:bldP spid="14" grpId="0"/>
      <p:bldGraphic spid="15" grpId="0">
        <p:bldAsOne/>
      </p:bldGraphic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13"/>
          <p:cNvGrpSpPr>
            <a:grpSpLocks noChangeAspect="1"/>
          </p:cNvGrpSpPr>
          <p:nvPr/>
        </p:nvGrpSpPr>
        <p:grpSpPr bwMode="auto">
          <a:xfrm>
            <a:off x="4280507" y="1670984"/>
            <a:ext cx="3584574" cy="3613717"/>
            <a:chOff x="1219" y="-53"/>
            <a:chExt cx="3321" cy="3348"/>
          </a:xfrm>
        </p:grpSpPr>
        <p:sp>
          <p:nvSpPr>
            <p:cNvPr id="9" name="Freeform 14"/>
            <p:cNvSpPr/>
            <p:nvPr userDrawn="1"/>
          </p:nvSpPr>
          <p:spPr bwMode="auto">
            <a:xfrm>
              <a:off x="1219" y="265"/>
              <a:ext cx="1681" cy="1899"/>
            </a:xfrm>
            <a:custGeom>
              <a:avLst/>
              <a:gdLst>
                <a:gd name="T0" fmla="*/ 2311 w 2311"/>
                <a:gd name="T1" fmla="*/ 440 h 2611"/>
                <a:gd name="T2" fmla="*/ 1335 w 2311"/>
                <a:gd name="T3" fmla="*/ 1278 h 2611"/>
                <a:gd name="T4" fmla="*/ 865 w 2311"/>
                <a:gd name="T5" fmla="*/ 1829 h 2611"/>
                <a:gd name="T6" fmla="*/ 488 w 2311"/>
                <a:gd name="T7" fmla="*/ 2599 h 2611"/>
                <a:gd name="T8" fmla="*/ 470 w 2311"/>
                <a:gd name="T9" fmla="*/ 2611 h 2611"/>
                <a:gd name="T10" fmla="*/ 87 w 2311"/>
                <a:gd name="T11" fmla="*/ 1937 h 2611"/>
                <a:gd name="T12" fmla="*/ 933 w 2311"/>
                <a:gd name="T13" fmla="*/ 616 h 2611"/>
                <a:gd name="T14" fmla="*/ 1535 w 2311"/>
                <a:gd name="T15" fmla="*/ 47 h 2611"/>
                <a:gd name="T16" fmla="*/ 2311 w 2311"/>
                <a:gd name="T17" fmla="*/ 440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1" h="2611">
                  <a:moveTo>
                    <a:pt x="2311" y="440"/>
                  </a:moveTo>
                  <a:cubicBezTo>
                    <a:pt x="2062" y="586"/>
                    <a:pt x="1700" y="891"/>
                    <a:pt x="1335" y="1278"/>
                  </a:cubicBezTo>
                  <a:cubicBezTo>
                    <a:pt x="1156" y="1469"/>
                    <a:pt x="996" y="1657"/>
                    <a:pt x="865" y="1829"/>
                  </a:cubicBezTo>
                  <a:cubicBezTo>
                    <a:pt x="582" y="2201"/>
                    <a:pt x="429" y="2501"/>
                    <a:pt x="488" y="2599"/>
                  </a:cubicBezTo>
                  <a:cubicBezTo>
                    <a:pt x="470" y="2611"/>
                    <a:pt x="470" y="2611"/>
                    <a:pt x="470" y="2611"/>
                  </a:cubicBezTo>
                  <a:cubicBezTo>
                    <a:pt x="244" y="2334"/>
                    <a:pt x="87" y="1937"/>
                    <a:pt x="87" y="1937"/>
                  </a:cubicBezTo>
                  <a:cubicBezTo>
                    <a:pt x="0" y="1793"/>
                    <a:pt x="368" y="1216"/>
                    <a:pt x="933" y="616"/>
                  </a:cubicBezTo>
                  <a:cubicBezTo>
                    <a:pt x="1142" y="395"/>
                    <a:pt x="1349" y="201"/>
                    <a:pt x="1535" y="47"/>
                  </a:cubicBezTo>
                  <a:cubicBezTo>
                    <a:pt x="1642" y="0"/>
                    <a:pt x="1943" y="157"/>
                    <a:pt x="2311" y="44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15"/>
            <p:cNvSpPr/>
            <p:nvPr userDrawn="1"/>
          </p:nvSpPr>
          <p:spPr bwMode="auto">
            <a:xfrm>
              <a:off x="1518" y="1595"/>
              <a:ext cx="1905" cy="1700"/>
            </a:xfrm>
            <a:custGeom>
              <a:avLst/>
              <a:gdLst>
                <a:gd name="T0" fmla="*/ 2618 w 2618"/>
                <a:gd name="T1" fmla="*/ 1852 h 2337"/>
                <a:gd name="T2" fmla="*/ 2615 w 2618"/>
                <a:gd name="T3" fmla="*/ 1855 h 2337"/>
                <a:gd name="T4" fmla="*/ 1965 w 2618"/>
                <a:gd name="T5" fmla="*/ 2250 h 2337"/>
                <a:gd name="T6" fmla="*/ 644 w 2618"/>
                <a:gd name="T7" fmla="*/ 1403 h 2337"/>
                <a:gd name="T8" fmla="*/ 59 w 2618"/>
                <a:gd name="T9" fmla="*/ 782 h 2337"/>
                <a:gd name="T10" fmla="*/ 59 w 2618"/>
                <a:gd name="T11" fmla="*/ 782 h 2337"/>
                <a:gd name="T12" fmla="*/ 454 w 2618"/>
                <a:gd name="T13" fmla="*/ 0 h 2337"/>
                <a:gd name="T14" fmla="*/ 1306 w 2618"/>
                <a:gd name="T15" fmla="*/ 1001 h 2337"/>
                <a:gd name="T16" fmla="*/ 1842 w 2618"/>
                <a:gd name="T17" fmla="*/ 1460 h 2337"/>
                <a:gd name="T18" fmla="*/ 2618 w 2618"/>
                <a:gd name="T19" fmla="*/ 1852 h 2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7">
                  <a:moveTo>
                    <a:pt x="2618" y="1852"/>
                  </a:moveTo>
                  <a:cubicBezTo>
                    <a:pt x="2617" y="1853"/>
                    <a:pt x="2616" y="1854"/>
                    <a:pt x="2615" y="1855"/>
                  </a:cubicBezTo>
                  <a:cubicBezTo>
                    <a:pt x="2360" y="2065"/>
                    <a:pt x="1965" y="2250"/>
                    <a:pt x="1965" y="2250"/>
                  </a:cubicBezTo>
                  <a:cubicBezTo>
                    <a:pt x="1821" y="2337"/>
                    <a:pt x="1244" y="1968"/>
                    <a:pt x="644" y="1403"/>
                  </a:cubicBezTo>
                  <a:cubicBezTo>
                    <a:pt x="415" y="1187"/>
                    <a:pt x="215" y="973"/>
                    <a:pt x="59" y="782"/>
                  </a:cubicBezTo>
                  <a:cubicBezTo>
                    <a:pt x="59" y="782"/>
                    <a:pt x="59" y="782"/>
                    <a:pt x="59" y="782"/>
                  </a:cubicBezTo>
                  <a:cubicBezTo>
                    <a:pt x="0" y="684"/>
                    <a:pt x="171" y="372"/>
                    <a:pt x="454" y="0"/>
                  </a:cubicBezTo>
                  <a:cubicBezTo>
                    <a:pt x="593" y="251"/>
                    <a:pt x="906" y="624"/>
                    <a:pt x="1306" y="1001"/>
                  </a:cubicBezTo>
                  <a:cubicBezTo>
                    <a:pt x="1491" y="1176"/>
                    <a:pt x="1674" y="1331"/>
                    <a:pt x="1842" y="1460"/>
                  </a:cubicBezTo>
                  <a:cubicBezTo>
                    <a:pt x="2211" y="1743"/>
                    <a:pt x="2511" y="1900"/>
                    <a:pt x="2618" y="1852"/>
                  </a:cubicBezTo>
                  <a:close/>
                </a:path>
              </a:pathLst>
            </a:custGeom>
            <a:solidFill>
              <a:srgbClr val="EABA50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Freeform 16"/>
            <p:cNvSpPr/>
            <p:nvPr userDrawn="1"/>
          </p:nvSpPr>
          <p:spPr bwMode="auto">
            <a:xfrm>
              <a:off x="3420" y="2939"/>
              <a:ext cx="9" cy="5"/>
            </a:xfrm>
            <a:custGeom>
              <a:avLst/>
              <a:gdLst>
                <a:gd name="T0" fmla="*/ 12 w 12"/>
                <a:gd name="T1" fmla="*/ 0 h 7"/>
                <a:gd name="T2" fmla="*/ 0 w 12"/>
                <a:gd name="T3" fmla="*/ 7 h 7"/>
                <a:gd name="T4" fmla="*/ 3 w 12"/>
                <a:gd name="T5" fmla="*/ 4 h 7"/>
                <a:gd name="T6" fmla="*/ 4 w 12"/>
                <a:gd name="T7" fmla="*/ 4 h 7"/>
                <a:gd name="T8" fmla="*/ 12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2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3"/>
                    <a:pt x="9" y="2"/>
                    <a:pt x="12" y="0"/>
                  </a:cubicBezTo>
                  <a:close/>
                </a:path>
              </a:pathLst>
            </a:custGeom>
            <a:solidFill>
              <a:srgbClr val="ED546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Freeform 17"/>
            <p:cNvSpPr/>
            <p:nvPr userDrawn="1"/>
          </p:nvSpPr>
          <p:spPr bwMode="auto">
            <a:xfrm>
              <a:off x="2858" y="1078"/>
              <a:ext cx="1682" cy="1899"/>
            </a:xfrm>
            <a:custGeom>
              <a:avLst/>
              <a:gdLst>
                <a:gd name="T0" fmla="*/ 2225 w 2312"/>
                <a:gd name="T1" fmla="*/ 674 h 2611"/>
                <a:gd name="T2" fmla="*/ 1378 w 2312"/>
                <a:gd name="T3" fmla="*/ 1994 h 2611"/>
                <a:gd name="T4" fmla="*/ 777 w 2312"/>
                <a:gd name="T5" fmla="*/ 2563 h 2611"/>
                <a:gd name="T6" fmla="*/ 776 w 2312"/>
                <a:gd name="T7" fmla="*/ 2563 h 2611"/>
                <a:gd name="T8" fmla="*/ 0 w 2312"/>
                <a:gd name="T9" fmla="*/ 2171 h 2611"/>
                <a:gd name="T10" fmla="*/ 976 w 2312"/>
                <a:gd name="T11" fmla="*/ 1332 h 2611"/>
                <a:gd name="T12" fmla="*/ 1447 w 2312"/>
                <a:gd name="T13" fmla="*/ 781 h 2611"/>
                <a:gd name="T14" fmla="*/ 1823 w 2312"/>
                <a:gd name="T15" fmla="*/ 12 h 2611"/>
                <a:gd name="T16" fmla="*/ 1841 w 2312"/>
                <a:gd name="T17" fmla="*/ 0 h 2611"/>
                <a:gd name="T18" fmla="*/ 2225 w 2312"/>
                <a:gd name="T19" fmla="*/ 674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2" h="2611">
                  <a:moveTo>
                    <a:pt x="2225" y="674"/>
                  </a:moveTo>
                  <a:cubicBezTo>
                    <a:pt x="2312" y="817"/>
                    <a:pt x="1943" y="1395"/>
                    <a:pt x="1378" y="1994"/>
                  </a:cubicBezTo>
                  <a:cubicBezTo>
                    <a:pt x="1170" y="2216"/>
                    <a:pt x="962" y="2410"/>
                    <a:pt x="777" y="2563"/>
                  </a:cubicBezTo>
                  <a:cubicBezTo>
                    <a:pt x="776" y="2563"/>
                    <a:pt x="776" y="2563"/>
                    <a:pt x="776" y="2563"/>
                  </a:cubicBezTo>
                  <a:cubicBezTo>
                    <a:pt x="669" y="2611"/>
                    <a:pt x="369" y="2454"/>
                    <a:pt x="0" y="2171"/>
                  </a:cubicBezTo>
                  <a:cubicBezTo>
                    <a:pt x="250" y="2025"/>
                    <a:pt x="611" y="1720"/>
                    <a:pt x="976" y="1332"/>
                  </a:cubicBezTo>
                  <a:cubicBezTo>
                    <a:pt x="1156" y="1142"/>
                    <a:pt x="1315" y="954"/>
                    <a:pt x="1447" y="781"/>
                  </a:cubicBezTo>
                  <a:cubicBezTo>
                    <a:pt x="1729" y="410"/>
                    <a:pt x="1882" y="110"/>
                    <a:pt x="1823" y="12"/>
                  </a:cubicBezTo>
                  <a:cubicBezTo>
                    <a:pt x="1841" y="0"/>
                    <a:pt x="1841" y="0"/>
                    <a:pt x="1841" y="0"/>
                  </a:cubicBezTo>
                  <a:cubicBezTo>
                    <a:pt x="2067" y="277"/>
                    <a:pt x="2225" y="674"/>
                    <a:pt x="2225" y="67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Freeform 18"/>
            <p:cNvSpPr/>
            <p:nvPr userDrawn="1"/>
          </p:nvSpPr>
          <p:spPr bwMode="auto">
            <a:xfrm>
              <a:off x="2336" y="-53"/>
              <a:ext cx="1904" cy="1699"/>
            </a:xfrm>
            <a:custGeom>
              <a:avLst/>
              <a:gdLst>
                <a:gd name="T0" fmla="*/ 2559 w 2618"/>
                <a:gd name="T1" fmla="*/ 1555 h 2336"/>
                <a:gd name="T2" fmla="*/ 2559 w 2618"/>
                <a:gd name="T3" fmla="*/ 1555 h 2336"/>
                <a:gd name="T4" fmla="*/ 2165 w 2618"/>
                <a:gd name="T5" fmla="*/ 2336 h 2336"/>
                <a:gd name="T6" fmla="*/ 1312 w 2618"/>
                <a:gd name="T7" fmla="*/ 1335 h 2336"/>
                <a:gd name="T8" fmla="*/ 776 w 2618"/>
                <a:gd name="T9" fmla="*/ 877 h 2336"/>
                <a:gd name="T10" fmla="*/ 0 w 2618"/>
                <a:gd name="T11" fmla="*/ 484 h 2336"/>
                <a:gd name="T12" fmla="*/ 3 w 2618"/>
                <a:gd name="T13" fmla="*/ 482 h 2336"/>
                <a:gd name="T14" fmla="*/ 654 w 2618"/>
                <a:gd name="T15" fmla="*/ 87 h 2336"/>
                <a:gd name="T16" fmla="*/ 1974 w 2618"/>
                <a:gd name="T17" fmla="*/ 933 h 2336"/>
                <a:gd name="T18" fmla="*/ 2559 w 2618"/>
                <a:gd name="T19" fmla="*/ 1555 h 2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8" h="2336">
                  <a:moveTo>
                    <a:pt x="2559" y="1555"/>
                  </a:moveTo>
                  <a:cubicBezTo>
                    <a:pt x="2559" y="1555"/>
                    <a:pt x="2559" y="1555"/>
                    <a:pt x="2559" y="1555"/>
                  </a:cubicBezTo>
                  <a:cubicBezTo>
                    <a:pt x="2618" y="1652"/>
                    <a:pt x="2447" y="1965"/>
                    <a:pt x="2165" y="2336"/>
                  </a:cubicBezTo>
                  <a:cubicBezTo>
                    <a:pt x="2025" y="2086"/>
                    <a:pt x="1713" y="1713"/>
                    <a:pt x="1312" y="1335"/>
                  </a:cubicBezTo>
                  <a:cubicBezTo>
                    <a:pt x="1127" y="1161"/>
                    <a:pt x="945" y="1006"/>
                    <a:pt x="776" y="877"/>
                  </a:cubicBezTo>
                  <a:cubicBezTo>
                    <a:pt x="408" y="594"/>
                    <a:pt x="107" y="437"/>
                    <a:pt x="0" y="484"/>
                  </a:cubicBezTo>
                  <a:cubicBezTo>
                    <a:pt x="1" y="483"/>
                    <a:pt x="2" y="483"/>
                    <a:pt x="3" y="482"/>
                  </a:cubicBezTo>
                  <a:cubicBezTo>
                    <a:pt x="258" y="272"/>
                    <a:pt x="654" y="87"/>
                    <a:pt x="654" y="87"/>
                  </a:cubicBezTo>
                  <a:cubicBezTo>
                    <a:pt x="797" y="0"/>
                    <a:pt x="1375" y="368"/>
                    <a:pt x="1974" y="933"/>
                  </a:cubicBezTo>
                  <a:cubicBezTo>
                    <a:pt x="2203" y="1149"/>
                    <a:pt x="2403" y="1364"/>
                    <a:pt x="2559" y="1555"/>
                  </a:cubicBezTo>
                  <a:close/>
                </a:path>
              </a:pathLst>
            </a:custGeom>
            <a:solidFill>
              <a:srgbClr val="EABA50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" name="Freeform 19"/>
            <p:cNvSpPr/>
            <p:nvPr userDrawn="1"/>
          </p:nvSpPr>
          <p:spPr bwMode="auto">
            <a:xfrm>
              <a:off x="2330" y="297"/>
              <a:ext cx="8" cy="6"/>
            </a:xfrm>
            <a:custGeom>
              <a:avLst/>
              <a:gdLst>
                <a:gd name="T0" fmla="*/ 11 w 11"/>
                <a:gd name="T1" fmla="*/ 0 h 7"/>
                <a:gd name="T2" fmla="*/ 8 w 11"/>
                <a:gd name="T3" fmla="*/ 2 h 7"/>
                <a:gd name="T4" fmla="*/ 0 w 11"/>
                <a:gd name="T5" fmla="*/ 7 h 7"/>
                <a:gd name="T6" fmla="*/ 11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cubicBezTo>
                    <a:pt x="10" y="1"/>
                    <a:pt x="9" y="1"/>
                    <a:pt x="8" y="2"/>
                  </a:cubicBezTo>
                  <a:cubicBezTo>
                    <a:pt x="5" y="4"/>
                    <a:pt x="2" y="5"/>
                    <a:pt x="0" y="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A1D469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1272033" y="2040657"/>
            <a:ext cx="134408" cy="134683"/>
          </a:xfrm>
          <a:prstGeom prst="ellipse">
            <a:avLst/>
          </a:prstGeom>
          <a:solidFill>
            <a:schemeClr val="accent2"/>
          </a:solidFill>
          <a:ln>
            <a:solidFill>
              <a:srgbClr val="00BBD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6" name="Group 18"/>
          <p:cNvGrpSpPr/>
          <p:nvPr/>
        </p:nvGrpSpPr>
        <p:grpSpPr>
          <a:xfrm>
            <a:off x="1572134" y="1924166"/>
            <a:ext cx="2429313" cy="1329306"/>
            <a:chOff x="2249510" y="1913094"/>
            <a:chExt cx="2429313" cy="1329306"/>
          </a:xfrm>
        </p:grpSpPr>
        <p:sp>
          <p:nvSpPr>
            <p:cNvPr id="17" name="Rectangle 19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49510" y="2284445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1272033" y="3605896"/>
            <a:ext cx="134408" cy="134683"/>
          </a:xfrm>
          <a:prstGeom prst="ellipse">
            <a:avLst/>
          </a:prstGeom>
          <a:solidFill>
            <a:srgbClr val="F49D15"/>
          </a:solidFill>
          <a:ln>
            <a:solidFill>
              <a:srgbClr val="F49D1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0" name="Group 22"/>
          <p:cNvGrpSpPr/>
          <p:nvPr/>
        </p:nvGrpSpPr>
        <p:grpSpPr>
          <a:xfrm>
            <a:off x="1572134" y="3489405"/>
            <a:ext cx="2429313" cy="1313068"/>
            <a:chOff x="2249510" y="1913094"/>
            <a:chExt cx="2429313" cy="1313068"/>
          </a:xfrm>
        </p:grpSpPr>
        <p:sp>
          <p:nvSpPr>
            <p:cNvPr id="21" name="Rectangle 23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8217773" y="2040657"/>
            <a:ext cx="134408" cy="134683"/>
          </a:xfrm>
          <a:prstGeom prst="ellipse">
            <a:avLst/>
          </a:prstGeom>
          <a:solidFill>
            <a:srgbClr val="9BC319"/>
          </a:solidFill>
          <a:ln>
            <a:solidFill>
              <a:srgbClr val="9BC319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4" name="Group 26"/>
          <p:cNvGrpSpPr/>
          <p:nvPr/>
        </p:nvGrpSpPr>
        <p:grpSpPr>
          <a:xfrm>
            <a:off x="8517874" y="1924166"/>
            <a:ext cx="2429313" cy="1332182"/>
            <a:chOff x="2249510" y="1913094"/>
            <a:chExt cx="2429313" cy="1332182"/>
          </a:xfrm>
        </p:grpSpPr>
        <p:sp>
          <p:nvSpPr>
            <p:cNvPr id="25" name="Rectangle 27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249510" y="2287321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7" name="Oval 29"/>
          <p:cNvSpPr>
            <a:spLocks noChangeArrowheads="1"/>
          </p:cNvSpPr>
          <p:nvPr/>
        </p:nvSpPr>
        <p:spPr bwMode="auto">
          <a:xfrm>
            <a:off x="8217773" y="3605896"/>
            <a:ext cx="134408" cy="134683"/>
          </a:xfrm>
          <a:prstGeom prst="ellipse">
            <a:avLst/>
          </a:prstGeom>
          <a:solidFill>
            <a:srgbClr val="FF642E"/>
          </a:solidFill>
          <a:ln>
            <a:solidFill>
              <a:srgbClr val="FF642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8" name="Group 30"/>
          <p:cNvGrpSpPr/>
          <p:nvPr/>
        </p:nvGrpSpPr>
        <p:grpSpPr>
          <a:xfrm>
            <a:off x="8517874" y="3489405"/>
            <a:ext cx="2429313" cy="1313068"/>
            <a:chOff x="2249510" y="1913094"/>
            <a:chExt cx="2429313" cy="1313068"/>
          </a:xfrm>
        </p:grpSpPr>
        <p:sp>
          <p:nvSpPr>
            <p:cNvPr id="29" name="Rectangle 31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49510" y="2268207"/>
              <a:ext cx="2429313" cy="95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911">
        <p14:gallery dir="l"/>
      </p:transition>
    </mc:Choice>
    <mc:Fallback>
      <p:transition spd="slow" advTm="69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Rectangle 8"/>
          <p:cNvSpPr/>
          <p:nvPr/>
        </p:nvSpPr>
        <p:spPr bwMode="auto">
          <a:xfrm>
            <a:off x="5015901" y="1669417"/>
            <a:ext cx="6247349" cy="372460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63500">
            <a:solidFill>
              <a:srgbClr val="FFFFFF"/>
            </a:solidFill>
            <a:miter lim="800000"/>
          </a:ln>
          <a:effectLst>
            <a:outerShdw blurRad="38100" dist="23000" dir="5400000" algn="ctr" rotWithShape="0">
              <a:schemeClr val="bg2">
                <a:alpha val="14998"/>
              </a:schemeClr>
            </a:outerShdw>
          </a:effectLst>
        </p:spPr>
        <p:txBody>
          <a:bodyPr lIns="50799" tIns="50799" rIns="50799" bIns="50799" anchor="ctr"/>
          <a:lstStyle/>
          <a:p>
            <a:pPr>
              <a:defRPr/>
            </a:pPr>
            <a:endParaRPr lang="en-US" altLang="zh-CN" sz="1600" dirty="0">
              <a:solidFill>
                <a:srgbClr val="FFFFFF"/>
              </a:solidFill>
              <a:latin typeface="nevis Bold" charset="0"/>
              <a:sym typeface="nevis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01207" y="2128908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01207" y="3488082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01207" y="4847257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53386" y="1607878"/>
            <a:ext cx="2832485" cy="384721"/>
            <a:chOff x="889054" y="1605002"/>
            <a:chExt cx="2124640" cy="288474"/>
          </a:xfrm>
        </p:grpSpPr>
        <p:sp>
          <p:nvSpPr>
            <p:cNvPr id="13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EABA50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53386" y="3058961"/>
            <a:ext cx="2832485" cy="384721"/>
            <a:chOff x="889054" y="1605002"/>
            <a:chExt cx="2124640" cy="288474"/>
          </a:xfrm>
        </p:grpSpPr>
        <p:sp>
          <p:nvSpPr>
            <p:cNvPr id="16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53386" y="4432461"/>
            <a:ext cx="2832485" cy="384721"/>
            <a:chOff x="889054" y="1605002"/>
            <a:chExt cx="2124640" cy="288474"/>
          </a:xfrm>
        </p:grpSpPr>
        <p:sp>
          <p:nvSpPr>
            <p:cNvPr id="19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EABA50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887">
        <p:fade/>
      </p:transition>
    </mc:Choice>
    <mc:Fallback>
      <p:transition spd="med" advTm="58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4"/>
          <p:cNvGrpSpPr/>
          <p:nvPr/>
        </p:nvGrpSpPr>
        <p:grpSpPr>
          <a:xfrm>
            <a:off x="6245935" y="3018379"/>
            <a:ext cx="4143084" cy="1564203"/>
            <a:chOff x="6064123" y="3224981"/>
            <a:chExt cx="4143084" cy="1564203"/>
          </a:xfrm>
        </p:grpSpPr>
        <p:grpSp>
          <p:nvGrpSpPr>
            <p:cNvPr id="9" name="Group 3787"/>
            <p:cNvGrpSpPr/>
            <p:nvPr/>
          </p:nvGrpSpPr>
          <p:grpSpPr>
            <a:xfrm>
              <a:off x="6131635" y="3523547"/>
              <a:ext cx="4075572" cy="398736"/>
              <a:chOff x="0" y="0"/>
              <a:chExt cx="15229310" cy="1489964"/>
            </a:xfrm>
            <a:solidFill>
              <a:sysClr val="window" lastClr="FFFFFF">
                <a:lumMod val="85000"/>
              </a:sysClr>
            </a:solidFill>
          </p:grpSpPr>
          <p:sp>
            <p:nvSpPr>
              <p:cNvPr id="53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4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5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6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7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8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9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0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1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2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3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4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5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6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7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8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9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0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1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2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3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4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5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6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7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8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9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0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1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2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3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4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5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6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7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8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9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0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1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2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0" name="Group 3787"/>
            <p:cNvGrpSpPr/>
            <p:nvPr/>
          </p:nvGrpSpPr>
          <p:grpSpPr>
            <a:xfrm>
              <a:off x="6131635" y="4390448"/>
              <a:ext cx="4075572" cy="398736"/>
              <a:chOff x="0" y="0"/>
              <a:chExt cx="15229310" cy="1489964"/>
            </a:xfrm>
            <a:solidFill>
              <a:sysClr val="window" lastClr="FFFFFF">
                <a:lumMod val="85000"/>
              </a:sysClr>
            </a:solidFill>
          </p:grpSpPr>
          <p:sp>
            <p:nvSpPr>
              <p:cNvPr id="13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4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5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6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9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0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1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2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3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4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6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7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8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2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3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4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5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6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7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8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0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1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2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3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5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6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7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8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9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1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2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1" name="Text Placeholder 2"/>
            <p:cNvSpPr txBox="1"/>
            <p:nvPr/>
          </p:nvSpPr>
          <p:spPr>
            <a:xfrm>
              <a:off x="6064124" y="4073152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Text Placeholder 2"/>
            <p:cNvSpPr txBox="1"/>
            <p:nvPr/>
          </p:nvSpPr>
          <p:spPr>
            <a:xfrm>
              <a:off x="6064123" y="3224981"/>
              <a:ext cx="2541917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93" name="Group 89"/>
          <p:cNvGrpSpPr/>
          <p:nvPr/>
        </p:nvGrpSpPr>
        <p:grpSpPr>
          <a:xfrm>
            <a:off x="1800091" y="1768316"/>
            <a:ext cx="3054282" cy="3054282"/>
            <a:chOff x="1618279" y="1974918"/>
            <a:chExt cx="3054282" cy="3054282"/>
          </a:xfrm>
        </p:grpSpPr>
        <p:sp>
          <p:nvSpPr>
            <p:cNvPr id="94" name="Shape 192"/>
            <p:cNvSpPr/>
            <p:nvPr/>
          </p:nvSpPr>
          <p:spPr>
            <a:xfrm>
              <a:off x="1618279" y="1974918"/>
              <a:ext cx="3054282" cy="305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5" name="Text Placeholder 2"/>
            <p:cNvSpPr txBox="1"/>
            <p:nvPr/>
          </p:nvSpPr>
          <p:spPr>
            <a:xfrm>
              <a:off x="2254648" y="2610249"/>
              <a:ext cx="1781544" cy="391828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313447" y="2046386"/>
            <a:ext cx="4046720" cy="609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7" name="Text Placeholder 2"/>
          <p:cNvSpPr txBox="1"/>
          <p:nvPr/>
        </p:nvSpPr>
        <p:spPr>
          <a:xfrm>
            <a:off x="6232764" y="1648822"/>
            <a:ext cx="2918915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98" name="Group 94"/>
          <p:cNvGrpSpPr/>
          <p:nvPr/>
        </p:nvGrpSpPr>
        <p:grpSpPr>
          <a:xfrm>
            <a:off x="6313447" y="3316945"/>
            <a:ext cx="3250749" cy="398736"/>
            <a:chOff x="2767014" y="1284875"/>
            <a:chExt cx="3250749" cy="398736"/>
          </a:xfrm>
          <a:solidFill>
            <a:srgbClr val="EABA50"/>
          </a:solidFill>
        </p:grpSpPr>
        <p:sp>
          <p:nvSpPr>
            <p:cNvPr id="99" name="Shape 3747"/>
            <p:cNvSpPr/>
            <p:nvPr/>
          </p:nvSpPr>
          <p:spPr>
            <a:xfrm>
              <a:off x="524142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0" name="Shape 3748"/>
            <p:cNvSpPr/>
            <p:nvPr/>
          </p:nvSpPr>
          <p:spPr>
            <a:xfrm>
              <a:off x="52900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1" name="Shape 3749"/>
            <p:cNvSpPr/>
            <p:nvPr/>
          </p:nvSpPr>
          <p:spPr>
            <a:xfrm>
              <a:off x="544728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2" name="Shape 3750"/>
            <p:cNvSpPr/>
            <p:nvPr/>
          </p:nvSpPr>
          <p:spPr>
            <a:xfrm>
              <a:off x="5495957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3" name="Shape 3751"/>
            <p:cNvSpPr/>
            <p:nvPr/>
          </p:nvSpPr>
          <p:spPr>
            <a:xfrm>
              <a:off x="565393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4" name="Shape 3752"/>
            <p:cNvSpPr/>
            <p:nvPr/>
          </p:nvSpPr>
          <p:spPr>
            <a:xfrm>
              <a:off x="570260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5" name="Shape 3753"/>
            <p:cNvSpPr/>
            <p:nvPr/>
          </p:nvSpPr>
          <p:spPr>
            <a:xfrm>
              <a:off x="585980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6" name="Shape 3754"/>
            <p:cNvSpPr/>
            <p:nvPr/>
          </p:nvSpPr>
          <p:spPr>
            <a:xfrm>
              <a:off x="590847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7" name="Shape 3763"/>
            <p:cNvSpPr/>
            <p:nvPr/>
          </p:nvSpPr>
          <p:spPr>
            <a:xfrm>
              <a:off x="35927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8" name="Shape 3764"/>
            <p:cNvSpPr/>
            <p:nvPr/>
          </p:nvSpPr>
          <p:spPr>
            <a:xfrm>
              <a:off x="3641451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9" name="Shape 3765"/>
            <p:cNvSpPr/>
            <p:nvPr/>
          </p:nvSpPr>
          <p:spPr>
            <a:xfrm>
              <a:off x="379865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0" name="Shape 3766"/>
            <p:cNvSpPr/>
            <p:nvPr/>
          </p:nvSpPr>
          <p:spPr>
            <a:xfrm>
              <a:off x="384731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1" name="Shape 3767"/>
            <p:cNvSpPr/>
            <p:nvPr/>
          </p:nvSpPr>
          <p:spPr>
            <a:xfrm>
              <a:off x="400533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2" name="Shape 3768"/>
            <p:cNvSpPr/>
            <p:nvPr/>
          </p:nvSpPr>
          <p:spPr>
            <a:xfrm>
              <a:off x="40539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3" name="Shape 3769"/>
            <p:cNvSpPr/>
            <p:nvPr/>
          </p:nvSpPr>
          <p:spPr>
            <a:xfrm>
              <a:off x="4211167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4" name="Shape 3770"/>
            <p:cNvSpPr/>
            <p:nvPr/>
          </p:nvSpPr>
          <p:spPr>
            <a:xfrm>
              <a:off x="4259835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5" name="Shape 3771"/>
            <p:cNvSpPr/>
            <p:nvPr/>
          </p:nvSpPr>
          <p:spPr>
            <a:xfrm>
              <a:off x="441760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6" name="Shape 3772"/>
            <p:cNvSpPr/>
            <p:nvPr/>
          </p:nvSpPr>
          <p:spPr>
            <a:xfrm>
              <a:off x="446627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7" name="Shape 3773"/>
            <p:cNvSpPr/>
            <p:nvPr/>
          </p:nvSpPr>
          <p:spPr>
            <a:xfrm>
              <a:off x="462347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8" name="Shape 3774"/>
            <p:cNvSpPr/>
            <p:nvPr/>
          </p:nvSpPr>
          <p:spPr>
            <a:xfrm>
              <a:off x="467214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9" name="Shape 3775"/>
            <p:cNvSpPr/>
            <p:nvPr/>
          </p:nvSpPr>
          <p:spPr>
            <a:xfrm>
              <a:off x="483012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0" name="Shape 3776"/>
            <p:cNvSpPr/>
            <p:nvPr/>
          </p:nvSpPr>
          <p:spPr>
            <a:xfrm>
              <a:off x="48787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1" name="Shape 3777"/>
            <p:cNvSpPr/>
            <p:nvPr/>
          </p:nvSpPr>
          <p:spPr>
            <a:xfrm>
              <a:off x="503599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2" name="Shape 3778"/>
            <p:cNvSpPr/>
            <p:nvPr/>
          </p:nvSpPr>
          <p:spPr>
            <a:xfrm>
              <a:off x="508465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3" name="Shape 3779"/>
            <p:cNvSpPr/>
            <p:nvPr/>
          </p:nvSpPr>
          <p:spPr>
            <a:xfrm>
              <a:off x="276701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4" name="Shape 3780"/>
            <p:cNvSpPr/>
            <p:nvPr/>
          </p:nvSpPr>
          <p:spPr>
            <a:xfrm>
              <a:off x="2815682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5" name="Shape 3781"/>
            <p:cNvSpPr/>
            <p:nvPr/>
          </p:nvSpPr>
          <p:spPr>
            <a:xfrm>
              <a:off x="29728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6" name="Shape 3782"/>
            <p:cNvSpPr/>
            <p:nvPr/>
          </p:nvSpPr>
          <p:spPr>
            <a:xfrm>
              <a:off x="3021550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7" name="Shape 3783"/>
            <p:cNvSpPr/>
            <p:nvPr/>
          </p:nvSpPr>
          <p:spPr>
            <a:xfrm>
              <a:off x="317952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8" name="Shape 3784"/>
            <p:cNvSpPr/>
            <p:nvPr/>
          </p:nvSpPr>
          <p:spPr>
            <a:xfrm>
              <a:off x="322819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9" name="Shape 3785"/>
            <p:cNvSpPr/>
            <p:nvPr/>
          </p:nvSpPr>
          <p:spPr>
            <a:xfrm>
              <a:off x="3385398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0" name="Shape 3786"/>
            <p:cNvSpPr/>
            <p:nvPr/>
          </p:nvSpPr>
          <p:spPr>
            <a:xfrm>
              <a:off x="34340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31" name="Group 127"/>
          <p:cNvGrpSpPr/>
          <p:nvPr/>
        </p:nvGrpSpPr>
        <p:grpSpPr>
          <a:xfrm>
            <a:off x="6313447" y="4182275"/>
            <a:ext cx="3663056" cy="398736"/>
            <a:chOff x="2530709" y="2335878"/>
            <a:chExt cx="3663056" cy="398736"/>
          </a:xfrm>
          <a:solidFill>
            <a:srgbClr val="98C052"/>
          </a:solidFill>
        </p:grpSpPr>
        <p:sp>
          <p:nvSpPr>
            <p:cNvPr id="132" name="Shape 3747"/>
            <p:cNvSpPr/>
            <p:nvPr/>
          </p:nvSpPr>
          <p:spPr>
            <a:xfrm>
              <a:off x="500511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3" name="Shape 3748"/>
            <p:cNvSpPr/>
            <p:nvPr/>
          </p:nvSpPr>
          <p:spPr>
            <a:xfrm>
              <a:off x="50537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4" name="Shape 3749"/>
            <p:cNvSpPr/>
            <p:nvPr/>
          </p:nvSpPr>
          <p:spPr>
            <a:xfrm>
              <a:off x="521098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5" name="Shape 3750"/>
            <p:cNvSpPr/>
            <p:nvPr/>
          </p:nvSpPr>
          <p:spPr>
            <a:xfrm>
              <a:off x="5259652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6" name="Shape 3751"/>
            <p:cNvSpPr/>
            <p:nvPr/>
          </p:nvSpPr>
          <p:spPr>
            <a:xfrm>
              <a:off x="541763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7" name="Shape 3752"/>
            <p:cNvSpPr/>
            <p:nvPr/>
          </p:nvSpPr>
          <p:spPr>
            <a:xfrm>
              <a:off x="546629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8" name="Shape 3753"/>
            <p:cNvSpPr/>
            <p:nvPr/>
          </p:nvSpPr>
          <p:spPr>
            <a:xfrm>
              <a:off x="562350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9" name="Shape 3754"/>
            <p:cNvSpPr/>
            <p:nvPr/>
          </p:nvSpPr>
          <p:spPr>
            <a:xfrm>
              <a:off x="567216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0" name="Shape 3755"/>
            <p:cNvSpPr/>
            <p:nvPr/>
          </p:nvSpPr>
          <p:spPr>
            <a:xfrm>
              <a:off x="582993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1" name="Shape 3756"/>
            <p:cNvSpPr/>
            <p:nvPr/>
          </p:nvSpPr>
          <p:spPr>
            <a:xfrm>
              <a:off x="587860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2" name="Shape 3757"/>
            <p:cNvSpPr/>
            <p:nvPr/>
          </p:nvSpPr>
          <p:spPr>
            <a:xfrm>
              <a:off x="6035807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3" name="Shape 3758"/>
            <p:cNvSpPr/>
            <p:nvPr/>
          </p:nvSpPr>
          <p:spPr>
            <a:xfrm>
              <a:off x="608447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4" name="Shape 3763"/>
            <p:cNvSpPr/>
            <p:nvPr/>
          </p:nvSpPr>
          <p:spPr>
            <a:xfrm>
              <a:off x="33564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5" name="Shape 3764"/>
            <p:cNvSpPr/>
            <p:nvPr/>
          </p:nvSpPr>
          <p:spPr>
            <a:xfrm>
              <a:off x="340514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6" name="Shape 3765"/>
            <p:cNvSpPr/>
            <p:nvPr/>
          </p:nvSpPr>
          <p:spPr>
            <a:xfrm>
              <a:off x="356234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7" name="Shape 3766"/>
            <p:cNvSpPr/>
            <p:nvPr/>
          </p:nvSpPr>
          <p:spPr>
            <a:xfrm>
              <a:off x="361101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8" name="Shape 3767"/>
            <p:cNvSpPr/>
            <p:nvPr/>
          </p:nvSpPr>
          <p:spPr>
            <a:xfrm>
              <a:off x="376902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9" name="Shape 3768"/>
            <p:cNvSpPr/>
            <p:nvPr/>
          </p:nvSpPr>
          <p:spPr>
            <a:xfrm>
              <a:off x="38176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0" name="Shape 3769"/>
            <p:cNvSpPr/>
            <p:nvPr/>
          </p:nvSpPr>
          <p:spPr>
            <a:xfrm>
              <a:off x="3974862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1" name="Shape 3770"/>
            <p:cNvSpPr/>
            <p:nvPr/>
          </p:nvSpPr>
          <p:spPr>
            <a:xfrm>
              <a:off x="4023530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2" name="Shape 3771"/>
            <p:cNvSpPr/>
            <p:nvPr/>
          </p:nvSpPr>
          <p:spPr>
            <a:xfrm>
              <a:off x="418130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3" name="Shape 3772"/>
            <p:cNvSpPr/>
            <p:nvPr/>
          </p:nvSpPr>
          <p:spPr>
            <a:xfrm>
              <a:off x="422996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4" name="Shape 3773"/>
            <p:cNvSpPr/>
            <p:nvPr/>
          </p:nvSpPr>
          <p:spPr>
            <a:xfrm>
              <a:off x="438717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5" name="Shape 3774"/>
            <p:cNvSpPr/>
            <p:nvPr/>
          </p:nvSpPr>
          <p:spPr>
            <a:xfrm>
              <a:off x="443583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6" name="Shape 3775"/>
            <p:cNvSpPr/>
            <p:nvPr/>
          </p:nvSpPr>
          <p:spPr>
            <a:xfrm>
              <a:off x="459381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7" name="Shape 3776"/>
            <p:cNvSpPr/>
            <p:nvPr/>
          </p:nvSpPr>
          <p:spPr>
            <a:xfrm>
              <a:off x="46424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8" name="Shape 3777"/>
            <p:cNvSpPr/>
            <p:nvPr/>
          </p:nvSpPr>
          <p:spPr>
            <a:xfrm>
              <a:off x="479968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9" name="Shape 3778"/>
            <p:cNvSpPr/>
            <p:nvPr/>
          </p:nvSpPr>
          <p:spPr>
            <a:xfrm>
              <a:off x="484835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0" name="Shape 3779"/>
            <p:cNvSpPr/>
            <p:nvPr/>
          </p:nvSpPr>
          <p:spPr>
            <a:xfrm>
              <a:off x="253070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1" name="Shape 3780"/>
            <p:cNvSpPr/>
            <p:nvPr/>
          </p:nvSpPr>
          <p:spPr>
            <a:xfrm>
              <a:off x="257937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2" name="Shape 3781"/>
            <p:cNvSpPr/>
            <p:nvPr/>
          </p:nvSpPr>
          <p:spPr>
            <a:xfrm>
              <a:off x="27365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3" name="Shape 3782"/>
            <p:cNvSpPr/>
            <p:nvPr/>
          </p:nvSpPr>
          <p:spPr>
            <a:xfrm>
              <a:off x="2785245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4" name="Shape 3783"/>
            <p:cNvSpPr/>
            <p:nvPr/>
          </p:nvSpPr>
          <p:spPr>
            <a:xfrm>
              <a:off x="294322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5" name="Shape 3784"/>
            <p:cNvSpPr/>
            <p:nvPr/>
          </p:nvSpPr>
          <p:spPr>
            <a:xfrm>
              <a:off x="299189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6" name="Shape 3785"/>
            <p:cNvSpPr/>
            <p:nvPr/>
          </p:nvSpPr>
          <p:spPr>
            <a:xfrm>
              <a:off x="3149093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7" name="Shape 3786"/>
            <p:cNvSpPr/>
            <p:nvPr/>
          </p:nvSpPr>
          <p:spPr>
            <a:xfrm>
              <a:off x="31977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10383705" y="3420873"/>
            <a:ext cx="986971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8</a:t>
            </a:r>
            <a:r>
              <a:rPr kumimoji="0" lang="id-ID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%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0383705" y="4289562"/>
            <a:ext cx="986971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9</a:t>
            </a:r>
            <a:r>
              <a:rPr kumimoji="0" lang="id-ID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0%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1587031" y="5073814"/>
            <a:ext cx="9144000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此处添加详细文本描述，建议与标题相关并符合整体语言风格，语言描述尽量简洁生动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此处添加详细文本描述，建议与标题相关并符合整体语言风格，语言描述尽量简洁生动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171" name="Group 168"/>
          <p:cNvGrpSpPr/>
          <p:nvPr/>
        </p:nvGrpSpPr>
        <p:grpSpPr>
          <a:xfrm>
            <a:off x="3793040" y="2988935"/>
            <a:ext cx="1586739" cy="1586742"/>
            <a:chOff x="3611228" y="3195537"/>
            <a:chExt cx="1586739" cy="1586742"/>
          </a:xfrm>
        </p:grpSpPr>
        <p:grpSp>
          <p:nvGrpSpPr>
            <p:cNvPr id="172" name="Group 204"/>
            <p:cNvGrpSpPr/>
            <p:nvPr/>
          </p:nvGrpSpPr>
          <p:grpSpPr>
            <a:xfrm>
              <a:off x="3611228" y="3195537"/>
              <a:ext cx="1586739" cy="1586742"/>
              <a:chOff x="0" y="0"/>
              <a:chExt cx="2514466" cy="2514466"/>
            </a:xfrm>
          </p:grpSpPr>
          <p:sp>
            <p:nvSpPr>
              <p:cNvPr id="177" name="Shape 202"/>
              <p:cNvSpPr/>
              <p:nvPr/>
            </p:nvSpPr>
            <p:spPr>
              <a:xfrm>
                <a:off x="0" y="0"/>
                <a:ext cx="2514467" cy="2514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5D910B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8" name="Shape 203"/>
              <p:cNvSpPr/>
              <p:nvPr/>
            </p:nvSpPr>
            <p:spPr>
              <a:xfrm>
                <a:off x="149305" y="142042"/>
                <a:ext cx="2223119" cy="2223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98C0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73" name="Group 170"/>
            <p:cNvGrpSpPr/>
            <p:nvPr/>
          </p:nvGrpSpPr>
          <p:grpSpPr>
            <a:xfrm>
              <a:off x="4125912" y="3696528"/>
              <a:ext cx="603053" cy="451509"/>
              <a:chOff x="1201465" y="2182995"/>
              <a:chExt cx="4560705" cy="3414625"/>
            </a:xfrm>
            <a:noFill/>
          </p:grpSpPr>
          <p:sp>
            <p:nvSpPr>
              <p:cNvPr id="174" name="Shape 628"/>
              <p:cNvSpPr/>
              <p:nvPr/>
            </p:nvSpPr>
            <p:spPr>
              <a:xfrm>
                <a:off x="1201465" y="3890307"/>
                <a:ext cx="2282982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5" name="Shape 632"/>
              <p:cNvSpPr/>
              <p:nvPr/>
            </p:nvSpPr>
            <p:spPr>
              <a:xfrm>
                <a:off x="3479188" y="3890307"/>
                <a:ext cx="2282982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6" name="Shape 636"/>
              <p:cNvSpPr/>
              <p:nvPr/>
            </p:nvSpPr>
            <p:spPr>
              <a:xfrm>
                <a:off x="2342955" y="2182995"/>
                <a:ext cx="2282981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79" name="Group 176"/>
          <p:cNvGrpSpPr/>
          <p:nvPr/>
        </p:nvGrpSpPr>
        <p:grpSpPr>
          <a:xfrm>
            <a:off x="1230164" y="2988935"/>
            <a:ext cx="1586739" cy="1586742"/>
            <a:chOff x="1048352" y="3195537"/>
            <a:chExt cx="1586739" cy="1586742"/>
          </a:xfrm>
        </p:grpSpPr>
        <p:grpSp>
          <p:nvGrpSpPr>
            <p:cNvPr id="180" name="Group 199"/>
            <p:cNvGrpSpPr/>
            <p:nvPr/>
          </p:nvGrpSpPr>
          <p:grpSpPr>
            <a:xfrm>
              <a:off x="1048352" y="3195537"/>
              <a:ext cx="1586739" cy="1586742"/>
              <a:chOff x="0" y="0"/>
              <a:chExt cx="2514466" cy="2514466"/>
            </a:xfrm>
          </p:grpSpPr>
          <p:sp>
            <p:nvSpPr>
              <p:cNvPr id="182" name="Shape 197"/>
              <p:cNvSpPr/>
              <p:nvPr/>
            </p:nvSpPr>
            <p:spPr>
              <a:xfrm>
                <a:off x="0" y="0"/>
                <a:ext cx="2514467" cy="2514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EABA5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3" name="Shape 198"/>
              <p:cNvSpPr/>
              <p:nvPr/>
            </p:nvSpPr>
            <p:spPr>
              <a:xfrm>
                <a:off x="149305" y="142042"/>
                <a:ext cx="2223119" cy="2223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EABA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81" name="Freeform 6"/>
            <p:cNvSpPr>
              <a:spLocks noEditPoints="1"/>
            </p:cNvSpPr>
            <p:nvPr/>
          </p:nvSpPr>
          <p:spPr bwMode="auto">
            <a:xfrm>
              <a:off x="1590761" y="3709837"/>
              <a:ext cx="503235" cy="553557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779">
        <p:fade/>
      </p:transition>
    </mc:Choice>
    <mc:Fallback>
      <p:transition spd="med" advTm="77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68" grpId="0"/>
      <p:bldP spid="169" grpId="0"/>
      <p:bldP spid="1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8"/>
          <a:stretch>
            <a:fillRect/>
          </a:stretch>
        </p:blipFill>
        <p:spPr>
          <a:xfrm>
            <a:off x="3846685" y="0"/>
            <a:ext cx="4572920" cy="39497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32992" y="1725971"/>
            <a:ext cx="2634054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300" b="1" kern="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5300" b="1" kern="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26657" y="4353003"/>
            <a:ext cx="595547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000" b="1" kern="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单击此处添加标题二</a:t>
            </a:r>
            <a:endParaRPr lang="zh-CN" altLang="en-US" sz="5000" b="1" kern="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流程图: 延期 14"/>
          <p:cNvSpPr/>
          <p:nvPr/>
        </p:nvSpPr>
        <p:spPr>
          <a:xfrm rot="10800000">
            <a:off x="2922102" y="4209661"/>
            <a:ext cx="6414406" cy="1124708"/>
          </a:xfrm>
          <a:custGeom>
            <a:avLst/>
            <a:gdLst/>
            <a:ahLst/>
            <a:cxnLst/>
            <a:rect l="l" t="t" r="r" b="b"/>
            <a:pathLst>
              <a:path w="5450000" h="771896">
                <a:moveTo>
                  <a:pt x="5052569" y="771896"/>
                </a:moveTo>
                <a:lnTo>
                  <a:pt x="4952013" y="771896"/>
                </a:lnTo>
                <a:lnTo>
                  <a:pt x="4655138" y="771896"/>
                </a:lnTo>
                <a:lnTo>
                  <a:pt x="794862" y="771896"/>
                </a:lnTo>
                <a:lnTo>
                  <a:pt x="397432" y="771896"/>
                </a:lnTo>
                <a:lnTo>
                  <a:pt x="397431" y="771896"/>
                </a:lnTo>
                <a:cubicBezTo>
                  <a:pt x="177936" y="771896"/>
                  <a:pt x="0" y="599101"/>
                  <a:pt x="0" y="385948"/>
                </a:cubicBezTo>
                <a:cubicBezTo>
                  <a:pt x="0" y="172795"/>
                  <a:pt x="177936" y="0"/>
                  <a:pt x="397431" y="0"/>
                </a:cubicBezTo>
                <a:lnTo>
                  <a:pt x="397432" y="0"/>
                </a:lnTo>
                <a:lnTo>
                  <a:pt x="794862" y="0"/>
                </a:lnTo>
                <a:lnTo>
                  <a:pt x="4655138" y="0"/>
                </a:lnTo>
                <a:lnTo>
                  <a:pt x="4952013" y="0"/>
                </a:lnTo>
                <a:lnTo>
                  <a:pt x="5052569" y="0"/>
                </a:lnTo>
                <a:cubicBezTo>
                  <a:pt x="5272064" y="0"/>
                  <a:pt x="5450000" y="172795"/>
                  <a:pt x="5450000" y="385948"/>
                </a:cubicBezTo>
                <a:cubicBezTo>
                  <a:pt x="5450000" y="599101"/>
                  <a:pt x="5272064" y="771896"/>
                  <a:pt x="5052569" y="771896"/>
                </a:cubicBezTo>
                <a:close/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170">
        <p:fade/>
      </p:transition>
    </mc:Choice>
    <mc:Fallback>
      <p:transition spd="med" advTm="41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矩形 7"/>
          <p:cNvSpPr/>
          <p:nvPr/>
        </p:nvSpPr>
        <p:spPr>
          <a:xfrm flipH="1">
            <a:off x="7842834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7842834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945618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953101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974526" y="2487591"/>
            <a:ext cx="1952201" cy="1807575"/>
            <a:chOff x="3974526" y="2345091"/>
            <a:chExt cx="1952201" cy="1807575"/>
          </a:xfrm>
        </p:grpSpPr>
        <p:sp>
          <p:nvSpPr>
            <p:cNvPr id="13" name="任意多边形 12"/>
            <p:cNvSpPr/>
            <p:nvPr/>
          </p:nvSpPr>
          <p:spPr>
            <a:xfrm>
              <a:off x="4114372" y="2345091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23"/>
            <p:cNvSpPr txBox="1"/>
            <p:nvPr/>
          </p:nvSpPr>
          <p:spPr>
            <a:xfrm>
              <a:off x="3974526" y="3711936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060163" y="2665369"/>
              <a:ext cx="515988" cy="517780"/>
              <a:chOff x="6085222" y="4249476"/>
              <a:chExt cx="649178" cy="651434"/>
            </a:xfrm>
          </p:grpSpPr>
          <p:sp>
            <p:nvSpPr>
              <p:cNvPr id="16" name="Freeform 116"/>
              <p:cNvSpPr>
                <a:spLocks noEditPoints="1"/>
              </p:cNvSpPr>
              <p:nvPr/>
            </p:nvSpPr>
            <p:spPr bwMode="auto">
              <a:xfrm>
                <a:off x="6085222" y="4249476"/>
                <a:ext cx="649178" cy="651434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29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5 h 122"/>
                  <a:gd name="T58" fmla="*/ 95 w 122"/>
                  <a:gd name="T59" fmla="*/ 27 h 122"/>
                  <a:gd name="T60" fmla="*/ 96 w 122"/>
                  <a:gd name="T61" fmla="*/ 28 h 122"/>
                  <a:gd name="T62" fmla="*/ 98 w 122"/>
                  <a:gd name="T63" fmla="*/ 30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2"/>
                      <a:pt x="61" y="122"/>
                    </a:cubicBezTo>
                    <a:cubicBezTo>
                      <a:pt x="95" y="122"/>
                      <a:pt x="122" y="94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6" y="94"/>
                      <a:pt x="26" y="94"/>
                      <a:pt x="25" y="93"/>
                    </a:cubicBezTo>
                    <a:cubicBezTo>
                      <a:pt x="25" y="92"/>
                      <a:pt x="25" y="92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3" y="25"/>
                    </a:cubicBezTo>
                    <a:cubicBezTo>
                      <a:pt x="94" y="26"/>
                      <a:pt x="94" y="26"/>
                      <a:pt x="95" y="27"/>
                    </a:cubicBezTo>
                    <a:cubicBezTo>
                      <a:pt x="95" y="27"/>
                      <a:pt x="96" y="28"/>
                      <a:pt x="96" y="28"/>
                    </a:cubicBezTo>
                    <a:cubicBezTo>
                      <a:pt x="97" y="29"/>
                      <a:pt x="98" y="30"/>
                      <a:pt x="98" y="30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0" y="33"/>
                      <a:pt x="101" y="34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17"/>
              <p:cNvSpPr>
                <a:spLocks noEditPoints="1"/>
              </p:cNvSpPr>
              <p:nvPr/>
            </p:nvSpPr>
            <p:spPr bwMode="auto">
              <a:xfrm>
                <a:off x="6330918" y="4409518"/>
                <a:ext cx="191598" cy="284016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1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271570" y="1852872"/>
            <a:ext cx="1938935" cy="1812355"/>
            <a:chOff x="5271570" y="1710372"/>
            <a:chExt cx="1938935" cy="1812355"/>
          </a:xfrm>
        </p:grpSpPr>
        <p:sp>
          <p:nvSpPr>
            <p:cNvPr id="19" name="任意多边形 18"/>
            <p:cNvSpPr/>
            <p:nvPr/>
          </p:nvSpPr>
          <p:spPr>
            <a:xfrm rot="5400000">
              <a:off x="5400540" y="1712762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"/>
            <p:cNvSpPr txBox="1"/>
            <p:nvPr/>
          </p:nvSpPr>
          <p:spPr>
            <a:xfrm>
              <a:off x="5271570" y="1796400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429175" y="2637381"/>
              <a:ext cx="381828" cy="576638"/>
              <a:chOff x="6570541" y="1509591"/>
              <a:chExt cx="311150" cy="469900"/>
            </a:xfrm>
          </p:grpSpPr>
          <p:sp>
            <p:nvSpPr>
              <p:cNvPr id="22" name="Freeform 1355"/>
              <p:cNvSpPr>
                <a:spLocks noEditPoints="1"/>
              </p:cNvSpPr>
              <p:nvPr/>
            </p:nvSpPr>
            <p:spPr bwMode="auto">
              <a:xfrm>
                <a:off x="6570541" y="1509591"/>
                <a:ext cx="311150" cy="357188"/>
              </a:xfrm>
              <a:custGeom>
                <a:avLst/>
                <a:gdLst>
                  <a:gd name="T0" fmla="*/ 83 w 83"/>
                  <a:gd name="T1" fmla="*/ 42 h 95"/>
                  <a:gd name="T2" fmla="*/ 41 w 83"/>
                  <a:gd name="T3" fmla="*/ 0 h 95"/>
                  <a:gd name="T4" fmla="*/ 0 w 83"/>
                  <a:gd name="T5" fmla="*/ 42 h 95"/>
                  <a:gd name="T6" fmla="*/ 27 w 83"/>
                  <a:gd name="T7" fmla="*/ 81 h 95"/>
                  <a:gd name="T8" fmla="*/ 24 w 83"/>
                  <a:gd name="T9" fmla="*/ 81 h 95"/>
                  <a:gd name="T10" fmla="*/ 24 w 83"/>
                  <a:gd name="T11" fmla="*/ 95 h 95"/>
                  <a:gd name="T12" fmla="*/ 59 w 83"/>
                  <a:gd name="T13" fmla="*/ 95 h 95"/>
                  <a:gd name="T14" fmla="*/ 59 w 83"/>
                  <a:gd name="T15" fmla="*/ 81 h 95"/>
                  <a:gd name="T16" fmla="*/ 56 w 83"/>
                  <a:gd name="T17" fmla="*/ 81 h 95"/>
                  <a:gd name="T18" fmla="*/ 83 w 83"/>
                  <a:gd name="T19" fmla="*/ 42 h 95"/>
                  <a:gd name="T20" fmla="*/ 41 w 83"/>
                  <a:gd name="T21" fmla="*/ 77 h 95"/>
                  <a:gd name="T22" fmla="*/ 7 w 83"/>
                  <a:gd name="T23" fmla="*/ 42 h 95"/>
                  <a:gd name="T24" fmla="*/ 41 w 83"/>
                  <a:gd name="T25" fmla="*/ 7 h 95"/>
                  <a:gd name="T26" fmla="*/ 76 w 83"/>
                  <a:gd name="T27" fmla="*/ 42 h 95"/>
                  <a:gd name="T28" fmla="*/ 41 w 83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95">
                    <a:moveTo>
                      <a:pt x="83" y="42"/>
                    </a:moveTo>
                    <a:cubicBezTo>
                      <a:pt x="83" y="19"/>
                      <a:pt x="65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0"/>
                      <a:pt x="11" y="75"/>
                      <a:pt x="27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72" y="75"/>
                      <a:pt x="83" y="60"/>
                      <a:pt x="83" y="42"/>
                    </a:cubicBezTo>
                    <a:close/>
                    <a:moveTo>
                      <a:pt x="41" y="77"/>
                    </a:moveTo>
                    <a:cubicBezTo>
                      <a:pt x="22" y="77"/>
                      <a:pt x="7" y="61"/>
                      <a:pt x="7" y="42"/>
                    </a:cubicBezTo>
                    <a:cubicBezTo>
                      <a:pt x="7" y="23"/>
                      <a:pt x="22" y="7"/>
                      <a:pt x="41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7"/>
                      <a:pt x="41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1356"/>
              <p:cNvSpPr>
                <a:spLocks noChangeArrowheads="1"/>
              </p:cNvSpPr>
              <p:nvPr/>
            </p:nvSpPr>
            <p:spPr bwMode="auto">
              <a:xfrm>
                <a:off x="6659441" y="1877891"/>
                <a:ext cx="131763" cy="523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57"/>
              <p:cNvSpPr/>
              <p:nvPr/>
            </p:nvSpPr>
            <p:spPr bwMode="auto">
              <a:xfrm>
                <a:off x="6659441" y="1941391"/>
                <a:ext cx="131763" cy="38100"/>
              </a:xfrm>
              <a:custGeom>
                <a:avLst/>
                <a:gdLst>
                  <a:gd name="T0" fmla="*/ 0 w 83"/>
                  <a:gd name="T1" fmla="*/ 14 h 24"/>
                  <a:gd name="T2" fmla="*/ 29 w 83"/>
                  <a:gd name="T3" fmla="*/ 14 h 24"/>
                  <a:gd name="T4" fmla="*/ 29 w 83"/>
                  <a:gd name="T5" fmla="*/ 24 h 24"/>
                  <a:gd name="T6" fmla="*/ 55 w 83"/>
                  <a:gd name="T7" fmla="*/ 24 h 24"/>
                  <a:gd name="T8" fmla="*/ 55 w 83"/>
                  <a:gd name="T9" fmla="*/ 14 h 24"/>
                  <a:gd name="T10" fmla="*/ 83 w 83"/>
                  <a:gd name="T11" fmla="*/ 14 h 24"/>
                  <a:gd name="T12" fmla="*/ 83 w 83"/>
                  <a:gd name="T13" fmla="*/ 0 h 24"/>
                  <a:gd name="T14" fmla="*/ 0 w 83"/>
                  <a:gd name="T15" fmla="*/ 0 h 24"/>
                  <a:gd name="T16" fmla="*/ 0 w 83"/>
                  <a:gd name="T1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24">
                    <a:moveTo>
                      <a:pt x="0" y="14"/>
                    </a:moveTo>
                    <a:lnTo>
                      <a:pt x="29" y="14"/>
                    </a:lnTo>
                    <a:lnTo>
                      <a:pt x="29" y="24"/>
                    </a:lnTo>
                    <a:lnTo>
                      <a:pt x="55" y="24"/>
                    </a:lnTo>
                    <a:lnTo>
                      <a:pt x="55" y="14"/>
                    </a:lnTo>
                    <a:lnTo>
                      <a:pt x="83" y="14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8"/>
              <p:cNvSpPr>
                <a:spLocks noEditPoints="1"/>
              </p:cNvSpPr>
              <p:nvPr/>
            </p:nvSpPr>
            <p:spPr bwMode="auto">
              <a:xfrm>
                <a:off x="6678491" y="1611191"/>
                <a:ext cx="93663" cy="187325"/>
              </a:xfrm>
              <a:custGeom>
                <a:avLst/>
                <a:gdLst>
                  <a:gd name="T0" fmla="*/ 57 w 59"/>
                  <a:gd name="T1" fmla="*/ 5 h 118"/>
                  <a:gd name="T2" fmla="*/ 52 w 59"/>
                  <a:gd name="T3" fmla="*/ 0 h 118"/>
                  <a:gd name="T4" fmla="*/ 29 w 59"/>
                  <a:gd name="T5" fmla="*/ 10 h 118"/>
                  <a:gd name="T6" fmla="*/ 7 w 59"/>
                  <a:gd name="T7" fmla="*/ 0 h 118"/>
                  <a:gd name="T8" fmla="*/ 0 w 59"/>
                  <a:gd name="T9" fmla="*/ 5 h 118"/>
                  <a:gd name="T10" fmla="*/ 0 w 59"/>
                  <a:gd name="T11" fmla="*/ 5 h 118"/>
                  <a:gd name="T12" fmla="*/ 0 w 59"/>
                  <a:gd name="T13" fmla="*/ 5 h 118"/>
                  <a:gd name="T14" fmla="*/ 26 w 59"/>
                  <a:gd name="T15" fmla="*/ 118 h 118"/>
                  <a:gd name="T16" fmla="*/ 33 w 59"/>
                  <a:gd name="T17" fmla="*/ 118 h 118"/>
                  <a:gd name="T18" fmla="*/ 59 w 59"/>
                  <a:gd name="T19" fmla="*/ 5 h 118"/>
                  <a:gd name="T20" fmla="*/ 59 w 59"/>
                  <a:gd name="T21" fmla="*/ 5 h 118"/>
                  <a:gd name="T22" fmla="*/ 59 w 59"/>
                  <a:gd name="T23" fmla="*/ 5 h 118"/>
                  <a:gd name="T24" fmla="*/ 59 w 59"/>
                  <a:gd name="T25" fmla="*/ 5 h 118"/>
                  <a:gd name="T26" fmla="*/ 57 w 59"/>
                  <a:gd name="T27" fmla="*/ 5 h 118"/>
                  <a:gd name="T28" fmla="*/ 29 w 59"/>
                  <a:gd name="T29" fmla="*/ 102 h 118"/>
                  <a:gd name="T30" fmla="*/ 7 w 59"/>
                  <a:gd name="T31" fmla="*/ 7 h 118"/>
                  <a:gd name="T32" fmla="*/ 29 w 59"/>
                  <a:gd name="T33" fmla="*/ 14 h 118"/>
                  <a:gd name="T34" fmla="*/ 52 w 59"/>
                  <a:gd name="T35" fmla="*/ 7 h 118"/>
                  <a:gd name="T36" fmla="*/ 29 w 59"/>
                  <a:gd name="T37" fmla="*/ 10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118">
                    <a:moveTo>
                      <a:pt x="57" y="5"/>
                    </a:moveTo>
                    <a:lnTo>
                      <a:pt x="52" y="0"/>
                    </a:lnTo>
                    <a:lnTo>
                      <a:pt x="29" y="10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6" y="118"/>
                    </a:lnTo>
                    <a:lnTo>
                      <a:pt x="33" y="118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7" y="5"/>
                    </a:lnTo>
                    <a:close/>
                    <a:moveTo>
                      <a:pt x="29" y="102"/>
                    </a:moveTo>
                    <a:lnTo>
                      <a:pt x="7" y="7"/>
                    </a:lnTo>
                    <a:lnTo>
                      <a:pt x="29" y="14"/>
                    </a:lnTo>
                    <a:lnTo>
                      <a:pt x="52" y="7"/>
                    </a:lnTo>
                    <a:lnTo>
                      <a:pt x="29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756261" y="3746339"/>
            <a:ext cx="1924698" cy="1807575"/>
            <a:chOff x="4756261" y="3603839"/>
            <a:chExt cx="1924698" cy="1807575"/>
          </a:xfrm>
        </p:grpSpPr>
        <p:sp>
          <p:nvSpPr>
            <p:cNvPr id="27" name="任意多边形 26"/>
            <p:cNvSpPr/>
            <p:nvPr/>
          </p:nvSpPr>
          <p:spPr>
            <a:xfrm flipH="1">
              <a:off x="4756261" y="3603839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2"/>
            <p:cNvSpPr txBox="1"/>
            <p:nvPr/>
          </p:nvSpPr>
          <p:spPr>
            <a:xfrm>
              <a:off x="5899224" y="4977358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053221" y="3941026"/>
              <a:ext cx="574676" cy="465140"/>
              <a:chOff x="2177375" y="247894"/>
              <a:chExt cx="574676" cy="465140"/>
            </a:xfrm>
          </p:grpSpPr>
          <p:sp>
            <p:nvSpPr>
              <p:cNvPr id="30" name="Freeform 5"/>
              <p:cNvSpPr>
                <a:spLocks noEditPoints="1"/>
              </p:cNvSpPr>
              <p:nvPr/>
            </p:nvSpPr>
            <p:spPr bwMode="auto">
              <a:xfrm>
                <a:off x="2177375" y="247894"/>
                <a:ext cx="574676" cy="46514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2628226" y="303457"/>
                <a:ext cx="55563" cy="115888"/>
              </a:xfrm>
              <a:custGeom>
                <a:avLst/>
                <a:gdLst>
                  <a:gd name="T0" fmla="*/ 35 w 35"/>
                  <a:gd name="T1" fmla="*/ 73 h 73"/>
                  <a:gd name="T2" fmla="*/ 35 w 35"/>
                  <a:gd name="T3" fmla="*/ 0 h 73"/>
                  <a:gd name="T4" fmla="*/ 0 w 35"/>
                  <a:gd name="T5" fmla="*/ 0 h 73"/>
                  <a:gd name="T6" fmla="*/ 0 w 35"/>
                  <a:gd name="T7" fmla="*/ 42 h 73"/>
                  <a:gd name="T8" fmla="*/ 35 w 35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73">
                    <a:moveTo>
                      <a:pt x="35" y="73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35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Oval 7"/>
              <p:cNvSpPr>
                <a:spLocks noChangeArrowheads="1"/>
              </p:cNvSpPr>
              <p:nvPr/>
            </p:nvSpPr>
            <p:spPr bwMode="auto">
              <a:xfrm>
                <a:off x="2432963" y="438395"/>
                <a:ext cx="60325" cy="60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035259" y="3132925"/>
            <a:ext cx="1918951" cy="1812355"/>
            <a:chOff x="6035259" y="2990425"/>
            <a:chExt cx="1918951" cy="1812355"/>
          </a:xfrm>
        </p:grpSpPr>
        <p:sp>
          <p:nvSpPr>
            <p:cNvPr id="34" name="任意多边形 33"/>
            <p:cNvSpPr/>
            <p:nvPr/>
          </p:nvSpPr>
          <p:spPr>
            <a:xfrm rot="16200000" flipH="1">
              <a:off x="6032869" y="2992815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18"/>
            <p:cNvSpPr txBox="1"/>
            <p:nvPr/>
          </p:nvSpPr>
          <p:spPr>
            <a:xfrm>
              <a:off x="7172475" y="3064212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6434265" y="3961773"/>
              <a:ext cx="353333" cy="460157"/>
              <a:chOff x="2966364" y="3551501"/>
              <a:chExt cx="409575" cy="533403"/>
            </a:xfrm>
          </p:grpSpPr>
          <p:sp>
            <p:nvSpPr>
              <p:cNvPr id="37" name="Freeform 128"/>
              <p:cNvSpPr>
                <a:spLocks noEditPoints="1"/>
              </p:cNvSpPr>
              <p:nvPr/>
            </p:nvSpPr>
            <p:spPr bwMode="auto">
              <a:xfrm>
                <a:off x="2966364" y="3551501"/>
                <a:ext cx="409575" cy="533403"/>
              </a:xfrm>
              <a:custGeom>
                <a:avLst/>
                <a:gdLst>
                  <a:gd name="T0" fmla="*/ 104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5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6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6 w 109"/>
                  <a:gd name="T23" fmla="*/ 142 h 142"/>
                  <a:gd name="T24" fmla="*/ 104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4 w 109"/>
                  <a:gd name="T31" fmla="*/ 68 h 142"/>
                  <a:gd name="T32" fmla="*/ 66 w 109"/>
                  <a:gd name="T33" fmla="*/ 124 h 142"/>
                  <a:gd name="T34" fmla="*/ 55 w 109"/>
                  <a:gd name="T35" fmla="*/ 136 h 142"/>
                  <a:gd name="T36" fmla="*/ 43 w 109"/>
                  <a:gd name="T37" fmla="*/ 124 h 142"/>
                  <a:gd name="T38" fmla="*/ 43 w 109"/>
                  <a:gd name="T39" fmla="*/ 103 h 142"/>
                  <a:gd name="T40" fmla="*/ 55 w 109"/>
                  <a:gd name="T41" fmla="*/ 91 h 142"/>
                  <a:gd name="T42" fmla="*/ 66 w 109"/>
                  <a:gd name="T43" fmla="*/ 103 h 142"/>
                  <a:gd name="T44" fmla="*/ 66 w 109"/>
                  <a:gd name="T45" fmla="*/ 124 h 142"/>
                  <a:gd name="T46" fmla="*/ 77 w 109"/>
                  <a:gd name="T47" fmla="*/ 68 h 142"/>
                  <a:gd name="T48" fmla="*/ 33 w 109"/>
                  <a:gd name="T49" fmla="*/ 68 h 142"/>
                  <a:gd name="T50" fmla="*/ 33 w 109"/>
                  <a:gd name="T51" fmla="*/ 44 h 142"/>
                  <a:gd name="T52" fmla="*/ 39 w 109"/>
                  <a:gd name="T53" fmla="*/ 27 h 142"/>
                  <a:gd name="T54" fmla="*/ 55 w 109"/>
                  <a:gd name="T55" fmla="*/ 20 h 142"/>
                  <a:gd name="T56" fmla="*/ 70 w 109"/>
                  <a:gd name="T57" fmla="*/ 27 h 142"/>
                  <a:gd name="T58" fmla="*/ 77 w 109"/>
                  <a:gd name="T59" fmla="*/ 44 h 142"/>
                  <a:gd name="T60" fmla="*/ 77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4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5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68"/>
                      <a:pt x="0" y="71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3" y="142"/>
                      <a:pt x="6" y="142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7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1"/>
                      <a:pt x="107" y="68"/>
                      <a:pt x="104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5" y="136"/>
                    </a:cubicBezTo>
                    <a:cubicBezTo>
                      <a:pt x="48" y="136"/>
                      <a:pt x="43" y="131"/>
                      <a:pt x="43" y="12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96"/>
                      <a:pt x="48" y="91"/>
                      <a:pt x="55" y="91"/>
                    </a:cubicBezTo>
                    <a:cubicBezTo>
                      <a:pt x="61" y="91"/>
                      <a:pt x="66" y="96"/>
                      <a:pt x="66" y="103"/>
                    </a:cubicBezTo>
                    <a:lnTo>
                      <a:pt x="66" y="124"/>
                    </a:lnTo>
                    <a:close/>
                    <a:moveTo>
                      <a:pt x="77" y="68"/>
                    </a:move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37"/>
                      <a:pt x="35" y="31"/>
                      <a:pt x="39" y="27"/>
                    </a:cubicBezTo>
                    <a:cubicBezTo>
                      <a:pt x="43" y="23"/>
                      <a:pt x="49" y="20"/>
                      <a:pt x="55" y="20"/>
                    </a:cubicBezTo>
                    <a:cubicBezTo>
                      <a:pt x="60" y="20"/>
                      <a:pt x="66" y="23"/>
                      <a:pt x="70" y="27"/>
                    </a:cubicBezTo>
                    <a:cubicBezTo>
                      <a:pt x="74" y="31"/>
                      <a:pt x="77" y="37"/>
                      <a:pt x="77" y="44"/>
                    </a:cubicBezTo>
                    <a:lnTo>
                      <a:pt x="77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29"/>
              <p:cNvSpPr/>
              <p:nvPr/>
            </p:nvSpPr>
            <p:spPr bwMode="auto">
              <a:xfrm>
                <a:off x="3145751" y="3915041"/>
                <a:ext cx="49213" cy="120651"/>
              </a:xfrm>
              <a:custGeom>
                <a:avLst/>
                <a:gdLst>
                  <a:gd name="T0" fmla="*/ 7 w 13"/>
                  <a:gd name="T1" fmla="*/ 0 h 32"/>
                  <a:gd name="T2" fmla="*/ 0 w 13"/>
                  <a:gd name="T3" fmla="*/ 7 h 32"/>
                  <a:gd name="T4" fmla="*/ 0 w 13"/>
                  <a:gd name="T5" fmla="*/ 25 h 32"/>
                  <a:gd name="T6" fmla="*/ 7 w 13"/>
                  <a:gd name="T7" fmla="*/ 32 h 32"/>
                  <a:gd name="T8" fmla="*/ 13 w 13"/>
                  <a:gd name="T9" fmla="*/ 25 h 32"/>
                  <a:gd name="T10" fmla="*/ 13 w 13"/>
                  <a:gd name="T11" fmla="*/ 7 h 32"/>
                  <a:gd name="T12" fmla="*/ 7 w 13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2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3" y="32"/>
                      <a:pt x="7" y="32"/>
                    </a:cubicBezTo>
                    <a:cubicBezTo>
                      <a:pt x="10" y="32"/>
                      <a:pt x="13" y="29"/>
                      <a:pt x="13" y="2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873">
        <p:fade/>
      </p:transition>
    </mc:Choice>
    <mc:Fallback>
      <p:transition spd="med" advTm="10873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9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 tmFilter="0, 0; .2, .5; .8, .5; 1, 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9" dur="250" autoRev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Group 2"/>
          <p:cNvGrpSpPr/>
          <p:nvPr/>
        </p:nvGrpSpPr>
        <p:grpSpPr>
          <a:xfrm>
            <a:off x="1292125" y="2566296"/>
            <a:ext cx="4189522" cy="1275897"/>
            <a:chOff x="1254774" y="2855011"/>
            <a:chExt cx="4189522" cy="1275897"/>
          </a:xfrm>
        </p:grpSpPr>
        <p:sp>
          <p:nvSpPr>
            <p:cNvPr id="34" name="Notched Right Arrow 6"/>
            <p:cNvSpPr/>
            <p:nvPr/>
          </p:nvSpPr>
          <p:spPr bwMode="auto">
            <a:xfrm flipH="1">
              <a:off x="1254774" y="2855011"/>
              <a:ext cx="4189522" cy="1275897"/>
            </a:xfrm>
            <a:prstGeom prst="notchedRightArrow">
              <a:avLst>
                <a:gd name="adj1" fmla="val 100000"/>
                <a:gd name="adj2" fmla="val 50945"/>
              </a:avLst>
            </a:prstGeom>
            <a:solidFill>
              <a:srgbClr val="EABA5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5" name="Text Placeholder 2"/>
            <p:cNvSpPr txBox="1"/>
            <p:nvPr/>
          </p:nvSpPr>
          <p:spPr>
            <a:xfrm>
              <a:off x="2475710" y="3362070"/>
              <a:ext cx="1881951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8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6" name="Group 4"/>
          <p:cNvGrpSpPr/>
          <p:nvPr/>
        </p:nvGrpSpPr>
        <p:grpSpPr>
          <a:xfrm>
            <a:off x="6785055" y="2554660"/>
            <a:ext cx="4189522" cy="1275897"/>
            <a:chOff x="6747704" y="2843375"/>
            <a:chExt cx="4189522" cy="1275897"/>
          </a:xfrm>
        </p:grpSpPr>
        <p:sp>
          <p:nvSpPr>
            <p:cNvPr id="37" name="Notched Right Arrow 3"/>
            <p:cNvSpPr/>
            <p:nvPr/>
          </p:nvSpPr>
          <p:spPr bwMode="auto">
            <a:xfrm>
              <a:off x="6747704" y="2843375"/>
              <a:ext cx="4189522" cy="1275897"/>
            </a:xfrm>
            <a:prstGeom prst="notchedRightArrow">
              <a:avLst>
                <a:gd name="adj1" fmla="val 100000"/>
                <a:gd name="adj2" fmla="val 50945"/>
              </a:avLst>
            </a:prstGeom>
            <a:solidFill>
              <a:srgbClr val="9BC31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8" name="Text Placeholder 2"/>
            <p:cNvSpPr txBox="1"/>
            <p:nvPr/>
          </p:nvSpPr>
          <p:spPr>
            <a:xfrm>
              <a:off x="7922567" y="3362070"/>
              <a:ext cx="1881951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8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229222" y="3989286"/>
            <a:ext cx="2782405" cy="115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61741" y="3989286"/>
            <a:ext cx="2892027" cy="1157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41" name="Group 1"/>
          <p:cNvGrpSpPr/>
          <p:nvPr/>
        </p:nvGrpSpPr>
        <p:grpSpPr>
          <a:xfrm>
            <a:off x="5345234" y="2404493"/>
            <a:ext cx="1576233" cy="1576233"/>
            <a:chOff x="5307883" y="2693208"/>
            <a:chExt cx="1576233" cy="1576233"/>
          </a:xfrm>
        </p:grpSpPr>
        <p:sp>
          <p:nvSpPr>
            <p:cNvPr id="42" name="Rectangle 12"/>
            <p:cNvSpPr/>
            <p:nvPr/>
          </p:nvSpPr>
          <p:spPr bwMode="auto">
            <a:xfrm rot="18900000">
              <a:off x="5307883" y="2693208"/>
              <a:ext cx="1576233" cy="157623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43" name="Group 28"/>
            <p:cNvGrpSpPr/>
            <p:nvPr/>
          </p:nvGrpSpPr>
          <p:grpSpPr>
            <a:xfrm>
              <a:off x="5696591" y="3143726"/>
              <a:ext cx="820817" cy="698467"/>
              <a:chOff x="2057401" y="1725613"/>
              <a:chExt cx="1214438" cy="1073150"/>
            </a:xfrm>
            <a:solidFill>
              <a:schemeClr val="bg1"/>
            </a:solidFill>
          </p:grpSpPr>
          <p:sp>
            <p:nvSpPr>
              <p:cNvPr id="44" name="Oval 11"/>
              <p:cNvSpPr>
                <a:spLocks noChangeArrowheads="1"/>
              </p:cNvSpPr>
              <p:nvPr/>
            </p:nvSpPr>
            <p:spPr bwMode="auto">
              <a:xfrm>
                <a:off x="2500313" y="2616200"/>
                <a:ext cx="182563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5" name="Oval 12"/>
              <p:cNvSpPr>
                <a:spLocks noChangeArrowheads="1"/>
              </p:cNvSpPr>
              <p:nvPr/>
            </p:nvSpPr>
            <p:spPr bwMode="auto">
              <a:xfrm>
                <a:off x="2867026" y="2616200"/>
                <a:ext cx="184150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6" name="Freeform 13"/>
              <p:cNvSpPr>
                <a:spLocks noEditPoints="1"/>
              </p:cNvSpPr>
              <p:nvPr/>
            </p:nvSpPr>
            <p:spPr bwMode="auto">
              <a:xfrm>
                <a:off x="2057401" y="1725613"/>
                <a:ext cx="1214438" cy="823913"/>
              </a:xfrm>
              <a:custGeom>
                <a:avLst/>
                <a:gdLst>
                  <a:gd name="T0" fmla="*/ 383 w 390"/>
                  <a:gd name="T1" fmla="*/ 64 h 265"/>
                  <a:gd name="T2" fmla="*/ 364 w 390"/>
                  <a:gd name="T3" fmla="*/ 57 h 265"/>
                  <a:gd name="T4" fmla="*/ 105 w 390"/>
                  <a:gd name="T5" fmla="*/ 57 h 265"/>
                  <a:gd name="T6" fmla="*/ 102 w 390"/>
                  <a:gd name="T7" fmla="*/ 44 h 265"/>
                  <a:gd name="T8" fmla="*/ 61 w 390"/>
                  <a:gd name="T9" fmla="*/ 0 h 265"/>
                  <a:gd name="T10" fmla="*/ 0 w 390"/>
                  <a:gd name="T11" fmla="*/ 0 h 265"/>
                  <a:gd name="T12" fmla="*/ 14 w 390"/>
                  <a:gd name="T13" fmla="*/ 28 h 265"/>
                  <a:gd name="T14" fmla="*/ 62 w 390"/>
                  <a:gd name="T15" fmla="*/ 28 h 265"/>
                  <a:gd name="T16" fmla="*/ 75 w 390"/>
                  <a:gd name="T17" fmla="*/ 44 h 265"/>
                  <a:gd name="T18" fmla="*/ 116 w 390"/>
                  <a:gd name="T19" fmla="*/ 242 h 265"/>
                  <a:gd name="T20" fmla="*/ 163 w 390"/>
                  <a:gd name="T21" fmla="*/ 265 h 265"/>
                  <a:gd name="T22" fmla="*/ 327 w 390"/>
                  <a:gd name="T23" fmla="*/ 265 h 265"/>
                  <a:gd name="T24" fmla="*/ 352 w 390"/>
                  <a:gd name="T25" fmla="*/ 239 h 265"/>
                  <a:gd name="T26" fmla="*/ 166 w 390"/>
                  <a:gd name="T27" fmla="*/ 239 h 265"/>
                  <a:gd name="T28" fmla="*/ 138 w 390"/>
                  <a:gd name="T29" fmla="*/ 213 h 265"/>
                  <a:gd name="T30" fmla="*/ 130 w 390"/>
                  <a:gd name="T31" fmla="*/ 172 h 265"/>
                  <a:gd name="T32" fmla="*/ 362 w 390"/>
                  <a:gd name="T33" fmla="*/ 172 h 265"/>
                  <a:gd name="T34" fmla="*/ 362 w 390"/>
                  <a:gd name="T35" fmla="*/ 172 h 265"/>
                  <a:gd name="T36" fmla="*/ 382 w 390"/>
                  <a:gd name="T37" fmla="*/ 153 h 265"/>
                  <a:gd name="T38" fmla="*/ 390 w 390"/>
                  <a:gd name="T39" fmla="*/ 81 h 265"/>
                  <a:gd name="T40" fmla="*/ 383 w 390"/>
                  <a:gd name="T41" fmla="*/ 64 h 265"/>
                  <a:gd name="T42" fmla="*/ 356 w 390"/>
                  <a:gd name="T43" fmla="*/ 143 h 265"/>
                  <a:gd name="T44" fmla="*/ 123 w 390"/>
                  <a:gd name="T45" fmla="*/ 143 h 265"/>
                  <a:gd name="T46" fmla="*/ 112 w 390"/>
                  <a:gd name="T47" fmla="*/ 90 h 265"/>
                  <a:gd name="T48" fmla="*/ 362 w 390"/>
                  <a:gd name="T49" fmla="*/ 90 h 265"/>
                  <a:gd name="T50" fmla="*/ 356 w 390"/>
                  <a:gd name="T51" fmla="*/ 14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0" h="265">
                    <a:moveTo>
                      <a:pt x="383" y="64"/>
                    </a:moveTo>
                    <a:cubicBezTo>
                      <a:pt x="377" y="57"/>
                      <a:pt x="364" y="57"/>
                      <a:pt x="364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96" y="0"/>
                      <a:pt x="61" y="0"/>
                    </a:cubicBezTo>
                    <a:cubicBezTo>
                      <a:pt x="26" y="0"/>
                      <a:pt x="0" y="0"/>
                      <a:pt x="0" y="0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73" y="25"/>
                      <a:pt x="75" y="44"/>
                    </a:cubicBezTo>
                    <a:cubicBezTo>
                      <a:pt x="116" y="242"/>
                      <a:pt x="116" y="242"/>
                      <a:pt x="116" y="242"/>
                    </a:cubicBezTo>
                    <a:cubicBezTo>
                      <a:pt x="116" y="242"/>
                      <a:pt x="123" y="265"/>
                      <a:pt x="163" y="265"/>
                    </a:cubicBezTo>
                    <a:cubicBezTo>
                      <a:pt x="163" y="265"/>
                      <a:pt x="304" y="265"/>
                      <a:pt x="327" y="265"/>
                    </a:cubicBezTo>
                    <a:cubicBezTo>
                      <a:pt x="350" y="265"/>
                      <a:pt x="352" y="239"/>
                      <a:pt x="352" y="239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166" y="239"/>
                      <a:pt x="142" y="241"/>
                      <a:pt x="138" y="213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72" y="171"/>
                      <a:pt x="381" y="163"/>
                      <a:pt x="382" y="153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0" y="74"/>
                      <a:pt x="390" y="70"/>
                      <a:pt x="383" y="64"/>
                    </a:cubicBezTo>
                    <a:close/>
                    <a:moveTo>
                      <a:pt x="356" y="143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362" y="90"/>
                      <a:pt x="362" y="90"/>
                      <a:pt x="362" y="90"/>
                    </a:cubicBezTo>
                    <a:lnTo>
                      <a:pt x="356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835">
        <p:fade/>
      </p:transition>
    </mc:Choice>
    <mc:Fallback>
      <p:transition spd="med" advTm="38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823112" y="2731180"/>
            <a:ext cx="2255340" cy="2255340"/>
            <a:chOff x="2823112" y="2731180"/>
            <a:chExt cx="2255340" cy="2255340"/>
          </a:xfrm>
        </p:grpSpPr>
        <p:sp>
          <p:nvSpPr>
            <p:cNvPr id="9" name="任意多边形 8"/>
            <p:cNvSpPr/>
            <p:nvPr/>
          </p:nvSpPr>
          <p:spPr>
            <a:xfrm>
              <a:off x="2823112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EABA5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2998824" y="2807327"/>
              <a:ext cx="2079628" cy="2079628"/>
            </a:xfrm>
            <a:custGeom>
              <a:avLst/>
              <a:gdLst>
                <a:gd name="connsiteX0" fmla="*/ 1039656 w 2079628"/>
                <a:gd name="connsiteY0" fmla="*/ 0 h 2079628"/>
                <a:gd name="connsiteX1" fmla="*/ 2079628 w 2079628"/>
                <a:gd name="connsiteY1" fmla="*/ 1040269 h 2079628"/>
                <a:gd name="connsiteX2" fmla="*/ 1039972 w 2079628"/>
                <a:gd name="connsiteY2" fmla="*/ 2079628 h 2079628"/>
                <a:gd name="connsiteX3" fmla="*/ 0 w 2079628"/>
                <a:gd name="connsiteY3" fmla="*/ 1039360 h 2079628"/>
                <a:gd name="connsiteX4" fmla="*/ 1039656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39656" y="0"/>
                  </a:moveTo>
                  <a:lnTo>
                    <a:pt x="2079628" y="1040269"/>
                  </a:lnTo>
                  <a:lnTo>
                    <a:pt x="1039972" y="2079628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389156" y="2731180"/>
            <a:ext cx="2255340" cy="2255340"/>
            <a:chOff x="9389156" y="2731180"/>
            <a:chExt cx="2255340" cy="2255340"/>
          </a:xfrm>
        </p:grpSpPr>
        <p:sp>
          <p:nvSpPr>
            <p:cNvPr id="12" name="任意多边形 11"/>
            <p:cNvSpPr/>
            <p:nvPr/>
          </p:nvSpPr>
          <p:spPr>
            <a:xfrm>
              <a:off x="9389156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98C05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9548882" y="2807327"/>
              <a:ext cx="2079628" cy="2079628"/>
            </a:xfrm>
            <a:custGeom>
              <a:avLst/>
              <a:gdLst>
                <a:gd name="connsiteX0" fmla="*/ 1039656 w 2079628"/>
                <a:gd name="connsiteY0" fmla="*/ 0 h 2079628"/>
                <a:gd name="connsiteX1" fmla="*/ 2079628 w 2079628"/>
                <a:gd name="connsiteY1" fmla="*/ 1040269 h 2079628"/>
                <a:gd name="connsiteX2" fmla="*/ 1039972 w 2079628"/>
                <a:gd name="connsiteY2" fmla="*/ 2079628 h 2079628"/>
                <a:gd name="connsiteX3" fmla="*/ 0 w 2079628"/>
                <a:gd name="connsiteY3" fmla="*/ 1039360 h 2079628"/>
                <a:gd name="connsiteX4" fmla="*/ 1039656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39656" y="0"/>
                  </a:moveTo>
                  <a:lnTo>
                    <a:pt x="2079628" y="1040269"/>
                  </a:lnTo>
                  <a:lnTo>
                    <a:pt x="1039972" y="2079628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22469" y="2731180"/>
            <a:ext cx="2255340" cy="2255340"/>
            <a:chOff x="5022469" y="2731180"/>
            <a:chExt cx="2255340" cy="2255340"/>
          </a:xfrm>
        </p:grpSpPr>
        <p:sp>
          <p:nvSpPr>
            <p:cNvPr id="15" name="任意多边形 14"/>
            <p:cNvSpPr/>
            <p:nvPr/>
          </p:nvSpPr>
          <p:spPr>
            <a:xfrm>
              <a:off x="5022469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EABA50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5183059" y="2808066"/>
              <a:ext cx="2079016" cy="2079016"/>
            </a:xfrm>
            <a:custGeom>
              <a:avLst/>
              <a:gdLst>
                <a:gd name="connsiteX0" fmla="*/ 1039656 w 2079016"/>
                <a:gd name="connsiteY0" fmla="*/ 0 h 2079016"/>
                <a:gd name="connsiteX1" fmla="*/ 2079016 w 2079016"/>
                <a:gd name="connsiteY1" fmla="*/ 1039656 h 2079016"/>
                <a:gd name="connsiteX2" fmla="*/ 1039360 w 2079016"/>
                <a:gd name="connsiteY2" fmla="*/ 2079016 h 2079016"/>
                <a:gd name="connsiteX3" fmla="*/ 0 w 2079016"/>
                <a:gd name="connsiteY3" fmla="*/ 1039360 h 2079016"/>
                <a:gd name="connsiteX4" fmla="*/ 1039656 w 2079016"/>
                <a:gd name="connsiteY4" fmla="*/ 0 h 207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016" h="2079016">
                  <a:moveTo>
                    <a:pt x="1039656" y="0"/>
                  </a:moveTo>
                  <a:lnTo>
                    <a:pt x="2079016" y="1039656"/>
                  </a:lnTo>
                  <a:lnTo>
                    <a:pt x="1039360" y="2079016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89799" y="2731180"/>
            <a:ext cx="2255340" cy="2255340"/>
            <a:chOff x="7189799" y="2731180"/>
            <a:chExt cx="2255340" cy="2255340"/>
          </a:xfrm>
        </p:grpSpPr>
        <p:sp>
          <p:nvSpPr>
            <p:cNvPr id="18" name="任意多边形 17"/>
            <p:cNvSpPr/>
            <p:nvPr/>
          </p:nvSpPr>
          <p:spPr>
            <a:xfrm>
              <a:off x="7189799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51AFAF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366125" y="2808067"/>
              <a:ext cx="2079014" cy="2079015"/>
            </a:xfrm>
            <a:custGeom>
              <a:avLst/>
              <a:gdLst>
                <a:gd name="connsiteX0" fmla="*/ 1039655 w 2079014"/>
                <a:gd name="connsiteY0" fmla="*/ 0 h 2079015"/>
                <a:gd name="connsiteX1" fmla="*/ 2079014 w 2079014"/>
                <a:gd name="connsiteY1" fmla="*/ 1039656 h 2079015"/>
                <a:gd name="connsiteX2" fmla="*/ 1039359 w 2079014"/>
                <a:gd name="connsiteY2" fmla="*/ 2079015 h 2079015"/>
                <a:gd name="connsiteX3" fmla="*/ 0 w 2079014"/>
                <a:gd name="connsiteY3" fmla="*/ 1039359 h 2079015"/>
                <a:gd name="connsiteX4" fmla="*/ 1039655 w 2079014"/>
                <a:gd name="connsiteY4" fmla="*/ 0 h 207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014" h="2079015">
                  <a:moveTo>
                    <a:pt x="1039655" y="0"/>
                  </a:moveTo>
                  <a:lnTo>
                    <a:pt x="2079014" y="1039656"/>
                  </a:lnTo>
                  <a:lnTo>
                    <a:pt x="1039359" y="2079015"/>
                  </a:lnTo>
                  <a:lnTo>
                    <a:pt x="0" y="1039359"/>
                  </a:lnTo>
                  <a:lnTo>
                    <a:pt x="103965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1577" y="2731180"/>
            <a:ext cx="2255340" cy="2255340"/>
            <a:chOff x="651577" y="2731180"/>
            <a:chExt cx="2255340" cy="2255340"/>
          </a:xfrm>
        </p:grpSpPr>
        <p:sp>
          <p:nvSpPr>
            <p:cNvPr id="21" name="任意多边形 20"/>
            <p:cNvSpPr/>
            <p:nvPr/>
          </p:nvSpPr>
          <p:spPr>
            <a:xfrm>
              <a:off x="651577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98C05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817923" y="2808626"/>
              <a:ext cx="2079628" cy="2079628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122666" y="125301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03998" y="1641313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77498" y="51817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858830" y="5570066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30648" y="125714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5011980" y="1645440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56061" y="51817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237393" y="5570066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821086" y="118997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9402418" y="1578273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375">
        <p:fade/>
      </p:transition>
    </mc:Choice>
    <mc:Fallback>
      <p:transition spd="med" advTm="4375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8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8000" fill="hold" nodeType="withEffect" p14:presetBounceEnd="5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8000" fill="hold" nodeType="withEffect" p14:presetBounceEnd="5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8000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8000" fill="hold" nodeType="withEffect" p14:presetBounceEnd="5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4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4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4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 flipH="1">
            <a:off x="2250845" y="2938227"/>
            <a:ext cx="1732402" cy="1395584"/>
            <a:chOff x="6411834" y="2210526"/>
            <a:chExt cx="1299471" cy="1046446"/>
          </a:xfrm>
        </p:grpSpPr>
        <p:sp>
          <p:nvSpPr>
            <p:cNvPr id="9" name="五边形 8"/>
            <p:cNvSpPr/>
            <p:nvPr/>
          </p:nvSpPr>
          <p:spPr>
            <a:xfrm>
              <a:off x="6411834" y="2210526"/>
              <a:ext cx="1299471" cy="1046446"/>
            </a:xfrm>
            <a:prstGeom prst="homePlate">
              <a:avLst>
                <a:gd name="adj" fmla="val 32524"/>
              </a:avLst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2378116"/>
              <a:ext cx="693717" cy="691562"/>
            </a:xfrm>
            <a:prstGeom prst="rect">
              <a:avLst/>
            </a:prstGeom>
          </p:spPr>
        </p:pic>
      </p:grpSp>
      <p:sp>
        <p:nvSpPr>
          <p:cNvPr id="11" name="椭圆 10"/>
          <p:cNvSpPr/>
          <p:nvPr/>
        </p:nvSpPr>
        <p:spPr>
          <a:xfrm>
            <a:off x="5490848" y="4171342"/>
            <a:ext cx="1564340" cy="1623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820799" y="2925750"/>
            <a:ext cx="850397" cy="1349863"/>
            <a:chOff x="4197351" y="3086100"/>
            <a:chExt cx="695325" cy="1103313"/>
          </a:xfrm>
        </p:grpSpPr>
        <p:sp>
          <p:nvSpPr>
            <p:cNvPr id="13" name="Freeform 16"/>
            <p:cNvSpPr/>
            <p:nvPr/>
          </p:nvSpPr>
          <p:spPr bwMode="auto">
            <a:xfrm>
              <a:off x="4527551" y="3219450"/>
              <a:ext cx="77788" cy="65088"/>
            </a:xfrm>
            <a:custGeom>
              <a:avLst/>
              <a:gdLst>
                <a:gd name="T0" fmla="*/ 0 w 7"/>
                <a:gd name="T1" fmla="*/ 0 h 6"/>
                <a:gd name="T2" fmla="*/ 0 w 7"/>
                <a:gd name="T3" fmla="*/ 3 h 6"/>
                <a:gd name="T4" fmla="*/ 3 w 7"/>
                <a:gd name="T5" fmla="*/ 6 h 6"/>
                <a:gd name="T6" fmla="*/ 6 w 7"/>
                <a:gd name="T7" fmla="*/ 5 h 6"/>
                <a:gd name="T8" fmla="*/ 7 w 7"/>
                <a:gd name="T9" fmla="*/ 3 h 6"/>
                <a:gd name="T10" fmla="*/ 7 w 7"/>
                <a:gd name="T11" fmla="*/ 0 h 6"/>
                <a:gd name="T12" fmla="*/ 0 w 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0" y="0"/>
                    <a:pt x="1" y="2"/>
                    <a:pt x="0" y="3"/>
                  </a:cubicBezTo>
                  <a:cubicBezTo>
                    <a:pt x="0" y="3"/>
                    <a:pt x="2" y="5"/>
                    <a:pt x="3" y="6"/>
                  </a:cubicBezTo>
                  <a:cubicBezTo>
                    <a:pt x="3" y="6"/>
                    <a:pt x="6" y="5"/>
                    <a:pt x="6" y="5"/>
                  </a:cubicBezTo>
                  <a:cubicBezTo>
                    <a:pt x="6" y="5"/>
                    <a:pt x="7" y="3"/>
                    <a:pt x="7" y="3"/>
                  </a:cubicBezTo>
                  <a:cubicBezTo>
                    <a:pt x="7" y="3"/>
                    <a:pt x="7" y="0"/>
                    <a:pt x="7" y="0"/>
                  </a:cubicBezTo>
                  <a:cubicBezTo>
                    <a:pt x="7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4208463" y="3284538"/>
              <a:ext cx="44450" cy="44450"/>
            </a:xfrm>
            <a:custGeom>
              <a:avLst/>
              <a:gdLst>
                <a:gd name="T0" fmla="*/ 0 w 4"/>
                <a:gd name="T1" fmla="*/ 3 h 4"/>
                <a:gd name="T2" fmla="*/ 1 w 4"/>
                <a:gd name="T3" fmla="*/ 0 h 4"/>
                <a:gd name="T4" fmla="*/ 4 w 4"/>
                <a:gd name="T5" fmla="*/ 2 h 4"/>
                <a:gd name="T6" fmla="*/ 0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2"/>
                    <a:pt x="4" y="2"/>
                  </a:cubicBezTo>
                  <a:cubicBezTo>
                    <a:pt x="4" y="2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4859338" y="3306763"/>
              <a:ext cx="33338" cy="44450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4 h 4"/>
                <a:gd name="T4" fmla="*/ 3 w 3"/>
                <a:gd name="T5" fmla="*/ 3 h 4"/>
                <a:gd name="T6" fmla="*/ 2 w 3"/>
                <a:gd name="T7" fmla="*/ 0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2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4406901" y="3494088"/>
              <a:ext cx="319088" cy="166688"/>
            </a:xfrm>
            <a:custGeom>
              <a:avLst/>
              <a:gdLst>
                <a:gd name="T0" fmla="*/ 0 w 29"/>
                <a:gd name="T1" fmla="*/ 14 h 15"/>
                <a:gd name="T2" fmla="*/ 8 w 29"/>
                <a:gd name="T3" fmla="*/ 15 h 15"/>
                <a:gd name="T4" fmla="*/ 29 w 29"/>
                <a:gd name="T5" fmla="*/ 14 h 15"/>
                <a:gd name="T6" fmla="*/ 29 w 29"/>
                <a:gd name="T7" fmla="*/ 14 h 15"/>
                <a:gd name="T8" fmla="*/ 26 w 29"/>
                <a:gd name="T9" fmla="*/ 1 h 15"/>
                <a:gd name="T10" fmla="*/ 6 w 29"/>
                <a:gd name="T11" fmla="*/ 0 h 15"/>
                <a:gd name="T12" fmla="*/ 0 w 29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5">
                  <a:moveTo>
                    <a:pt x="0" y="14"/>
                  </a:moveTo>
                  <a:cubicBezTo>
                    <a:pt x="0" y="14"/>
                    <a:pt x="3" y="15"/>
                    <a:pt x="8" y="15"/>
                  </a:cubicBezTo>
                  <a:cubicBezTo>
                    <a:pt x="14" y="15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11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4451351" y="3527425"/>
              <a:ext cx="242888" cy="606425"/>
            </a:xfrm>
            <a:custGeom>
              <a:avLst/>
              <a:gdLst>
                <a:gd name="T0" fmla="*/ 0 w 22"/>
                <a:gd name="T1" fmla="*/ 4 h 55"/>
                <a:gd name="T2" fmla="*/ 2 w 22"/>
                <a:gd name="T3" fmla="*/ 16 h 55"/>
                <a:gd name="T4" fmla="*/ 3 w 22"/>
                <a:gd name="T5" fmla="*/ 22 h 55"/>
                <a:gd name="T6" fmla="*/ 4 w 22"/>
                <a:gd name="T7" fmla="*/ 36 h 55"/>
                <a:gd name="T8" fmla="*/ 6 w 22"/>
                <a:gd name="T9" fmla="*/ 52 h 55"/>
                <a:gd name="T10" fmla="*/ 6 w 22"/>
                <a:gd name="T11" fmla="*/ 55 h 55"/>
                <a:gd name="T12" fmla="*/ 12 w 22"/>
                <a:gd name="T13" fmla="*/ 55 h 55"/>
                <a:gd name="T14" fmla="*/ 12 w 22"/>
                <a:gd name="T15" fmla="*/ 53 h 55"/>
                <a:gd name="T16" fmla="*/ 11 w 22"/>
                <a:gd name="T17" fmla="*/ 51 h 55"/>
                <a:gd name="T18" fmla="*/ 13 w 22"/>
                <a:gd name="T19" fmla="*/ 47 h 55"/>
                <a:gd name="T20" fmla="*/ 11 w 22"/>
                <a:gd name="T21" fmla="*/ 20 h 55"/>
                <a:gd name="T22" fmla="*/ 13 w 22"/>
                <a:gd name="T23" fmla="*/ 26 h 55"/>
                <a:gd name="T24" fmla="*/ 14 w 22"/>
                <a:gd name="T25" fmla="*/ 32 h 55"/>
                <a:gd name="T26" fmla="*/ 14 w 22"/>
                <a:gd name="T27" fmla="*/ 44 h 55"/>
                <a:gd name="T28" fmla="*/ 15 w 22"/>
                <a:gd name="T29" fmla="*/ 49 h 55"/>
                <a:gd name="T30" fmla="*/ 19 w 22"/>
                <a:gd name="T31" fmla="*/ 50 h 55"/>
                <a:gd name="T32" fmla="*/ 20 w 22"/>
                <a:gd name="T33" fmla="*/ 47 h 55"/>
                <a:gd name="T34" fmla="*/ 20 w 22"/>
                <a:gd name="T35" fmla="*/ 44 h 55"/>
                <a:gd name="T36" fmla="*/ 20 w 22"/>
                <a:gd name="T37" fmla="*/ 31 h 55"/>
                <a:gd name="T38" fmla="*/ 20 w 22"/>
                <a:gd name="T39" fmla="*/ 27 h 55"/>
                <a:gd name="T40" fmla="*/ 21 w 22"/>
                <a:gd name="T41" fmla="*/ 10 h 55"/>
                <a:gd name="T42" fmla="*/ 21 w 22"/>
                <a:gd name="T43" fmla="*/ 1 h 55"/>
                <a:gd name="T44" fmla="*/ 2 w 22"/>
                <a:gd name="T45" fmla="*/ 0 h 55"/>
                <a:gd name="T46" fmla="*/ 0 w 22"/>
                <a:gd name="T47" fmla="*/ 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55">
                  <a:moveTo>
                    <a:pt x="0" y="4"/>
                  </a:moveTo>
                  <a:cubicBezTo>
                    <a:pt x="0" y="4"/>
                    <a:pt x="1" y="14"/>
                    <a:pt x="2" y="16"/>
                  </a:cubicBezTo>
                  <a:cubicBezTo>
                    <a:pt x="3" y="18"/>
                    <a:pt x="3" y="22"/>
                    <a:pt x="3" y="22"/>
                  </a:cubicBezTo>
                  <a:cubicBezTo>
                    <a:pt x="3" y="23"/>
                    <a:pt x="2" y="33"/>
                    <a:pt x="4" y="36"/>
                  </a:cubicBezTo>
                  <a:cubicBezTo>
                    <a:pt x="4" y="36"/>
                    <a:pt x="5" y="51"/>
                    <a:pt x="6" y="52"/>
                  </a:cubicBezTo>
                  <a:cubicBezTo>
                    <a:pt x="6" y="52"/>
                    <a:pt x="4" y="54"/>
                    <a:pt x="6" y="55"/>
                  </a:cubicBezTo>
                  <a:cubicBezTo>
                    <a:pt x="6" y="55"/>
                    <a:pt x="11" y="54"/>
                    <a:pt x="12" y="55"/>
                  </a:cubicBezTo>
                  <a:cubicBezTo>
                    <a:pt x="12" y="55"/>
                    <a:pt x="13" y="53"/>
                    <a:pt x="12" y="53"/>
                  </a:cubicBezTo>
                  <a:cubicBezTo>
                    <a:pt x="12" y="52"/>
                    <a:pt x="11" y="51"/>
                    <a:pt x="11" y="51"/>
                  </a:cubicBezTo>
                  <a:cubicBezTo>
                    <a:pt x="11" y="51"/>
                    <a:pt x="13" y="48"/>
                    <a:pt x="13" y="47"/>
                  </a:cubicBezTo>
                  <a:cubicBezTo>
                    <a:pt x="12" y="47"/>
                    <a:pt x="10" y="22"/>
                    <a:pt x="11" y="20"/>
                  </a:cubicBezTo>
                  <a:cubicBezTo>
                    <a:pt x="11" y="20"/>
                    <a:pt x="12" y="26"/>
                    <a:pt x="13" y="26"/>
                  </a:cubicBezTo>
                  <a:cubicBezTo>
                    <a:pt x="13" y="26"/>
                    <a:pt x="13" y="32"/>
                    <a:pt x="14" y="32"/>
                  </a:cubicBezTo>
                  <a:cubicBezTo>
                    <a:pt x="14" y="32"/>
                    <a:pt x="16" y="43"/>
                    <a:pt x="14" y="44"/>
                  </a:cubicBezTo>
                  <a:cubicBezTo>
                    <a:pt x="14" y="44"/>
                    <a:pt x="13" y="49"/>
                    <a:pt x="15" y="49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0"/>
                    <a:pt x="20" y="47"/>
                    <a:pt x="20" y="47"/>
                  </a:cubicBezTo>
                  <a:cubicBezTo>
                    <a:pt x="20" y="46"/>
                    <a:pt x="21" y="44"/>
                    <a:pt x="20" y="44"/>
                  </a:cubicBezTo>
                  <a:cubicBezTo>
                    <a:pt x="20" y="43"/>
                    <a:pt x="19" y="31"/>
                    <a:pt x="20" y="31"/>
                  </a:cubicBezTo>
                  <a:cubicBezTo>
                    <a:pt x="22" y="30"/>
                    <a:pt x="22" y="28"/>
                    <a:pt x="20" y="27"/>
                  </a:cubicBezTo>
                  <a:cubicBezTo>
                    <a:pt x="20" y="27"/>
                    <a:pt x="22" y="12"/>
                    <a:pt x="21" y="10"/>
                  </a:cubicBezTo>
                  <a:cubicBezTo>
                    <a:pt x="21" y="8"/>
                    <a:pt x="21" y="1"/>
                    <a:pt x="21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4451351" y="3527425"/>
              <a:ext cx="109538" cy="77788"/>
            </a:xfrm>
            <a:custGeom>
              <a:avLst/>
              <a:gdLst>
                <a:gd name="T0" fmla="*/ 1 w 10"/>
                <a:gd name="T1" fmla="*/ 1 h 7"/>
                <a:gd name="T2" fmla="*/ 0 w 10"/>
                <a:gd name="T3" fmla="*/ 4 h 7"/>
                <a:gd name="T4" fmla="*/ 0 w 10"/>
                <a:gd name="T5" fmla="*/ 7 h 7"/>
                <a:gd name="T6" fmla="*/ 2 w 10"/>
                <a:gd name="T7" fmla="*/ 6 h 7"/>
                <a:gd name="T8" fmla="*/ 4 w 10"/>
                <a:gd name="T9" fmla="*/ 4 h 7"/>
                <a:gd name="T10" fmla="*/ 10 w 10"/>
                <a:gd name="T11" fmla="*/ 5 h 7"/>
                <a:gd name="T12" fmla="*/ 3 w 10"/>
                <a:gd name="T13" fmla="*/ 0 h 7"/>
                <a:gd name="T14" fmla="*/ 2 w 10"/>
                <a:gd name="T15" fmla="*/ 0 h 7"/>
                <a:gd name="T16" fmla="*/ 1 w 10"/>
                <a:gd name="T1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7">
                  <a:moveTo>
                    <a:pt x="1" y="1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6"/>
                    <a:pt x="2" y="6"/>
                  </a:cubicBezTo>
                  <a:cubicBezTo>
                    <a:pt x="4" y="4"/>
                    <a:pt x="2" y="4"/>
                    <a:pt x="4" y="4"/>
                  </a:cubicBezTo>
                  <a:cubicBezTo>
                    <a:pt x="5" y="3"/>
                    <a:pt x="8" y="6"/>
                    <a:pt x="10" y="5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4495801" y="3527425"/>
              <a:ext cx="198438" cy="606425"/>
            </a:xfrm>
            <a:custGeom>
              <a:avLst/>
              <a:gdLst>
                <a:gd name="T0" fmla="*/ 14 w 18"/>
                <a:gd name="T1" fmla="*/ 44 h 55"/>
                <a:gd name="T2" fmla="*/ 13 w 18"/>
                <a:gd name="T3" fmla="*/ 37 h 55"/>
                <a:gd name="T4" fmla="*/ 10 w 18"/>
                <a:gd name="T5" fmla="*/ 19 h 55"/>
                <a:gd name="T6" fmla="*/ 9 w 18"/>
                <a:gd name="T7" fmla="*/ 12 h 55"/>
                <a:gd name="T8" fmla="*/ 15 w 18"/>
                <a:gd name="T9" fmla="*/ 13 h 55"/>
                <a:gd name="T10" fmla="*/ 17 w 18"/>
                <a:gd name="T11" fmla="*/ 19 h 55"/>
                <a:gd name="T12" fmla="*/ 17 w 18"/>
                <a:gd name="T13" fmla="*/ 10 h 55"/>
                <a:gd name="T14" fmla="*/ 17 w 18"/>
                <a:gd name="T15" fmla="*/ 1 h 55"/>
                <a:gd name="T16" fmla="*/ 4 w 18"/>
                <a:gd name="T17" fmla="*/ 0 h 55"/>
                <a:gd name="T18" fmla="*/ 0 w 18"/>
                <a:gd name="T19" fmla="*/ 2 h 55"/>
                <a:gd name="T20" fmla="*/ 6 w 18"/>
                <a:gd name="T21" fmla="*/ 9 h 55"/>
                <a:gd name="T22" fmla="*/ 0 w 18"/>
                <a:gd name="T23" fmla="*/ 10 h 55"/>
                <a:gd name="T24" fmla="*/ 2 w 18"/>
                <a:gd name="T25" fmla="*/ 11 h 55"/>
                <a:gd name="T26" fmla="*/ 3 w 18"/>
                <a:gd name="T27" fmla="*/ 13 h 55"/>
                <a:gd name="T28" fmla="*/ 0 w 18"/>
                <a:gd name="T29" fmla="*/ 13 h 55"/>
                <a:gd name="T30" fmla="*/ 5 w 18"/>
                <a:gd name="T31" fmla="*/ 15 h 55"/>
                <a:gd name="T32" fmla="*/ 0 w 18"/>
                <a:gd name="T33" fmla="*/ 16 h 55"/>
                <a:gd name="T34" fmla="*/ 3 w 18"/>
                <a:gd name="T35" fmla="*/ 16 h 55"/>
                <a:gd name="T36" fmla="*/ 5 w 18"/>
                <a:gd name="T37" fmla="*/ 29 h 55"/>
                <a:gd name="T38" fmla="*/ 7 w 18"/>
                <a:gd name="T39" fmla="*/ 40 h 55"/>
                <a:gd name="T40" fmla="*/ 6 w 18"/>
                <a:gd name="T41" fmla="*/ 44 h 55"/>
                <a:gd name="T42" fmla="*/ 2 w 18"/>
                <a:gd name="T43" fmla="*/ 21 h 55"/>
                <a:gd name="T44" fmla="*/ 5 w 18"/>
                <a:gd name="T45" fmla="*/ 44 h 55"/>
                <a:gd name="T46" fmla="*/ 6 w 18"/>
                <a:gd name="T47" fmla="*/ 50 h 55"/>
                <a:gd name="T48" fmla="*/ 6 w 18"/>
                <a:gd name="T49" fmla="*/ 52 h 55"/>
                <a:gd name="T50" fmla="*/ 1 w 18"/>
                <a:gd name="T51" fmla="*/ 49 h 55"/>
                <a:gd name="T52" fmla="*/ 2 w 18"/>
                <a:gd name="T53" fmla="*/ 52 h 55"/>
                <a:gd name="T54" fmla="*/ 2 w 18"/>
                <a:gd name="T55" fmla="*/ 55 h 55"/>
                <a:gd name="T56" fmla="*/ 8 w 18"/>
                <a:gd name="T57" fmla="*/ 55 h 55"/>
                <a:gd name="T58" fmla="*/ 9 w 18"/>
                <a:gd name="T59" fmla="*/ 52 h 55"/>
                <a:gd name="T60" fmla="*/ 9 w 18"/>
                <a:gd name="T61" fmla="*/ 51 h 55"/>
                <a:gd name="T62" fmla="*/ 9 w 18"/>
                <a:gd name="T63" fmla="*/ 47 h 55"/>
                <a:gd name="T64" fmla="*/ 7 w 18"/>
                <a:gd name="T65" fmla="*/ 20 h 55"/>
                <a:gd name="T66" fmla="*/ 8 w 18"/>
                <a:gd name="T67" fmla="*/ 26 h 55"/>
                <a:gd name="T68" fmla="*/ 10 w 18"/>
                <a:gd name="T69" fmla="*/ 33 h 55"/>
                <a:gd name="T70" fmla="*/ 10 w 18"/>
                <a:gd name="T71" fmla="*/ 44 h 55"/>
                <a:gd name="T72" fmla="*/ 11 w 18"/>
                <a:gd name="T73" fmla="*/ 49 h 55"/>
                <a:gd name="T74" fmla="*/ 15 w 18"/>
                <a:gd name="T75" fmla="*/ 50 h 55"/>
                <a:gd name="T76" fmla="*/ 16 w 18"/>
                <a:gd name="T77" fmla="*/ 47 h 55"/>
                <a:gd name="T78" fmla="*/ 16 w 18"/>
                <a:gd name="T79" fmla="*/ 44 h 55"/>
                <a:gd name="T80" fmla="*/ 16 w 18"/>
                <a:gd name="T81" fmla="*/ 44 h 55"/>
                <a:gd name="T82" fmla="*/ 14 w 18"/>
                <a:gd name="T83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" h="55">
                  <a:moveTo>
                    <a:pt x="14" y="44"/>
                  </a:moveTo>
                  <a:cubicBezTo>
                    <a:pt x="14" y="44"/>
                    <a:pt x="13" y="38"/>
                    <a:pt x="13" y="37"/>
                  </a:cubicBezTo>
                  <a:cubicBezTo>
                    <a:pt x="14" y="33"/>
                    <a:pt x="10" y="20"/>
                    <a:pt x="10" y="19"/>
                  </a:cubicBezTo>
                  <a:cubicBezTo>
                    <a:pt x="10" y="17"/>
                    <a:pt x="9" y="13"/>
                    <a:pt x="9" y="12"/>
                  </a:cubicBezTo>
                  <a:cubicBezTo>
                    <a:pt x="8" y="11"/>
                    <a:pt x="13" y="13"/>
                    <a:pt x="15" y="13"/>
                  </a:cubicBezTo>
                  <a:cubicBezTo>
                    <a:pt x="16" y="14"/>
                    <a:pt x="17" y="17"/>
                    <a:pt x="17" y="19"/>
                  </a:cubicBezTo>
                  <a:cubicBezTo>
                    <a:pt x="17" y="15"/>
                    <a:pt x="18" y="11"/>
                    <a:pt x="17" y="10"/>
                  </a:cubicBezTo>
                  <a:cubicBezTo>
                    <a:pt x="17" y="8"/>
                    <a:pt x="17" y="1"/>
                    <a:pt x="17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3"/>
                    <a:pt x="8" y="8"/>
                    <a:pt x="6" y="9"/>
                  </a:cubicBezTo>
                  <a:cubicBezTo>
                    <a:pt x="5" y="11"/>
                    <a:pt x="0" y="10"/>
                    <a:pt x="0" y="10"/>
                  </a:cubicBezTo>
                  <a:cubicBezTo>
                    <a:pt x="0" y="10"/>
                    <a:pt x="0" y="10"/>
                    <a:pt x="2" y="11"/>
                  </a:cubicBezTo>
                  <a:cubicBezTo>
                    <a:pt x="4" y="12"/>
                    <a:pt x="3" y="13"/>
                    <a:pt x="3" y="13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3" y="14"/>
                    <a:pt x="5" y="15"/>
                    <a:pt x="5" y="15"/>
                  </a:cubicBezTo>
                  <a:cubicBezTo>
                    <a:pt x="2" y="14"/>
                    <a:pt x="0" y="16"/>
                    <a:pt x="0" y="16"/>
                  </a:cubicBezTo>
                  <a:cubicBezTo>
                    <a:pt x="0" y="16"/>
                    <a:pt x="2" y="14"/>
                    <a:pt x="3" y="16"/>
                  </a:cubicBezTo>
                  <a:cubicBezTo>
                    <a:pt x="4" y="18"/>
                    <a:pt x="5" y="28"/>
                    <a:pt x="5" y="29"/>
                  </a:cubicBezTo>
                  <a:cubicBezTo>
                    <a:pt x="5" y="31"/>
                    <a:pt x="6" y="39"/>
                    <a:pt x="7" y="40"/>
                  </a:cubicBezTo>
                  <a:cubicBezTo>
                    <a:pt x="7" y="40"/>
                    <a:pt x="7" y="45"/>
                    <a:pt x="6" y="44"/>
                  </a:cubicBezTo>
                  <a:cubicBezTo>
                    <a:pt x="5" y="43"/>
                    <a:pt x="2" y="21"/>
                    <a:pt x="2" y="21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4"/>
                    <a:pt x="5" y="48"/>
                    <a:pt x="6" y="50"/>
                  </a:cubicBezTo>
                  <a:cubicBezTo>
                    <a:pt x="7" y="51"/>
                    <a:pt x="6" y="52"/>
                    <a:pt x="6" y="52"/>
                  </a:cubicBezTo>
                  <a:cubicBezTo>
                    <a:pt x="6" y="52"/>
                    <a:pt x="3" y="50"/>
                    <a:pt x="1" y="49"/>
                  </a:cubicBezTo>
                  <a:cubicBezTo>
                    <a:pt x="1" y="51"/>
                    <a:pt x="2" y="52"/>
                    <a:pt x="2" y="52"/>
                  </a:cubicBezTo>
                  <a:cubicBezTo>
                    <a:pt x="2" y="52"/>
                    <a:pt x="0" y="54"/>
                    <a:pt x="2" y="55"/>
                  </a:cubicBezTo>
                  <a:cubicBezTo>
                    <a:pt x="2" y="55"/>
                    <a:pt x="7" y="54"/>
                    <a:pt x="8" y="55"/>
                  </a:cubicBezTo>
                  <a:cubicBezTo>
                    <a:pt x="8" y="55"/>
                    <a:pt x="9" y="53"/>
                    <a:pt x="9" y="52"/>
                  </a:cubicBezTo>
                  <a:cubicBezTo>
                    <a:pt x="8" y="52"/>
                    <a:pt x="9" y="51"/>
                    <a:pt x="9" y="51"/>
                  </a:cubicBezTo>
                  <a:cubicBezTo>
                    <a:pt x="9" y="51"/>
                    <a:pt x="9" y="48"/>
                    <a:pt x="9" y="47"/>
                  </a:cubicBezTo>
                  <a:cubicBezTo>
                    <a:pt x="8" y="47"/>
                    <a:pt x="6" y="22"/>
                    <a:pt x="7" y="20"/>
                  </a:cubicBezTo>
                  <a:cubicBezTo>
                    <a:pt x="7" y="20"/>
                    <a:pt x="8" y="26"/>
                    <a:pt x="8" y="26"/>
                  </a:cubicBezTo>
                  <a:cubicBezTo>
                    <a:pt x="8" y="26"/>
                    <a:pt x="9" y="32"/>
                    <a:pt x="10" y="33"/>
                  </a:cubicBezTo>
                  <a:cubicBezTo>
                    <a:pt x="10" y="33"/>
                    <a:pt x="11" y="43"/>
                    <a:pt x="10" y="44"/>
                  </a:cubicBezTo>
                  <a:cubicBezTo>
                    <a:pt x="10" y="44"/>
                    <a:pt x="9" y="49"/>
                    <a:pt x="11" y="4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47"/>
                    <a:pt x="16" y="47"/>
                  </a:cubicBezTo>
                  <a:cubicBezTo>
                    <a:pt x="16" y="46"/>
                    <a:pt x="17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4"/>
                    <a:pt x="14" y="44"/>
                    <a:pt x="14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4527551" y="3219450"/>
              <a:ext cx="55563" cy="65088"/>
            </a:xfrm>
            <a:custGeom>
              <a:avLst/>
              <a:gdLst>
                <a:gd name="T0" fmla="*/ 0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3 w 5"/>
                <a:gd name="T7" fmla="*/ 6 h 6"/>
                <a:gd name="T8" fmla="*/ 4 w 5"/>
                <a:gd name="T9" fmla="*/ 5 h 6"/>
                <a:gd name="T10" fmla="*/ 4 w 5"/>
                <a:gd name="T11" fmla="*/ 4 h 6"/>
                <a:gd name="T12" fmla="*/ 5 w 5"/>
                <a:gd name="T13" fmla="*/ 3 h 6"/>
                <a:gd name="T14" fmla="*/ 5 w 5"/>
                <a:gd name="T15" fmla="*/ 2 h 6"/>
                <a:gd name="T16" fmla="*/ 1 w 5"/>
                <a:gd name="T17" fmla="*/ 0 h 6"/>
                <a:gd name="T18" fmla="*/ 0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0"/>
                    <a:pt x="1" y="2"/>
                    <a:pt x="0" y="3"/>
                  </a:cubicBezTo>
                  <a:cubicBezTo>
                    <a:pt x="0" y="3"/>
                    <a:pt x="2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5" y="4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3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4451351" y="3240088"/>
              <a:ext cx="242888" cy="342900"/>
            </a:xfrm>
            <a:custGeom>
              <a:avLst/>
              <a:gdLst>
                <a:gd name="T0" fmla="*/ 0 w 22"/>
                <a:gd name="T1" fmla="*/ 26 h 31"/>
                <a:gd name="T2" fmla="*/ 11 w 22"/>
                <a:gd name="T3" fmla="*/ 31 h 31"/>
                <a:gd name="T4" fmla="*/ 22 w 22"/>
                <a:gd name="T5" fmla="*/ 26 h 31"/>
                <a:gd name="T6" fmla="*/ 19 w 22"/>
                <a:gd name="T7" fmla="*/ 7 h 31"/>
                <a:gd name="T8" fmla="*/ 14 w 22"/>
                <a:gd name="T9" fmla="*/ 1 h 31"/>
                <a:gd name="T10" fmla="*/ 11 w 22"/>
                <a:gd name="T11" fmla="*/ 3 h 31"/>
                <a:gd name="T12" fmla="*/ 9 w 22"/>
                <a:gd name="T13" fmla="*/ 2 h 31"/>
                <a:gd name="T14" fmla="*/ 8 w 22"/>
                <a:gd name="T15" fmla="*/ 1 h 31"/>
                <a:gd name="T16" fmla="*/ 7 w 22"/>
                <a:gd name="T17" fmla="*/ 0 h 31"/>
                <a:gd name="T18" fmla="*/ 3 w 22"/>
                <a:gd name="T19" fmla="*/ 11 h 31"/>
                <a:gd name="T20" fmla="*/ 0 w 22"/>
                <a:gd name="T21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31">
                  <a:moveTo>
                    <a:pt x="0" y="26"/>
                  </a:moveTo>
                  <a:cubicBezTo>
                    <a:pt x="0" y="26"/>
                    <a:pt x="7" y="31"/>
                    <a:pt x="11" y="31"/>
                  </a:cubicBezTo>
                  <a:cubicBezTo>
                    <a:pt x="15" y="31"/>
                    <a:pt x="21" y="28"/>
                    <a:pt x="22" y="26"/>
                  </a:cubicBezTo>
                  <a:cubicBezTo>
                    <a:pt x="22" y="24"/>
                    <a:pt x="19" y="7"/>
                    <a:pt x="19" y="7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4451351" y="3251200"/>
              <a:ext cx="98425" cy="287338"/>
            </a:xfrm>
            <a:custGeom>
              <a:avLst/>
              <a:gdLst>
                <a:gd name="T0" fmla="*/ 5 w 9"/>
                <a:gd name="T1" fmla="*/ 24 h 26"/>
                <a:gd name="T2" fmla="*/ 4 w 9"/>
                <a:gd name="T3" fmla="*/ 21 h 26"/>
                <a:gd name="T4" fmla="*/ 6 w 9"/>
                <a:gd name="T5" fmla="*/ 24 h 26"/>
                <a:gd name="T6" fmla="*/ 4 w 9"/>
                <a:gd name="T7" fmla="*/ 16 h 26"/>
                <a:gd name="T8" fmla="*/ 7 w 9"/>
                <a:gd name="T9" fmla="*/ 22 h 26"/>
                <a:gd name="T10" fmla="*/ 6 w 9"/>
                <a:gd name="T11" fmla="*/ 16 h 26"/>
                <a:gd name="T12" fmla="*/ 8 w 9"/>
                <a:gd name="T13" fmla="*/ 17 h 26"/>
                <a:gd name="T14" fmla="*/ 6 w 9"/>
                <a:gd name="T15" fmla="*/ 13 h 26"/>
                <a:gd name="T16" fmla="*/ 6 w 9"/>
                <a:gd name="T17" fmla="*/ 2 h 26"/>
                <a:gd name="T18" fmla="*/ 9 w 9"/>
                <a:gd name="T19" fmla="*/ 3 h 26"/>
                <a:gd name="T20" fmla="*/ 7 w 9"/>
                <a:gd name="T21" fmla="*/ 0 h 26"/>
                <a:gd name="T22" fmla="*/ 4 w 9"/>
                <a:gd name="T23" fmla="*/ 7 h 26"/>
                <a:gd name="T24" fmla="*/ 2 w 9"/>
                <a:gd name="T25" fmla="*/ 12 h 26"/>
                <a:gd name="T26" fmla="*/ 0 w 9"/>
                <a:gd name="T27" fmla="*/ 25 h 26"/>
                <a:gd name="T28" fmla="*/ 2 w 9"/>
                <a:gd name="T29" fmla="*/ 26 h 26"/>
                <a:gd name="T30" fmla="*/ 5 w 9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26">
                  <a:moveTo>
                    <a:pt x="5" y="24"/>
                  </a:moveTo>
                  <a:cubicBezTo>
                    <a:pt x="5" y="24"/>
                    <a:pt x="3" y="24"/>
                    <a:pt x="4" y="21"/>
                  </a:cubicBezTo>
                  <a:cubicBezTo>
                    <a:pt x="4" y="21"/>
                    <a:pt x="4" y="23"/>
                    <a:pt x="6" y="24"/>
                  </a:cubicBezTo>
                  <a:cubicBezTo>
                    <a:pt x="6" y="24"/>
                    <a:pt x="3" y="22"/>
                    <a:pt x="4" y="16"/>
                  </a:cubicBezTo>
                  <a:cubicBezTo>
                    <a:pt x="4" y="16"/>
                    <a:pt x="5" y="21"/>
                    <a:pt x="7" y="22"/>
                  </a:cubicBezTo>
                  <a:cubicBezTo>
                    <a:pt x="7" y="22"/>
                    <a:pt x="4" y="18"/>
                    <a:pt x="6" y="16"/>
                  </a:cubicBezTo>
                  <a:cubicBezTo>
                    <a:pt x="6" y="16"/>
                    <a:pt x="6" y="18"/>
                    <a:pt x="8" y="17"/>
                  </a:cubicBezTo>
                  <a:cubicBezTo>
                    <a:pt x="8" y="17"/>
                    <a:pt x="5" y="17"/>
                    <a:pt x="6" y="13"/>
                  </a:cubicBezTo>
                  <a:cubicBezTo>
                    <a:pt x="7" y="8"/>
                    <a:pt x="6" y="2"/>
                    <a:pt x="6" y="2"/>
                  </a:cubicBezTo>
                  <a:cubicBezTo>
                    <a:pt x="6" y="2"/>
                    <a:pt x="7" y="3"/>
                    <a:pt x="9" y="3"/>
                  </a:cubicBezTo>
                  <a:cubicBezTo>
                    <a:pt x="9" y="3"/>
                    <a:pt x="7" y="3"/>
                    <a:pt x="7" y="0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10"/>
                    <a:pt x="2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" y="25"/>
                    <a:pt x="2" y="26"/>
                  </a:cubicBezTo>
                  <a:cubicBezTo>
                    <a:pt x="2" y="25"/>
                    <a:pt x="3" y="24"/>
                    <a:pt x="5" y="24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6"/>
            <p:cNvSpPr/>
            <p:nvPr/>
          </p:nvSpPr>
          <p:spPr bwMode="auto">
            <a:xfrm>
              <a:off x="4583113" y="3251200"/>
              <a:ext cx="33338" cy="33338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1" y="3"/>
                    <a:pt x="3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7"/>
            <p:cNvSpPr/>
            <p:nvPr/>
          </p:nvSpPr>
          <p:spPr bwMode="auto">
            <a:xfrm>
              <a:off x="4605338" y="3273425"/>
              <a:ext cx="88900" cy="276225"/>
            </a:xfrm>
            <a:custGeom>
              <a:avLst/>
              <a:gdLst>
                <a:gd name="T0" fmla="*/ 8 w 8"/>
                <a:gd name="T1" fmla="*/ 23 h 25"/>
                <a:gd name="T2" fmla="*/ 5 w 8"/>
                <a:gd name="T3" fmla="*/ 4 h 25"/>
                <a:gd name="T4" fmla="*/ 2 w 8"/>
                <a:gd name="T5" fmla="*/ 0 h 25"/>
                <a:gd name="T6" fmla="*/ 0 w 8"/>
                <a:gd name="T7" fmla="*/ 5 h 25"/>
                <a:gd name="T8" fmla="*/ 2 w 8"/>
                <a:gd name="T9" fmla="*/ 3 h 25"/>
                <a:gd name="T10" fmla="*/ 2 w 8"/>
                <a:gd name="T11" fmla="*/ 14 h 25"/>
                <a:gd name="T12" fmla="*/ 5 w 8"/>
                <a:gd name="T13" fmla="*/ 11 h 25"/>
                <a:gd name="T14" fmla="*/ 3 w 8"/>
                <a:gd name="T15" fmla="*/ 18 h 25"/>
                <a:gd name="T16" fmla="*/ 3 w 8"/>
                <a:gd name="T17" fmla="*/ 25 h 25"/>
                <a:gd name="T18" fmla="*/ 5 w 8"/>
                <a:gd name="T19" fmla="*/ 23 h 25"/>
                <a:gd name="T20" fmla="*/ 5 w 8"/>
                <a:gd name="T21" fmla="*/ 25 h 25"/>
                <a:gd name="T22" fmla="*/ 8 w 8"/>
                <a:gd name="T2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25">
                  <a:moveTo>
                    <a:pt x="8" y="23"/>
                  </a:moveTo>
                  <a:cubicBezTo>
                    <a:pt x="8" y="21"/>
                    <a:pt x="5" y="4"/>
                    <a:pt x="5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0" y="4"/>
                    <a:pt x="1" y="4"/>
                    <a:pt x="2" y="3"/>
                  </a:cubicBezTo>
                  <a:cubicBezTo>
                    <a:pt x="2" y="3"/>
                    <a:pt x="3" y="10"/>
                    <a:pt x="2" y="14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7"/>
                    <a:pt x="3" y="18"/>
                  </a:cubicBezTo>
                  <a:cubicBezTo>
                    <a:pt x="3" y="18"/>
                    <a:pt x="3" y="23"/>
                    <a:pt x="3" y="25"/>
                  </a:cubicBezTo>
                  <a:cubicBezTo>
                    <a:pt x="3" y="25"/>
                    <a:pt x="4" y="22"/>
                    <a:pt x="5" y="23"/>
                  </a:cubicBezTo>
                  <a:cubicBezTo>
                    <a:pt x="5" y="23"/>
                    <a:pt x="5" y="24"/>
                    <a:pt x="5" y="25"/>
                  </a:cubicBezTo>
                  <a:cubicBezTo>
                    <a:pt x="6" y="25"/>
                    <a:pt x="7" y="24"/>
                    <a:pt x="8" y="23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8"/>
            <p:cNvSpPr/>
            <p:nvPr/>
          </p:nvSpPr>
          <p:spPr bwMode="auto">
            <a:xfrm>
              <a:off x="4837113" y="3284538"/>
              <a:ext cx="33338" cy="55563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1 h 5"/>
                <a:gd name="T4" fmla="*/ 3 w 3"/>
                <a:gd name="T5" fmla="*/ 5 h 5"/>
                <a:gd name="T6" fmla="*/ 3 w 3"/>
                <a:gd name="T7" fmla="*/ 4 h 5"/>
                <a:gd name="T8" fmla="*/ 3 w 3"/>
                <a:gd name="T9" fmla="*/ 4 h 5"/>
                <a:gd name="T10" fmla="*/ 3 w 3"/>
                <a:gd name="T11" fmla="*/ 3 h 5"/>
                <a:gd name="T12" fmla="*/ 2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3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9"/>
            <p:cNvSpPr/>
            <p:nvPr/>
          </p:nvSpPr>
          <p:spPr bwMode="auto">
            <a:xfrm>
              <a:off x="4516438" y="3108325"/>
              <a:ext cx="111125" cy="142875"/>
            </a:xfrm>
            <a:custGeom>
              <a:avLst/>
              <a:gdLst>
                <a:gd name="T0" fmla="*/ 5 w 10"/>
                <a:gd name="T1" fmla="*/ 13 h 13"/>
                <a:gd name="T2" fmla="*/ 6 w 10"/>
                <a:gd name="T3" fmla="*/ 12 h 13"/>
                <a:gd name="T4" fmla="*/ 8 w 10"/>
                <a:gd name="T5" fmla="*/ 11 h 13"/>
                <a:gd name="T6" fmla="*/ 8 w 10"/>
                <a:gd name="T7" fmla="*/ 8 h 13"/>
                <a:gd name="T8" fmla="*/ 9 w 10"/>
                <a:gd name="T9" fmla="*/ 8 h 13"/>
                <a:gd name="T10" fmla="*/ 9 w 10"/>
                <a:gd name="T11" fmla="*/ 5 h 13"/>
                <a:gd name="T12" fmla="*/ 8 w 10"/>
                <a:gd name="T13" fmla="*/ 1 h 13"/>
                <a:gd name="T14" fmla="*/ 3 w 10"/>
                <a:gd name="T15" fmla="*/ 1 h 13"/>
                <a:gd name="T16" fmla="*/ 0 w 10"/>
                <a:gd name="T17" fmla="*/ 4 h 13"/>
                <a:gd name="T18" fmla="*/ 0 w 10"/>
                <a:gd name="T19" fmla="*/ 6 h 13"/>
                <a:gd name="T20" fmla="*/ 0 w 10"/>
                <a:gd name="T21" fmla="*/ 6 h 13"/>
                <a:gd name="T22" fmla="*/ 0 w 10"/>
                <a:gd name="T23" fmla="*/ 8 h 13"/>
                <a:gd name="T24" fmla="*/ 1 w 10"/>
                <a:gd name="T25" fmla="*/ 9 h 13"/>
                <a:gd name="T26" fmla="*/ 2 w 10"/>
                <a:gd name="T27" fmla="*/ 11 h 13"/>
                <a:gd name="T28" fmla="*/ 5 w 10"/>
                <a:gd name="T2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13">
                  <a:moveTo>
                    <a:pt x="5" y="13"/>
                  </a:moveTo>
                  <a:cubicBezTo>
                    <a:pt x="5" y="13"/>
                    <a:pt x="6" y="13"/>
                    <a:pt x="6" y="12"/>
                  </a:cubicBezTo>
                  <a:cubicBezTo>
                    <a:pt x="6" y="12"/>
                    <a:pt x="8" y="11"/>
                    <a:pt x="8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9" y="9"/>
                    <a:pt x="9" y="8"/>
                  </a:cubicBezTo>
                  <a:cubicBezTo>
                    <a:pt x="9" y="8"/>
                    <a:pt x="10" y="6"/>
                    <a:pt x="9" y="5"/>
                  </a:cubicBezTo>
                  <a:cubicBezTo>
                    <a:pt x="9" y="5"/>
                    <a:pt x="9" y="2"/>
                    <a:pt x="8" y="1"/>
                  </a:cubicBezTo>
                  <a:cubicBezTo>
                    <a:pt x="7" y="1"/>
                    <a:pt x="4" y="0"/>
                    <a:pt x="3" y="1"/>
                  </a:cubicBezTo>
                  <a:cubicBezTo>
                    <a:pt x="2" y="1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8"/>
                    <a:pt x="0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8"/>
                    <a:pt x="1" y="10"/>
                    <a:pt x="2" y="11"/>
                  </a:cubicBezTo>
                  <a:cubicBezTo>
                    <a:pt x="2" y="11"/>
                    <a:pt x="3" y="13"/>
                    <a:pt x="5" y="1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4826001" y="3251200"/>
              <a:ext cx="66675" cy="77788"/>
            </a:xfrm>
            <a:custGeom>
              <a:avLst/>
              <a:gdLst>
                <a:gd name="T0" fmla="*/ 0 w 6"/>
                <a:gd name="T1" fmla="*/ 2 h 7"/>
                <a:gd name="T2" fmla="*/ 0 w 6"/>
                <a:gd name="T3" fmla="*/ 2 h 7"/>
                <a:gd name="T4" fmla="*/ 0 w 6"/>
                <a:gd name="T5" fmla="*/ 2 h 7"/>
                <a:gd name="T6" fmla="*/ 0 w 6"/>
                <a:gd name="T7" fmla="*/ 2 h 7"/>
                <a:gd name="T8" fmla="*/ 0 w 6"/>
                <a:gd name="T9" fmla="*/ 2 h 7"/>
                <a:gd name="T10" fmla="*/ 0 w 6"/>
                <a:gd name="T11" fmla="*/ 2 h 7"/>
                <a:gd name="T12" fmla="*/ 1 w 6"/>
                <a:gd name="T13" fmla="*/ 3 h 7"/>
                <a:gd name="T14" fmla="*/ 1 w 6"/>
                <a:gd name="T15" fmla="*/ 3 h 7"/>
                <a:gd name="T16" fmla="*/ 2 w 6"/>
                <a:gd name="T17" fmla="*/ 3 h 7"/>
                <a:gd name="T18" fmla="*/ 3 w 6"/>
                <a:gd name="T19" fmla="*/ 4 h 7"/>
                <a:gd name="T20" fmla="*/ 3 w 6"/>
                <a:gd name="T21" fmla="*/ 5 h 7"/>
                <a:gd name="T22" fmla="*/ 4 w 6"/>
                <a:gd name="T23" fmla="*/ 6 h 7"/>
                <a:gd name="T24" fmla="*/ 4 w 6"/>
                <a:gd name="T25" fmla="*/ 7 h 7"/>
                <a:gd name="T26" fmla="*/ 4 w 6"/>
                <a:gd name="T27" fmla="*/ 7 h 7"/>
                <a:gd name="T28" fmla="*/ 4 w 6"/>
                <a:gd name="T29" fmla="*/ 7 h 7"/>
                <a:gd name="T30" fmla="*/ 4 w 6"/>
                <a:gd name="T31" fmla="*/ 7 h 7"/>
                <a:gd name="T32" fmla="*/ 4 w 6"/>
                <a:gd name="T33" fmla="*/ 7 h 7"/>
                <a:gd name="T34" fmla="*/ 5 w 6"/>
                <a:gd name="T35" fmla="*/ 7 h 7"/>
                <a:gd name="T36" fmla="*/ 5 w 6"/>
                <a:gd name="T37" fmla="*/ 6 h 7"/>
                <a:gd name="T38" fmla="*/ 5 w 6"/>
                <a:gd name="T39" fmla="*/ 6 h 7"/>
                <a:gd name="T40" fmla="*/ 5 w 6"/>
                <a:gd name="T41" fmla="*/ 6 h 7"/>
                <a:gd name="T42" fmla="*/ 6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6 w 6"/>
                <a:gd name="T49" fmla="*/ 6 h 7"/>
                <a:gd name="T50" fmla="*/ 6 w 6"/>
                <a:gd name="T51" fmla="*/ 6 h 7"/>
                <a:gd name="T52" fmla="*/ 6 w 6"/>
                <a:gd name="T53" fmla="*/ 5 h 7"/>
                <a:gd name="T54" fmla="*/ 6 w 6"/>
                <a:gd name="T55" fmla="*/ 5 h 7"/>
                <a:gd name="T56" fmla="*/ 6 w 6"/>
                <a:gd name="T57" fmla="*/ 5 h 7"/>
                <a:gd name="T58" fmla="*/ 6 w 6"/>
                <a:gd name="T59" fmla="*/ 5 h 7"/>
                <a:gd name="T60" fmla="*/ 6 w 6"/>
                <a:gd name="T61" fmla="*/ 5 h 7"/>
                <a:gd name="T62" fmla="*/ 6 w 6"/>
                <a:gd name="T63" fmla="*/ 5 h 7"/>
                <a:gd name="T64" fmla="*/ 6 w 6"/>
                <a:gd name="T65" fmla="*/ 4 h 7"/>
                <a:gd name="T66" fmla="*/ 6 w 6"/>
                <a:gd name="T67" fmla="*/ 4 h 7"/>
                <a:gd name="T68" fmla="*/ 6 w 6"/>
                <a:gd name="T69" fmla="*/ 3 h 7"/>
                <a:gd name="T70" fmla="*/ 6 w 6"/>
                <a:gd name="T71" fmla="*/ 3 h 7"/>
                <a:gd name="T72" fmla="*/ 6 w 6"/>
                <a:gd name="T73" fmla="*/ 3 h 7"/>
                <a:gd name="T74" fmla="*/ 6 w 6"/>
                <a:gd name="T75" fmla="*/ 3 h 7"/>
                <a:gd name="T76" fmla="*/ 6 w 6"/>
                <a:gd name="T77" fmla="*/ 2 h 7"/>
                <a:gd name="T78" fmla="*/ 6 w 6"/>
                <a:gd name="T79" fmla="*/ 2 h 7"/>
                <a:gd name="T80" fmla="*/ 5 w 6"/>
                <a:gd name="T81" fmla="*/ 1 h 7"/>
                <a:gd name="T82" fmla="*/ 5 w 6"/>
                <a:gd name="T83" fmla="*/ 1 h 7"/>
                <a:gd name="T84" fmla="*/ 5 w 6"/>
                <a:gd name="T85" fmla="*/ 0 h 7"/>
                <a:gd name="T86" fmla="*/ 4 w 6"/>
                <a:gd name="T87" fmla="*/ 0 h 7"/>
                <a:gd name="T88" fmla="*/ 2 w 6"/>
                <a:gd name="T89" fmla="*/ 0 h 7"/>
                <a:gd name="T90" fmla="*/ 2 w 6"/>
                <a:gd name="T91" fmla="*/ 0 h 7"/>
                <a:gd name="T92" fmla="*/ 2 w 6"/>
                <a:gd name="T93" fmla="*/ 0 h 7"/>
                <a:gd name="T94" fmla="*/ 2 w 6"/>
                <a:gd name="T95" fmla="*/ 0 h 7"/>
                <a:gd name="T96" fmla="*/ 2 w 6"/>
                <a:gd name="T97" fmla="*/ 0 h 7"/>
                <a:gd name="T98" fmla="*/ 2 w 6"/>
                <a:gd name="T99" fmla="*/ 0 h 7"/>
                <a:gd name="T100" fmla="*/ 2 w 6"/>
                <a:gd name="T101" fmla="*/ 0 h 7"/>
                <a:gd name="T102" fmla="*/ 2 w 6"/>
                <a:gd name="T103" fmla="*/ 0 h 7"/>
                <a:gd name="T104" fmla="*/ 2 w 6"/>
                <a:gd name="T105" fmla="*/ 0 h 7"/>
                <a:gd name="T106" fmla="*/ 2 w 6"/>
                <a:gd name="T107" fmla="*/ 1 h 7"/>
                <a:gd name="T108" fmla="*/ 2 w 6"/>
                <a:gd name="T109" fmla="*/ 1 h 7"/>
                <a:gd name="T110" fmla="*/ 2 w 6"/>
                <a:gd name="T111" fmla="*/ 1 h 7"/>
                <a:gd name="T112" fmla="*/ 1 w 6"/>
                <a:gd name="T113" fmla="*/ 1 h 7"/>
                <a:gd name="T114" fmla="*/ 0 w 6"/>
                <a:gd name="T115" fmla="*/ 1 h 7"/>
                <a:gd name="T116" fmla="*/ 0 w 6"/>
                <a:gd name="T117" fmla="*/ 1 h 7"/>
                <a:gd name="T118" fmla="*/ 0 w 6"/>
                <a:gd name="T119" fmla="*/ 1 h 7"/>
                <a:gd name="T120" fmla="*/ 0 w 6"/>
                <a:gd name="T121" fmla="*/ 1 h 7"/>
                <a:gd name="T122" fmla="*/ 0 w 6"/>
                <a:gd name="T12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" h="7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4826001" y="3251200"/>
              <a:ext cx="66675" cy="77788"/>
            </a:xfrm>
            <a:custGeom>
              <a:avLst/>
              <a:gdLst>
                <a:gd name="T0" fmla="*/ 0 w 6"/>
                <a:gd name="T1" fmla="*/ 2 h 7"/>
                <a:gd name="T2" fmla="*/ 0 w 6"/>
                <a:gd name="T3" fmla="*/ 2 h 7"/>
                <a:gd name="T4" fmla="*/ 0 w 6"/>
                <a:gd name="T5" fmla="*/ 2 h 7"/>
                <a:gd name="T6" fmla="*/ 0 w 6"/>
                <a:gd name="T7" fmla="*/ 2 h 7"/>
                <a:gd name="T8" fmla="*/ 0 w 6"/>
                <a:gd name="T9" fmla="*/ 2 h 7"/>
                <a:gd name="T10" fmla="*/ 0 w 6"/>
                <a:gd name="T11" fmla="*/ 2 h 7"/>
                <a:gd name="T12" fmla="*/ 1 w 6"/>
                <a:gd name="T13" fmla="*/ 3 h 7"/>
                <a:gd name="T14" fmla="*/ 1 w 6"/>
                <a:gd name="T15" fmla="*/ 3 h 7"/>
                <a:gd name="T16" fmla="*/ 2 w 6"/>
                <a:gd name="T17" fmla="*/ 3 h 7"/>
                <a:gd name="T18" fmla="*/ 3 w 6"/>
                <a:gd name="T19" fmla="*/ 4 h 7"/>
                <a:gd name="T20" fmla="*/ 3 w 6"/>
                <a:gd name="T21" fmla="*/ 5 h 7"/>
                <a:gd name="T22" fmla="*/ 4 w 6"/>
                <a:gd name="T23" fmla="*/ 6 h 7"/>
                <a:gd name="T24" fmla="*/ 4 w 6"/>
                <a:gd name="T25" fmla="*/ 7 h 7"/>
                <a:gd name="T26" fmla="*/ 4 w 6"/>
                <a:gd name="T27" fmla="*/ 7 h 7"/>
                <a:gd name="T28" fmla="*/ 4 w 6"/>
                <a:gd name="T29" fmla="*/ 7 h 7"/>
                <a:gd name="T30" fmla="*/ 4 w 6"/>
                <a:gd name="T31" fmla="*/ 7 h 7"/>
                <a:gd name="T32" fmla="*/ 4 w 6"/>
                <a:gd name="T33" fmla="*/ 7 h 7"/>
                <a:gd name="T34" fmla="*/ 5 w 6"/>
                <a:gd name="T35" fmla="*/ 7 h 7"/>
                <a:gd name="T36" fmla="*/ 5 w 6"/>
                <a:gd name="T37" fmla="*/ 6 h 7"/>
                <a:gd name="T38" fmla="*/ 5 w 6"/>
                <a:gd name="T39" fmla="*/ 6 h 7"/>
                <a:gd name="T40" fmla="*/ 5 w 6"/>
                <a:gd name="T41" fmla="*/ 6 h 7"/>
                <a:gd name="T42" fmla="*/ 6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6 w 6"/>
                <a:gd name="T49" fmla="*/ 6 h 7"/>
                <a:gd name="T50" fmla="*/ 6 w 6"/>
                <a:gd name="T51" fmla="*/ 6 h 7"/>
                <a:gd name="T52" fmla="*/ 6 w 6"/>
                <a:gd name="T53" fmla="*/ 5 h 7"/>
                <a:gd name="T54" fmla="*/ 6 w 6"/>
                <a:gd name="T55" fmla="*/ 5 h 7"/>
                <a:gd name="T56" fmla="*/ 6 w 6"/>
                <a:gd name="T57" fmla="*/ 5 h 7"/>
                <a:gd name="T58" fmla="*/ 6 w 6"/>
                <a:gd name="T59" fmla="*/ 5 h 7"/>
                <a:gd name="T60" fmla="*/ 6 w 6"/>
                <a:gd name="T61" fmla="*/ 5 h 7"/>
                <a:gd name="T62" fmla="*/ 6 w 6"/>
                <a:gd name="T63" fmla="*/ 5 h 7"/>
                <a:gd name="T64" fmla="*/ 6 w 6"/>
                <a:gd name="T65" fmla="*/ 4 h 7"/>
                <a:gd name="T66" fmla="*/ 6 w 6"/>
                <a:gd name="T67" fmla="*/ 4 h 7"/>
                <a:gd name="T68" fmla="*/ 6 w 6"/>
                <a:gd name="T69" fmla="*/ 3 h 7"/>
                <a:gd name="T70" fmla="*/ 6 w 6"/>
                <a:gd name="T71" fmla="*/ 3 h 7"/>
                <a:gd name="T72" fmla="*/ 6 w 6"/>
                <a:gd name="T73" fmla="*/ 3 h 7"/>
                <a:gd name="T74" fmla="*/ 5 w 6"/>
                <a:gd name="T75" fmla="*/ 3 h 7"/>
                <a:gd name="T76" fmla="*/ 4 w 6"/>
                <a:gd name="T77" fmla="*/ 3 h 7"/>
                <a:gd name="T78" fmla="*/ 6 w 6"/>
                <a:gd name="T79" fmla="*/ 2 h 7"/>
                <a:gd name="T80" fmla="*/ 4 w 6"/>
                <a:gd name="T81" fmla="*/ 2 h 7"/>
                <a:gd name="T82" fmla="*/ 3 w 6"/>
                <a:gd name="T83" fmla="*/ 2 h 7"/>
                <a:gd name="T84" fmla="*/ 5 w 6"/>
                <a:gd name="T85" fmla="*/ 1 h 7"/>
                <a:gd name="T86" fmla="*/ 3 w 6"/>
                <a:gd name="T87" fmla="*/ 1 h 7"/>
                <a:gd name="T88" fmla="*/ 3 w 6"/>
                <a:gd name="T89" fmla="*/ 1 h 7"/>
                <a:gd name="T90" fmla="*/ 2 w 6"/>
                <a:gd name="T91" fmla="*/ 0 h 7"/>
                <a:gd name="T92" fmla="*/ 2 w 6"/>
                <a:gd name="T93" fmla="*/ 0 h 7"/>
                <a:gd name="T94" fmla="*/ 2 w 6"/>
                <a:gd name="T95" fmla="*/ 0 h 7"/>
                <a:gd name="T96" fmla="*/ 2 w 6"/>
                <a:gd name="T97" fmla="*/ 0 h 7"/>
                <a:gd name="T98" fmla="*/ 2 w 6"/>
                <a:gd name="T99" fmla="*/ 0 h 7"/>
                <a:gd name="T100" fmla="*/ 2 w 6"/>
                <a:gd name="T101" fmla="*/ 0 h 7"/>
                <a:gd name="T102" fmla="*/ 2 w 6"/>
                <a:gd name="T103" fmla="*/ 0 h 7"/>
                <a:gd name="T104" fmla="*/ 2 w 6"/>
                <a:gd name="T105" fmla="*/ 0 h 7"/>
                <a:gd name="T106" fmla="*/ 2 w 6"/>
                <a:gd name="T107" fmla="*/ 1 h 7"/>
                <a:gd name="T108" fmla="*/ 2 w 6"/>
                <a:gd name="T109" fmla="*/ 1 h 7"/>
                <a:gd name="T110" fmla="*/ 2 w 6"/>
                <a:gd name="T111" fmla="*/ 1 h 7"/>
                <a:gd name="T112" fmla="*/ 2 w 6"/>
                <a:gd name="T113" fmla="*/ 1 h 7"/>
                <a:gd name="T114" fmla="*/ 2 w 6"/>
                <a:gd name="T115" fmla="*/ 1 h 7"/>
                <a:gd name="T116" fmla="*/ 0 w 6"/>
                <a:gd name="T117" fmla="*/ 1 h 7"/>
                <a:gd name="T118" fmla="*/ 0 w 6"/>
                <a:gd name="T119" fmla="*/ 1 h 7"/>
                <a:gd name="T120" fmla="*/ 0 w 6"/>
                <a:gd name="T121" fmla="*/ 1 h 7"/>
                <a:gd name="T122" fmla="*/ 0 w 6"/>
                <a:gd name="T123" fmla="*/ 1 h 7"/>
                <a:gd name="T124" fmla="*/ 0 w 6"/>
                <a:gd name="T12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7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3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4516438" y="3119438"/>
              <a:ext cx="111125" cy="131763"/>
            </a:xfrm>
            <a:custGeom>
              <a:avLst/>
              <a:gdLst>
                <a:gd name="T0" fmla="*/ 8 w 10"/>
                <a:gd name="T1" fmla="*/ 0 h 12"/>
                <a:gd name="T2" fmla="*/ 6 w 10"/>
                <a:gd name="T3" fmla="*/ 0 h 12"/>
                <a:gd name="T4" fmla="*/ 7 w 10"/>
                <a:gd name="T5" fmla="*/ 2 h 12"/>
                <a:gd name="T6" fmla="*/ 8 w 10"/>
                <a:gd name="T7" fmla="*/ 4 h 12"/>
                <a:gd name="T8" fmla="*/ 8 w 10"/>
                <a:gd name="T9" fmla="*/ 5 h 12"/>
                <a:gd name="T10" fmla="*/ 8 w 10"/>
                <a:gd name="T11" fmla="*/ 7 h 12"/>
                <a:gd name="T12" fmla="*/ 8 w 10"/>
                <a:gd name="T13" fmla="*/ 8 h 12"/>
                <a:gd name="T14" fmla="*/ 8 w 10"/>
                <a:gd name="T15" fmla="*/ 9 h 12"/>
                <a:gd name="T16" fmla="*/ 6 w 10"/>
                <a:gd name="T17" fmla="*/ 11 h 12"/>
                <a:gd name="T18" fmla="*/ 4 w 10"/>
                <a:gd name="T19" fmla="*/ 11 h 12"/>
                <a:gd name="T20" fmla="*/ 4 w 10"/>
                <a:gd name="T21" fmla="*/ 11 h 12"/>
                <a:gd name="T22" fmla="*/ 2 w 10"/>
                <a:gd name="T23" fmla="*/ 9 h 12"/>
                <a:gd name="T24" fmla="*/ 2 w 10"/>
                <a:gd name="T25" fmla="*/ 7 h 12"/>
                <a:gd name="T26" fmla="*/ 3 w 10"/>
                <a:gd name="T27" fmla="*/ 6 h 12"/>
                <a:gd name="T28" fmla="*/ 3 w 10"/>
                <a:gd name="T29" fmla="*/ 6 h 12"/>
                <a:gd name="T30" fmla="*/ 2 w 10"/>
                <a:gd name="T31" fmla="*/ 5 h 12"/>
                <a:gd name="T32" fmla="*/ 3 w 10"/>
                <a:gd name="T33" fmla="*/ 4 h 12"/>
                <a:gd name="T34" fmla="*/ 3 w 10"/>
                <a:gd name="T35" fmla="*/ 3 h 12"/>
                <a:gd name="T36" fmla="*/ 4 w 10"/>
                <a:gd name="T37" fmla="*/ 0 h 12"/>
                <a:gd name="T38" fmla="*/ 3 w 10"/>
                <a:gd name="T39" fmla="*/ 0 h 12"/>
                <a:gd name="T40" fmla="*/ 3 w 10"/>
                <a:gd name="T41" fmla="*/ 0 h 12"/>
                <a:gd name="T42" fmla="*/ 0 w 10"/>
                <a:gd name="T43" fmla="*/ 3 h 12"/>
                <a:gd name="T44" fmla="*/ 0 w 10"/>
                <a:gd name="T45" fmla="*/ 5 h 12"/>
                <a:gd name="T46" fmla="*/ 0 w 10"/>
                <a:gd name="T47" fmla="*/ 5 h 12"/>
                <a:gd name="T48" fmla="*/ 0 w 10"/>
                <a:gd name="T49" fmla="*/ 7 h 12"/>
                <a:gd name="T50" fmla="*/ 1 w 10"/>
                <a:gd name="T51" fmla="*/ 8 h 12"/>
                <a:gd name="T52" fmla="*/ 2 w 10"/>
                <a:gd name="T53" fmla="*/ 10 h 12"/>
                <a:gd name="T54" fmla="*/ 5 w 10"/>
                <a:gd name="T55" fmla="*/ 12 h 12"/>
                <a:gd name="T56" fmla="*/ 6 w 10"/>
                <a:gd name="T57" fmla="*/ 11 h 12"/>
                <a:gd name="T58" fmla="*/ 8 w 10"/>
                <a:gd name="T59" fmla="*/ 10 h 12"/>
                <a:gd name="T60" fmla="*/ 8 w 10"/>
                <a:gd name="T61" fmla="*/ 7 h 12"/>
                <a:gd name="T62" fmla="*/ 9 w 10"/>
                <a:gd name="T63" fmla="*/ 7 h 12"/>
                <a:gd name="T64" fmla="*/ 9 w 10"/>
                <a:gd name="T65" fmla="*/ 4 h 12"/>
                <a:gd name="T66" fmla="*/ 8 w 10"/>
                <a:gd name="T6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" h="12"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7" y="2"/>
                    <a:pt x="7" y="2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9"/>
                    <a:pt x="6" y="11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0"/>
                    <a:pt x="2" y="10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2" y="7"/>
                    <a:pt x="2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3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7"/>
                    <a:pt x="1" y="9"/>
                    <a:pt x="2" y="10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2"/>
                    <a:pt x="6" y="12"/>
                    <a:pt x="6" y="11"/>
                  </a:cubicBezTo>
                  <a:cubicBezTo>
                    <a:pt x="6" y="11"/>
                    <a:pt x="8" y="10"/>
                    <a:pt x="8" y="10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8" y="7"/>
                    <a:pt x="9" y="8"/>
                    <a:pt x="9" y="7"/>
                  </a:cubicBezTo>
                  <a:cubicBezTo>
                    <a:pt x="9" y="7"/>
                    <a:pt x="10" y="5"/>
                    <a:pt x="9" y="4"/>
                  </a:cubicBezTo>
                  <a:cubicBezTo>
                    <a:pt x="9" y="4"/>
                    <a:pt x="9" y="1"/>
                    <a:pt x="8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4219576" y="3251200"/>
              <a:ext cx="44450" cy="55563"/>
            </a:xfrm>
            <a:custGeom>
              <a:avLst/>
              <a:gdLst>
                <a:gd name="T0" fmla="*/ 4 w 4"/>
                <a:gd name="T1" fmla="*/ 1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5 h 5"/>
                <a:gd name="T8" fmla="*/ 0 w 4"/>
                <a:gd name="T9" fmla="*/ 5 h 5"/>
                <a:gd name="T10" fmla="*/ 1 w 4"/>
                <a:gd name="T11" fmla="*/ 4 h 5"/>
                <a:gd name="T12" fmla="*/ 1 w 4"/>
                <a:gd name="T13" fmla="*/ 2 h 5"/>
                <a:gd name="T14" fmla="*/ 2 w 4"/>
                <a:gd name="T15" fmla="*/ 1 h 5"/>
                <a:gd name="T16" fmla="*/ 3 w 4"/>
                <a:gd name="T17" fmla="*/ 1 h 5"/>
                <a:gd name="T18" fmla="*/ 4 w 4"/>
                <a:gd name="T1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3" y="3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4197351" y="3219450"/>
              <a:ext cx="77788" cy="87313"/>
            </a:xfrm>
            <a:custGeom>
              <a:avLst/>
              <a:gdLst>
                <a:gd name="T0" fmla="*/ 7 w 7"/>
                <a:gd name="T1" fmla="*/ 2 h 8"/>
                <a:gd name="T2" fmla="*/ 7 w 7"/>
                <a:gd name="T3" fmla="*/ 2 h 8"/>
                <a:gd name="T4" fmla="*/ 7 w 7"/>
                <a:gd name="T5" fmla="*/ 2 h 8"/>
                <a:gd name="T6" fmla="*/ 6 w 7"/>
                <a:gd name="T7" fmla="*/ 2 h 8"/>
                <a:gd name="T8" fmla="*/ 6 w 7"/>
                <a:gd name="T9" fmla="*/ 2 h 8"/>
                <a:gd name="T10" fmla="*/ 6 w 7"/>
                <a:gd name="T11" fmla="*/ 3 h 8"/>
                <a:gd name="T12" fmla="*/ 6 w 7"/>
                <a:gd name="T13" fmla="*/ 4 h 8"/>
                <a:gd name="T14" fmla="*/ 6 w 7"/>
                <a:gd name="T15" fmla="*/ 4 h 8"/>
                <a:gd name="T16" fmla="*/ 5 w 7"/>
                <a:gd name="T17" fmla="*/ 4 h 8"/>
                <a:gd name="T18" fmla="*/ 4 w 7"/>
                <a:gd name="T19" fmla="*/ 4 h 8"/>
                <a:gd name="T20" fmla="*/ 3 w 7"/>
                <a:gd name="T21" fmla="*/ 5 h 8"/>
                <a:gd name="T22" fmla="*/ 3 w 7"/>
                <a:gd name="T23" fmla="*/ 7 h 8"/>
                <a:gd name="T24" fmla="*/ 2 w 7"/>
                <a:gd name="T25" fmla="*/ 8 h 8"/>
                <a:gd name="T26" fmla="*/ 2 w 7"/>
                <a:gd name="T27" fmla="*/ 8 h 8"/>
                <a:gd name="T28" fmla="*/ 2 w 7"/>
                <a:gd name="T29" fmla="*/ 8 h 8"/>
                <a:gd name="T30" fmla="*/ 2 w 7"/>
                <a:gd name="T31" fmla="*/ 7 h 8"/>
                <a:gd name="T32" fmla="*/ 2 w 7"/>
                <a:gd name="T33" fmla="*/ 7 h 8"/>
                <a:gd name="T34" fmla="*/ 2 w 7"/>
                <a:gd name="T35" fmla="*/ 7 h 8"/>
                <a:gd name="T36" fmla="*/ 2 w 7"/>
                <a:gd name="T37" fmla="*/ 7 h 8"/>
                <a:gd name="T38" fmla="*/ 1 w 7"/>
                <a:gd name="T39" fmla="*/ 7 h 8"/>
                <a:gd name="T40" fmla="*/ 1 w 7"/>
                <a:gd name="T41" fmla="*/ 6 h 8"/>
                <a:gd name="T42" fmla="*/ 1 w 7"/>
                <a:gd name="T43" fmla="*/ 6 h 8"/>
                <a:gd name="T44" fmla="*/ 1 w 7"/>
                <a:gd name="T45" fmla="*/ 6 h 8"/>
                <a:gd name="T46" fmla="*/ 1 w 7"/>
                <a:gd name="T47" fmla="*/ 6 h 8"/>
                <a:gd name="T48" fmla="*/ 1 w 7"/>
                <a:gd name="T49" fmla="*/ 6 h 8"/>
                <a:gd name="T50" fmla="*/ 1 w 7"/>
                <a:gd name="T51" fmla="*/ 6 h 8"/>
                <a:gd name="T52" fmla="*/ 1 w 7"/>
                <a:gd name="T53" fmla="*/ 6 h 8"/>
                <a:gd name="T54" fmla="*/ 1 w 7"/>
                <a:gd name="T55" fmla="*/ 6 h 8"/>
                <a:gd name="T56" fmla="*/ 1 w 7"/>
                <a:gd name="T57" fmla="*/ 6 h 8"/>
                <a:gd name="T58" fmla="*/ 1 w 7"/>
                <a:gd name="T59" fmla="*/ 6 h 8"/>
                <a:gd name="T60" fmla="*/ 1 w 7"/>
                <a:gd name="T61" fmla="*/ 5 h 8"/>
                <a:gd name="T62" fmla="*/ 0 w 7"/>
                <a:gd name="T63" fmla="*/ 5 h 8"/>
                <a:gd name="T64" fmla="*/ 0 w 7"/>
                <a:gd name="T65" fmla="*/ 5 h 8"/>
                <a:gd name="T66" fmla="*/ 0 w 7"/>
                <a:gd name="T67" fmla="*/ 4 h 8"/>
                <a:gd name="T68" fmla="*/ 0 w 7"/>
                <a:gd name="T69" fmla="*/ 4 h 8"/>
                <a:gd name="T70" fmla="*/ 0 w 7"/>
                <a:gd name="T71" fmla="*/ 4 h 8"/>
                <a:gd name="T72" fmla="*/ 0 w 7"/>
                <a:gd name="T73" fmla="*/ 4 h 8"/>
                <a:gd name="T74" fmla="*/ 0 w 7"/>
                <a:gd name="T75" fmla="*/ 4 h 8"/>
                <a:gd name="T76" fmla="*/ 1 w 7"/>
                <a:gd name="T77" fmla="*/ 3 h 8"/>
                <a:gd name="T78" fmla="*/ 1 w 7"/>
                <a:gd name="T79" fmla="*/ 2 h 8"/>
                <a:gd name="T80" fmla="*/ 1 w 7"/>
                <a:gd name="T81" fmla="*/ 2 h 8"/>
                <a:gd name="T82" fmla="*/ 1 w 7"/>
                <a:gd name="T83" fmla="*/ 1 h 8"/>
                <a:gd name="T84" fmla="*/ 2 w 7"/>
                <a:gd name="T85" fmla="*/ 1 h 8"/>
                <a:gd name="T86" fmla="*/ 2 w 7"/>
                <a:gd name="T87" fmla="*/ 1 h 8"/>
                <a:gd name="T88" fmla="*/ 4 w 7"/>
                <a:gd name="T89" fmla="*/ 1 h 8"/>
                <a:gd name="T90" fmla="*/ 5 w 7"/>
                <a:gd name="T91" fmla="*/ 1 h 8"/>
                <a:gd name="T92" fmla="*/ 5 w 7"/>
                <a:gd name="T93" fmla="*/ 1 h 8"/>
                <a:gd name="T94" fmla="*/ 5 w 7"/>
                <a:gd name="T95" fmla="*/ 1 h 8"/>
                <a:gd name="T96" fmla="*/ 5 w 7"/>
                <a:gd name="T97" fmla="*/ 1 h 8"/>
                <a:gd name="T98" fmla="*/ 5 w 7"/>
                <a:gd name="T99" fmla="*/ 1 h 8"/>
                <a:gd name="T100" fmla="*/ 5 w 7"/>
                <a:gd name="T101" fmla="*/ 1 h 8"/>
                <a:gd name="T102" fmla="*/ 5 w 7"/>
                <a:gd name="T103" fmla="*/ 1 h 8"/>
                <a:gd name="T104" fmla="*/ 5 w 7"/>
                <a:gd name="T105" fmla="*/ 1 h 8"/>
                <a:gd name="T106" fmla="*/ 5 w 7"/>
                <a:gd name="T107" fmla="*/ 1 h 8"/>
                <a:gd name="T108" fmla="*/ 5 w 7"/>
                <a:gd name="T109" fmla="*/ 1 h 8"/>
                <a:gd name="T110" fmla="*/ 5 w 7"/>
                <a:gd name="T111" fmla="*/ 1 h 8"/>
                <a:gd name="T112" fmla="*/ 5 w 7"/>
                <a:gd name="T113" fmla="*/ 1 h 8"/>
                <a:gd name="T114" fmla="*/ 6 w 7"/>
                <a:gd name="T115" fmla="*/ 2 h 8"/>
                <a:gd name="T116" fmla="*/ 6 w 7"/>
                <a:gd name="T117" fmla="*/ 2 h 8"/>
                <a:gd name="T118" fmla="*/ 6 w 7"/>
                <a:gd name="T119" fmla="*/ 2 h 8"/>
                <a:gd name="T120" fmla="*/ 7 w 7"/>
                <a:gd name="T121" fmla="*/ 2 h 8"/>
                <a:gd name="T122" fmla="*/ 7 w 7"/>
                <a:gd name="T12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4" y="5"/>
                    <a:pt x="3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7"/>
                    <a:pt x="3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4197351" y="3228975"/>
              <a:ext cx="77788" cy="77788"/>
            </a:xfrm>
            <a:custGeom>
              <a:avLst/>
              <a:gdLst>
                <a:gd name="T0" fmla="*/ 7 w 7"/>
                <a:gd name="T1" fmla="*/ 1 h 7"/>
                <a:gd name="T2" fmla="*/ 7 w 7"/>
                <a:gd name="T3" fmla="*/ 1 h 7"/>
                <a:gd name="T4" fmla="*/ 7 w 7"/>
                <a:gd name="T5" fmla="*/ 1 h 7"/>
                <a:gd name="T6" fmla="*/ 6 w 7"/>
                <a:gd name="T7" fmla="*/ 1 h 7"/>
                <a:gd name="T8" fmla="*/ 6 w 7"/>
                <a:gd name="T9" fmla="*/ 1 h 7"/>
                <a:gd name="T10" fmla="*/ 6 w 7"/>
                <a:gd name="T11" fmla="*/ 2 h 7"/>
                <a:gd name="T12" fmla="*/ 6 w 7"/>
                <a:gd name="T13" fmla="*/ 3 h 7"/>
                <a:gd name="T14" fmla="*/ 6 w 7"/>
                <a:gd name="T15" fmla="*/ 3 h 7"/>
                <a:gd name="T16" fmla="*/ 5 w 7"/>
                <a:gd name="T17" fmla="*/ 3 h 7"/>
                <a:gd name="T18" fmla="*/ 4 w 7"/>
                <a:gd name="T19" fmla="*/ 3 h 7"/>
                <a:gd name="T20" fmla="*/ 3 w 7"/>
                <a:gd name="T21" fmla="*/ 4 h 7"/>
                <a:gd name="T22" fmla="*/ 3 w 7"/>
                <a:gd name="T23" fmla="*/ 6 h 7"/>
                <a:gd name="T24" fmla="*/ 2 w 7"/>
                <a:gd name="T25" fmla="*/ 7 h 7"/>
                <a:gd name="T26" fmla="*/ 2 w 7"/>
                <a:gd name="T27" fmla="*/ 7 h 7"/>
                <a:gd name="T28" fmla="*/ 2 w 7"/>
                <a:gd name="T29" fmla="*/ 7 h 7"/>
                <a:gd name="T30" fmla="*/ 2 w 7"/>
                <a:gd name="T31" fmla="*/ 6 h 7"/>
                <a:gd name="T32" fmla="*/ 2 w 7"/>
                <a:gd name="T33" fmla="*/ 6 h 7"/>
                <a:gd name="T34" fmla="*/ 2 w 7"/>
                <a:gd name="T35" fmla="*/ 6 h 7"/>
                <a:gd name="T36" fmla="*/ 2 w 7"/>
                <a:gd name="T37" fmla="*/ 6 h 7"/>
                <a:gd name="T38" fmla="*/ 1 w 7"/>
                <a:gd name="T39" fmla="*/ 6 h 7"/>
                <a:gd name="T40" fmla="*/ 1 w 7"/>
                <a:gd name="T41" fmla="*/ 5 h 7"/>
                <a:gd name="T42" fmla="*/ 1 w 7"/>
                <a:gd name="T43" fmla="*/ 5 h 7"/>
                <a:gd name="T44" fmla="*/ 1 w 7"/>
                <a:gd name="T45" fmla="*/ 5 h 7"/>
                <a:gd name="T46" fmla="*/ 1 w 7"/>
                <a:gd name="T47" fmla="*/ 5 h 7"/>
                <a:gd name="T48" fmla="*/ 1 w 7"/>
                <a:gd name="T49" fmla="*/ 5 h 7"/>
                <a:gd name="T50" fmla="*/ 1 w 7"/>
                <a:gd name="T51" fmla="*/ 5 h 7"/>
                <a:gd name="T52" fmla="*/ 1 w 7"/>
                <a:gd name="T53" fmla="*/ 5 h 7"/>
                <a:gd name="T54" fmla="*/ 1 w 7"/>
                <a:gd name="T55" fmla="*/ 5 h 7"/>
                <a:gd name="T56" fmla="*/ 1 w 7"/>
                <a:gd name="T57" fmla="*/ 5 h 7"/>
                <a:gd name="T58" fmla="*/ 1 w 7"/>
                <a:gd name="T59" fmla="*/ 5 h 7"/>
                <a:gd name="T60" fmla="*/ 1 w 7"/>
                <a:gd name="T61" fmla="*/ 4 h 7"/>
                <a:gd name="T62" fmla="*/ 0 w 7"/>
                <a:gd name="T63" fmla="*/ 4 h 7"/>
                <a:gd name="T64" fmla="*/ 0 w 7"/>
                <a:gd name="T65" fmla="*/ 4 h 7"/>
                <a:gd name="T66" fmla="*/ 0 w 7"/>
                <a:gd name="T67" fmla="*/ 3 h 7"/>
                <a:gd name="T68" fmla="*/ 0 w 7"/>
                <a:gd name="T69" fmla="*/ 3 h 7"/>
                <a:gd name="T70" fmla="*/ 0 w 7"/>
                <a:gd name="T71" fmla="*/ 3 h 7"/>
                <a:gd name="T72" fmla="*/ 0 w 7"/>
                <a:gd name="T73" fmla="*/ 3 h 7"/>
                <a:gd name="T74" fmla="*/ 2 w 7"/>
                <a:gd name="T75" fmla="*/ 3 h 7"/>
                <a:gd name="T76" fmla="*/ 2 w 7"/>
                <a:gd name="T77" fmla="*/ 2 h 7"/>
                <a:gd name="T78" fmla="*/ 1 w 7"/>
                <a:gd name="T79" fmla="*/ 2 h 7"/>
                <a:gd name="T80" fmla="*/ 3 w 7"/>
                <a:gd name="T81" fmla="*/ 2 h 7"/>
                <a:gd name="T82" fmla="*/ 3 w 7"/>
                <a:gd name="T83" fmla="*/ 1 h 7"/>
                <a:gd name="T84" fmla="*/ 2 w 7"/>
                <a:gd name="T85" fmla="*/ 1 h 7"/>
                <a:gd name="T86" fmla="*/ 3 w 7"/>
                <a:gd name="T87" fmla="*/ 1 h 7"/>
                <a:gd name="T88" fmla="*/ 4 w 7"/>
                <a:gd name="T89" fmla="*/ 0 h 7"/>
                <a:gd name="T90" fmla="*/ 5 w 7"/>
                <a:gd name="T91" fmla="*/ 0 h 7"/>
                <a:gd name="T92" fmla="*/ 5 w 7"/>
                <a:gd name="T93" fmla="*/ 0 h 7"/>
                <a:gd name="T94" fmla="*/ 5 w 7"/>
                <a:gd name="T95" fmla="*/ 0 h 7"/>
                <a:gd name="T96" fmla="*/ 5 w 7"/>
                <a:gd name="T97" fmla="*/ 0 h 7"/>
                <a:gd name="T98" fmla="*/ 5 w 7"/>
                <a:gd name="T99" fmla="*/ 0 h 7"/>
                <a:gd name="T100" fmla="*/ 5 w 7"/>
                <a:gd name="T101" fmla="*/ 0 h 7"/>
                <a:gd name="T102" fmla="*/ 5 w 7"/>
                <a:gd name="T103" fmla="*/ 0 h 7"/>
                <a:gd name="T104" fmla="*/ 5 w 7"/>
                <a:gd name="T105" fmla="*/ 0 h 7"/>
                <a:gd name="T106" fmla="*/ 5 w 7"/>
                <a:gd name="T107" fmla="*/ 0 h 7"/>
                <a:gd name="T108" fmla="*/ 5 w 7"/>
                <a:gd name="T109" fmla="*/ 0 h 7"/>
                <a:gd name="T110" fmla="*/ 5 w 7"/>
                <a:gd name="T111" fmla="*/ 0 h 7"/>
                <a:gd name="T112" fmla="*/ 5 w 7"/>
                <a:gd name="T113" fmla="*/ 0 h 7"/>
                <a:gd name="T114" fmla="*/ 5 w 7"/>
                <a:gd name="T115" fmla="*/ 1 h 7"/>
                <a:gd name="T116" fmla="*/ 6 w 7"/>
                <a:gd name="T117" fmla="*/ 1 h 7"/>
                <a:gd name="T118" fmla="*/ 6 w 7"/>
                <a:gd name="T119" fmla="*/ 1 h 7"/>
                <a:gd name="T120" fmla="*/ 6 w 7"/>
                <a:gd name="T121" fmla="*/ 1 h 7"/>
                <a:gd name="T122" fmla="*/ 7 w 7"/>
                <a:gd name="T123" fmla="*/ 1 h 7"/>
                <a:gd name="T124" fmla="*/ 7 w 7"/>
                <a:gd name="T12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" h="7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6"/>
                    <a:pt x="3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3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/>
            <p:nvPr/>
          </p:nvSpPr>
          <p:spPr bwMode="auto">
            <a:xfrm>
              <a:off x="4197351" y="3240088"/>
              <a:ext cx="330200" cy="441325"/>
            </a:xfrm>
            <a:custGeom>
              <a:avLst/>
              <a:gdLst>
                <a:gd name="T0" fmla="*/ 18 w 30"/>
                <a:gd name="T1" fmla="*/ 40 h 40"/>
                <a:gd name="T2" fmla="*/ 27 w 30"/>
                <a:gd name="T3" fmla="*/ 25 h 40"/>
                <a:gd name="T4" fmla="*/ 30 w 30"/>
                <a:gd name="T5" fmla="*/ 0 h 40"/>
                <a:gd name="T6" fmla="*/ 27 w 30"/>
                <a:gd name="T7" fmla="*/ 2 h 40"/>
                <a:gd name="T8" fmla="*/ 22 w 30"/>
                <a:gd name="T9" fmla="*/ 3 h 40"/>
                <a:gd name="T10" fmla="*/ 17 w 30"/>
                <a:gd name="T11" fmla="*/ 7 h 40"/>
                <a:gd name="T12" fmla="*/ 11 w 30"/>
                <a:gd name="T13" fmla="*/ 9 h 40"/>
                <a:gd name="T14" fmla="*/ 6 w 30"/>
                <a:gd name="T15" fmla="*/ 3 h 40"/>
                <a:gd name="T16" fmla="*/ 2 w 30"/>
                <a:gd name="T17" fmla="*/ 6 h 40"/>
                <a:gd name="T18" fmla="*/ 2 w 30"/>
                <a:gd name="T19" fmla="*/ 5 h 40"/>
                <a:gd name="T20" fmla="*/ 1 w 30"/>
                <a:gd name="T21" fmla="*/ 7 h 40"/>
                <a:gd name="T22" fmla="*/ 9 w 30"/>
                <a:gd name="T23" fmla="*/ 15 h 40"/>
                <a:gd name="T24" fmla="*/ 21 w 30"/>
                <a:gd name="T25" fmla="*/ 12 h 40"/>
                <a:gd name="T26" fmla="*/ 20 w 30"/>
                <a:gd name="T27" fmla="*/ 25 h 40"/>
                <a:gd name="T28" fmla="*/ 18 w 30"/>
                <a:gd name="T2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0">
                  <a:moveTo>
                    <a:pt x="18" y="40"/>
                  </a:moveTo>
                  <a:cubicBezTo>
                    <a:pt x="18" y="40"/>
                    <a:pt x="26" y="30"/>
                    <a:pt x="27" y="25"/>
                  </a:cubicBezTo>
                  <a:cubicBezTo>
                    <a:pt x="27" y="19"/>
                    <a:pt x="29" y="3"/>
                    <a:pt x="30" y="0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18" y="7"/>
                    <a:pt x="17" y="7"/>
                  </a:cubicBezTo>
                  <a:cubicBezTo>
                    <a:pt x="16" y="7"/>
                    <a:pt x="11" y="9"/>
                    <a:pt x="11" y="9"/>
                  </a:cubicBezTo>
                  <a:cubicBezTo>
                    <a:pt x="11" y="9"/>
                    <a:pt x="7" y="8"/>
                    <a:pt x="6" y="3"/>
                  </a:cubicBezTo>
                  <a:cubicBezTo>
                    <a:pt x="6" y="3"/>
                    <a:pt x="3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0" y="6"/>
                    <a:pt x="1" y="7"/>
                  </a:cubicBezTo>
                  <a:cubicBezTo>
                    <a:pt x="1" y="7"/>
                    <a:pt x="7" y="15"/>
                    <a:pt x="9" y="15"/>
                  </a:cubicBezTo>
                  <a:cubicBezTo>
                    <a:pt x="10" y="15"/>
                    <a:pt x="17" y="15"/>
                    <a:pt x="21" y="12"/>
                  </a:cubicBezTo>
                  <a:cubicBezTo>
                    <a:pt x="21" y="12"/>
                    <a:pt x="21" y="23"/>
                    <a:pt x="20" y="25"/>
                  </a:cubicBezTo>
                  <a:cubicBezTo>
                    <a:pt x="20" y="28"/>
                    <a:pt x="17" y="37"/>
                    <a:pt x="1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/>
            <p:nvPr/>
          </p:nvSpPr>
          <p:spPr bwMode="auto">
            <a:xfrm>
              <a:off x="4605338" y="3251200"/>
              <a:ext cx="287338" cy="420688"/>
            </a:xfrm>
            <a:custGeom>
              <a:avLst/>
              <a:gdLst>
                <a:gd name="T0" fmla="*/ 0 w 26"/>
                <a:gd name="T1" fmla="*/ 0 h 38"/>
                <a:gd name="T2" fmla="*/ 4 w 26"/>
                <a:gd name="T3" fmla="*/ 19 h 38"/>
                <a:gd name="T4" fmla="*/ 10 w 26"/>
                <a:gd name="T5" fmla="*/ 37 h 38"/>
                <a:gd name="T6" fmla="*/ 12 w 26"/>
                <a:gd name="T7" fmla="*/ 38 h 38"/>
                <a:gd name="T8" fmla="*/ 10 w 26"/>
                <a:gd name="T9" fmla="*/ 23 h 38"/>
                <a:gd name="T10" fmla="*/ 9 w 26"/>
                <a:gd name="T11" fmla="*/ 12 h 38"/>
                <a:gd name="T12" fmla="*/ 10 w 26"/>
                <a:gd name="T13" fmla="*/ 11 h 38"/>
                <a:gd name="T14" fmla="*/ 20 w 26"/>
                <a:gd name="T15" fmla="*/ 13 h 38"/>
                <a:gd name="T16" fmla="*/ 26 w 26"/>
                <a:gd name="T17" fmla="*/ 8 h 38"/>
                <a:gd name="T18" fmla="*/ 26 w 26"/>
                <a:gd name="T19" fmla="*/ 6 h 38"/>
                <a:gd name="T20" fmla="*/ 25 w 26"/>
                <a:gd name="T21" fmla="*/ 8 h 38"/>
                <a:gd name="T22" fmla="*/ 21 w 26"/>
                <a:gd name="T23" fmla="*/ 4 h 38"/>
                <a:gd name="T24" fmla="*/ 18 w 26"/>
                <a:gd name="T25" fmla="*/ 7 h 38"/>
                <a:gd name="T26" fmla="*/ 14 w 26"/>
                <a:gd name="T27" fmla="*/ 6 h 38"/>
                <a:gd name="T28" fmla="*/ 12 w 26"/>
                <a:gd name="T29" fmla="*/ 5 h 38"/>
                <a:gd name="T30" fmla="*/ 9 w 26"/>
                <a:gd name="T31" fmla="*/ 3 h 38"/>
                <a:gd name="T32" fmla="*/ 10 w 26"/>
                <a:gd name="T33" fmla="*/ 3 h 38"/>
                <a:gd name="T34" fmla="*/ 8 w 26"/>
                <a:gd name="T35" fmla="*/ 2 h 38"/>
                <a:gd name="T36" fmla="*/ 4 w 26"/>
                <a:gd name="T37" fmla="*/ 1 h 38"/>
                <a:gd name="T38" fmla="*/ 2 w 26"/>
                <a:gd name="T39" fmla="*/ 0 h 38"/>
                <a:gd name="T40" fmla="*/ 0 w 26"/>
                <a:gd name="T4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38">
                  <a:moveTo>
                    <a:pt x="0" y="0"/>
                  </a:moveTo>
                  <a:cubicBezTo>
                    <a:pt x="0" y="0"/>
                    <a:pt x="3" y="17"/>
                    <a:pt x="4" y="19"/>
                  </a:cubicBezTo>
                  <a:cubicBezTo>
                    <a:pt x="5" y="21"/>
                    <a:pt x="10" y="36"/>
                    <a:pt x="10" y="37"/>
                  </a:cubicBezTo>
                  <a:cubicBezTo>
                    <a:pt x="10" y="37"/>
                    <a:pt x="11" y="38"/>
                    <a:pt x="12" y="38"/>
                  </a:cubicBezTo>
                  <a:cubicBezTo>
                    <a:pt x="12" y="38"/>
                    <a:pt x="10" y="25"/>
                    <a:pt x="10" y="23"/>
                  </a:cubicBezTo>
                  <a:cubicBezTo>
                    <a:pt x="10" y="21"/>
                    <a:pt x="8" y="14"/>
                    <a:pt x="9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6" y="15"/>
                    <a:pt x="20" y="13"/>
                  </a:cubicBezTo>
                  <a:cubicBezTo>
                    <a:pt x="24" y="12"/>
                    <a:pt x="26" y="8"/>
                    <a:pt x="26" y="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9"/>
                    <a:pt x="25" y="8"/>
                  </a:cubicBezTo>
                  <a:cubicBezTo>
                    <a:pt x="25" y="8"/>
                    <a:pt x="22" y="4"/>
                    <a:pt x="21" y="4"/>
                  </a:cubicBezTo>
                  <a:cubicBezTo>
                    <a:pt x="21" y="4"/>
                    <a:pt x="18" y="7"/>
                    <a:pt x="18" y="7"/>
                  </a:cubicBezTo>
                  <a:cubicBezTo>
                    <a:pt x="18" y="7"/>
                    <a:pt x="15" y="6"/>
                    <a:pt x="14" y="6"/>
                  </a:cubicBezTo>
                  <a:cubicBezTo>
                    <a:pt x="14" y="6"/>
                    <a:pt x="13" y="5"/>
                    <a:pt x="12" y="5"/>
                  </a:cubicBezTo>
                  <a:cubicBezTo>
                    <a:pt x="12" y="5"/>
                    <a:pt x="10" y="3"/>
                    <a:pt x="9" y="3"/>
                  </a:cubicBezTo>
                  <a:cubicBezTo>
                    <a:pt x="8" y="3"/>
                    <a:pt x="10" y="3"/>
                    <a:pt x="10" y="3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4" y="1"/>
                    <a:pt x="4" y="1"/>
                  </a:cubicBezTo>
                  <a:cubicBezTo>
                    <a:pt x="3" y="1"/>
                    <a:pt x="2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/>
            <p:nvPr/>
          </p:nvSpPr>
          <p:spPr bwMode="auto">
            <a:xfrm>
              <a:off x="4638676" y="3284538"/>
              <a:ext cx="254000" cy="387350"/>
            </a:xfrm>
            <a:custGeom>
              <a:avLst/>
              <a:gdLst>
                <a:gd name="T0" fmla="*/ 22 w 23"/>
                <a:gd name="T1" fmla="*/ 5 h 35"/>
                <a:gd name="T2" fmla="*/ 19 w 23"/>
                <a:gd name="T3" fmla="*/ 2 h 35"/>
                <a:gd name="T4" fmla="*/ 16 w 23"/>
                <a:gd name="T5" fmla="*/ 7 h 35"/>
                <a:gd name="T6" fmla="*/ 11 w 23"/>
                <a:gd name="T7" fmla="*/ 8 h 35"/>
                <a:gd name="T8" fmla="*/ 13 w 23"/>
                <a:gd name="T9" fmla="*/ 6 h 35"/>
                <a:gd name="T10" fmla="*/ 10 w 23"/>
                <a:gd name="T11" fmla="*/ 6 h 35"/>
                <a:gd name="T12" fmla="*/ 7 w 23"/>
                <a:gd name="T13" fmla="*/ 6 h 35"/>
                <a:gd name="T14" fmla="*/ 6 w 23"/>
                <a:gd name="T15" fmla="*/ 3 h 35"/>
                <a:gd name="T16" fmla="*/ 4 w 23"/>
                <a:gd name="T17" fmla="*/ 0 h 35"/>
                <a:gd name="T18" fmla="*/ 5 w 23"/>
                <a:gd name="T19" fmla="*/ 5 h 35"/>
                <a:gd name="T20" fmla="*/ 4 w 23"/>
                <a:gd name="T21" fmla="*/ 2 h 35"/>
                <a:gd name="T22" fmla="*/ 4 w 23"/>
                <a:gd name="T23" fmla="*/ 9 h 35"/>
                <a:gd name="T24" fmla="*/ 4 w 23"/>
                <a:gd name="T25" fmla="*/ 18 h 35"/>
                <a:gd name="T26" fmla="*/ 2 w 23"/>
                <a:gd name="T27" fmla="*/ 11 h 35"/>
                <a:gd name="T28" fmla="*/ 2 w 23"/>
                <a:gd name="T29" fmla="*/ 1 h 35"/>
                <a:gd name="T30" fmla="*/ 0 w 23"/>
                <a:gd name="T31" fmla="*/ 12 h 35"/>
                <a:gd name="T32" fmla="*/ 1 w 23"/>
                <a:gd name="T33" fmla="*/ 16 h 35"/>
                <a:gd name="T34" fmla="*/ 7 w 23"/>
                <a:gd name="T35" fmla="*/ 34 h 35"/>
                <a:gd name="T36" fmla="*/ 9 w 23"/>
                <a:gd name="T37" fmla="*/ 35 h 35"/>
                <a:gd name="T38" fmla="*/ 7 w 23"/>
                <a:gd name="T39" fmla="*/ 20 h 35"/>
                <a:gd name="T40" fmla="*/ 6 w 23"/>
                <a:gd name="T41" fmla="*/ 9 h 35"/>
                <a:gd name="T42" fmla="*/ 7 w 23"/>
                <a:gd name="T43" fmla="*/ 8 h 35"/>
                <a:gd name="T44" fmla="*/ 17 w 23"/>
                <a:gd name="T45" fmla="*/ 10 h 35"/>
                <a:gd name="T46" fmla="*/ 23 w 23"/>
                <a:gd name="T47" fmla="*/ 5 h 35"/>
                <a:gd name="T48" fmla="*/ 23 w 23"/>
                <a:gd name="T49" fmla="*/ 3 h 35"/>
                <a:gd name="T50" fmla="*/ 22 w 23"/>
                <a:gd name="T5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35">
                  <a:moveTo>
                    <a:pt x="22" y="5"/>
                  </a:moveTo>
                  <a:cubicBezTo>
                    <a:pt x="22" y="5"/>
                    <a:pt x="20" y="3"/>
                    <a:pt x="19" y="2"/>
                  </a:cubicBezTo>
                  <a:cubicBezTo>
                    <a:pt x="18" y="4"/>
                    <a:pt x="17" y="6"/>
                    <a:pt x="16" y="7"/>
                  </a:cubicBezTo>
                  <a:cubicBezTo>
                    <a:pt x="14" y="8"/>
                    <a:pt x="13" y="8"/>
                    <a:pt x="11" y="8"/>
                  </a:cubicBezTo>
                  <a:cubicBezTo>
                    <a:pt x="10" y="8"/>
                    <a:pt x="13" y="7"/>
                    <a:pt x="13" y="6"/>
                  </a:cubicBezTo>
                  <a:cubicBezTo>
                    <a:pt x="13" y="6"/>
                    <a:pt x="11" y="7"/>
                    <a:pt x="10" y="6"/>
                  </a:cubicBezTo>
                  <a:cubicBezTo>
                    <a:pt x="9" y="6"/>
                    <a:pt x="8" y="5"/>
                    <a:pt x="7" y="6"/>
                  </a:cubicBezTo>
                  <a:cubicBezTo>
                    <a:pt x="7" y="6"/>
                    <a:pt x="7" y="4"/>
                    <a:pt x="6" y="3"/>
                  </a:cubicBezTo>
                  <a:cubicBezTo>
                    <a:pt x="6" y="2"/>
                    <a:pt x="4" y="0"/>
                    <a:pt x="4" y="0"/>
                  </a:cubicBezTo>
                  <a:cubicBezTo>
                    <a:pt x="4" y="0"/>
                    <a:pt x="6" y="4"/>
                    <a:pt x="5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7"/>
                    <a:pt x="4" y="9"/>
                  </a:cubicBezTo>
                  <a:cubicBezTo>
                    <a:pt x="5" y="11"/>
                    <a:pt x="5" y="17"/>
                    <a:pt x="4" y="18"/>
                  </a:cubicBezTo>
                  <a:cubicBezTo>
                    <a:pt x="4" y="18"/>
                    <a:pt x="2" y="13"/>
                    <a:pt x="2" y="11"/>
                  </a:cubicBezTo>
                  <a:cubicBezTo>
                    <a:pt x="2" y="11"/>
                    <a:pt x="2" y="2"/>
                    <a:pt x="2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5"/>
                    <a:pt x="1" y="16"/>
                  </a:cubicBezTo>
                  <a:cubicBezTo>
                    <a:pt x="2" y="18"/>
                    <a:pt x="7" y="33"/>
                    <a:pt x="7" y="34"/>
                  </a:cubicBezTo>
                  <a:cubicBezTo>
                    <a:pt x="7" y="34"/>
                    <a:pt x="8" y="35"/>
                    <a:pt x="9" y="35"/>
                  </a:cubicBezTo>
                  <a:cubicBezTo>
                    <a:pt x="9" y="35"/>
                    <a:pt x="7" y="22"/>
                    <a:pt x="7" y="20"/>
                  </a:cubicBezTo>
                  <a:cubicBezTo>
                    <a:pt x="7" y="18"/>
                    <a:pt x="5" y="11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8" y="9"/>
                    <a:pt x="13" y="12"/>
                    <a:pt x="17" y="10"/>
                  </a:cubicBezTo>
                  <a:cubicBezTo>
                    <a:pt x="21" y="9"/>
                    <a:pt x="23" y="5"/>
                    <a:pt x="23" y="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6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/>
            <p:nvPr/>
          </p:nvSpPr>
          <p:spPr bwMode="auto">
            <a:xfrm>
              <a:off x="4462463" y="3295650"/>
              <a:ext cx="53975" cy="187325"/>
            </a:xfrm>
            <a:custGeom>
              <a:avLst/>
              <a:gdLst>
                <a:gd name="T0" fmla="*/ 4 w 5"/>
                <a:gd name="T1" fmla="*/ 12 h 17"/>
                <a:gd name="T2" fmla="*/ 5 w 5"/>
                <a:gd name="T3" fmla="*/ 2 h 17"/>
                <a:gd name="T4" fmla="*/ 3 w 5"/>
                <a:gd name="T5" fmla="*/ 6 h 17"/>
                <a:gd name="T6" fmla="*/ 2 w 5"/>
                <a:gd name="T7" fmla="*/ 0 h 17"/>
                <a:gd name="T8" fmla="*/ 2 w 5"/>
                <a:gd name="T9" fmla="*/ 6 h 17"/>
                <a:gd name="T10" fmla="*/ 1 w 5"/>
                <a:gd name="T11" fmla="*/ 17 h 17"/>
                <a:gd name="T12" fmla="*/ 2 w 5"/>
                <a:gd name="T13" fmla="*/ 8 h 17"/>
                <a:gd name="T14" fmla="*/ 4 w 5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7">
                  <a:moveTo>
                    <a:pt x="4" y="12"/>
                  </a:moveTo>
                  <a:cubicBezTo>
                    <a:pt x="4" y="9"/>
                    <a:pt x="4" y="5"/>
                    <a:pt x="5" y="2"/>
                  </a:cubicBezTo>
                  <a:cubicBezTo>
                    <a:pt x="3" y="3"/>
                    <a:pt x="3" y="6"/>
                    <a:pt x="3" y="6"/>
                  </a:cubicBezTo>
                  <a:cubicBezTo>
                    <a:pt x="2" y="4"/>
                    <a:pt x="2" y="0"/>
                    <a:pt x="2" y="0"/>
                  </a:cubicBezTo>
                  <a:cubicBezTo>
                    <a:pt x="2" y="1"/>
                    <a:pt x="2" y="6"/>
                    <a:pt x="2" y="6"/>
                  </a:cubicBezTo>
                  <a:cubicBezTo>
                    <a:pt x="0" y="8"/>
                    <a:pt x="1" y="17"/>
                    <a:pt x="1" y="17"/>
                  </a:cubicBezTo>
                  <a:cubicBezTo>
                    <a:pt x="1" y="13"/>
                    <a:pt x="2" y="8"/>
                    <a:pt x="2" y="8"/>
                  </a:cubicBezTo>
                  <a:cubicBezTo>
                    <a:pt x="3" y="9"/>
                    <a:pt x="3" y="11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197351" y="3284538"/>
              <a:ext cx="242888" cy="122238"/>
            </a:xfrm>
            <a:custGeom>
              <a:avLst/>
              <a:gdLst>
                <a:gd name="T0" fmla="*/ 22 w 22"/>
                <a:gd name="T1" fmla="*/ 0 h 11"/>
                <a:gd name="T2" fmla="*/ 20 w 22"/>
                <a:gd name="T3" fmla="*/ 4 h 11"/>
                <a:gd name="T4" fmla="*/ 18 w 22"/>
                <a:gd name="T5" fmla="*/ 3 h 11"/>
                <a:gd name="T6" fmla="*/ 18 w 22"/>
                <a:gd name="T7" fmla="*/ 3 h 11"/>
                <a:gd name="T8" fmla="*/ 19 w 22"/>
                <a:gd name="T9" fmla="*/ 4 h 11"/>
                <a:gd name="T10" fmla="*/ 17 w 22"/>
                <a:gd name="T11" fmla="*/ 7 h 11"/>
                <a:gd name="T12" fmla="*/ 13 w 22"/>
                <a:gd name="T13" fmla="*/ 5 h 11"/>
                <a:gd name="T14" fmla="*/ 14 w 22"/>
                <a:gd name="T15" fmla="*/ 8 h 11"/>
                <a:gd name="T16" fmla="*/ 9 w 22"/>
                <a:gd name="T17" fmla="*/ 4 h 11"/>
                <a:gd name="T18" fmla="*/ 8 w 22"/>
                <a:gd name="T19" fmla="*/ 3 h 11"/>
                <a:gd name="T20" fmla="*/ 8 w 22"/>
                <a:gd name="T21" fmla="*/ 3 h 11"/>
                <a:gd name="T22" fmla="*/ 11 w 22"/>
                <a:gd name="T23" fmla="*/ 9 h 11"/>
                <a:gd name="T24" fmla="*/ 9 w 22"/>
                <a:gd name="T25" fmla="*/ 6 h 11"/>
                <a:gd name="T26" fmla="*/ 8 w 22"/>
                <a:gd name="T27" fmla="*/ 7 h 11"/>
                <a:gd name="T28" fmla="*/ 5 w 22"/>
                <a:gd name="T29" fmla="*/ 0 h 11"/>
                <a:gd name="T30" fmla="*/ 1 w 22"/>
                <a:gd name="T31" fmla="*/ 2 h 11"/>
                <a:gd name="T32" fmla="*/ 2 w 22"/>
                <a:gd name="T33" fmla="*/ 1 h 11"/>
                <a:gd name="T34" fmla="*/ 1 w 22"/>
                <a:gd name="T35" fmla="*/ 3 h 11"/>
                <a:gd name="T36" fmla="*/ 9 w 22"/>
                <a:gd name="T37" fmla="*/ 11 h 11"/>
                <a:gd name="T38" fmla="*/ 21 w 22"/>
                <a:gd name="T39" fmla="*/ 8 h 11"/>
                <a:gd name="T40" fmla="*/ 22 w 22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cubicBezTo>
                    <a:pt x="21" y="1"/>
                    <a:pt x="20" y="4"/>
                    <a:pt x="20" y="4"/>
                  </a:cubicBezTo>
                  <a:cubicBezTo>
                    <a:pt x="19" y="4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5"/>
                    <a:pt x="19" y="6"/>
                    <a:pt x="17" y="7"/>
                  </a:cubicBezTo>
                  <a:cubicBezTo>
                    <a:pt x="14" y="7"/>
                    <a:pt x="13" y="5"/>
                    <a:pt x="13" y="5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2" y="7"/>
                    <a:pt x="11" y="9"/>
                    <a:pt x="11" y="9"/>
                  </a:cubicBezTo>
                  <a:cubicBezTo>
                    <a:pt x="11" y="8"/>
                    <a:pt x="9" y="6"/>
                    <a:pt x="9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5" y="3"/>
                    <a:pt x="5" y="0"/>
                  </a:cubicBezTo>
                  <a:cubicBezTo>
                    <a:pt x="4" y="1"/>
                    <a:pt x="2" y="3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1" y="3"/>
                    <a:pt x="7" y="11"/>
                    <a:pt x="9" y="11"/>
                  </a:cubicBezTo>
                  <a:cubicBezTo>
                    <a:pt x="10" y="11"/>
                    <a:pt x="17" y="11"/>
                    <a:pt x="21" y="8"/>
                  </a:cubicBezTo>
                  <a:cubicBezTo>
                    <a:pt x="21" y="7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/>
            <p:nvPr/>
          </p:nvSpPr>
          <p:spPr bwMode="auto">
            <a:xfrm>
              <a:off x="4549776" y="3262313"/>
              <a:ext cx="55563" cy="298450"/>
            </a:xfrm>
            <a:custGeom>
              <a:avLst/>
              <a:gdLst>
                <a:gd name="T0" fmla="*/ 0 w 35"/>
                <a:gd name="T1" fmla="*/ 14 h 188"/>
                <a:gd name="T2" fmla="*/ 7 w 35"/>
                <a:gd name="T3" fmla="*/ 21 h 188"/>
                <a:gd name="T4" fmla="*/ 0 w 35"/>
                <a:gd name="T5" fmla="*/ 42 h 188"/>
                <a:gd name="T6" fmla="*/ 0 w 35"/>
                <a:gd name="T7" fmla="*/ 174 h 188"/>
                <a:gd name="T8" fmla="*/ 14 w 35"/>
                <a:gd name="T9" fmla="*/ 188 h 188"/>
                <a:gd name="T10" fmla="*/ 35 w 35"/>
                <a:gd name="T11" fmla="*/ 174 h 188"/>
                <a:gd name="T12" fmla="*/ 28 w 35"/>
                <a:gd name="T13" fmla="*/ 42 h 188"/>
                <a:gd name="T14" fmla="*/ 14 w 35"/>
                <a:gd name="T15" fmla="*/ 28 h 188"/>
                <a:gd name="T16" fmla="*/ 21 w 35"/>
                <a:gd name="T17" fmla="*/ 14 h 188"/>
                <a:gd name="T18" fmla="*/ 14 w 35"/>
                <a:gd name="T19" fmla="*/ 7 h 188"/>
                <a:gd name="T20" fmla="*/ 0 w 35"/>
                <a:gd name="T21" fmla="*/ 0 h 188"/>
                <a:gd name="T22" fmla="*/ 0 w 35"/>
                <a:gd name="T23" fmla="*/ 1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8">
                  <a:moveTo>
                    <a:pt x="0" y="14"/>
                  </a:moveTo>
                  <a:lnTo>
                    <a:pt x="7" y="21"/>
                  </a:lnTo>
                  <a:lnTo>
                    <a:pt x="0" y="42"/>
                  </a:lnTo>
                  <a:lnTo>
                    <a:pt x="0" y="174"/>
                  </a:lnTo>
                  <a:lnTo>
                    <a:pt x="14" y="188"/>
                  </a:lnTo>
                  <a:lnTo>
                    <a:pt x="35" y="174"/>
                  </a:lnTo>
                  <a:lnTo>
                    <a:pt x="28" y="42"/>
                  </a:lnTo>
                  <a:lnTo>
                    <a:pt x="14" y="28"/>
                  </a:lnTo>
                  <a:lnTo>
                    <a:pt x="21" y="14"/>
                  </a:lnTo>
                  <a:lnTo>
                    <a:pt x="14" y="7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/>
            <p:nvPr/>
          </p:nvSpPr>
          <p:spPr bwMode="auto">
            <a:xfrm>
              <a:off x="4516438" y="4113213"/>
              <a:ext cx="77788" cy="76200"/>
            </a:xfrm>
            <a:custGeom>
              <a:avLst/>
              <a:gdLst>
                <a:gd name="T0" fmla="*/ 1 w 7"/>
                <a:gd name="T1" fmla="*/ 1 h 7"/>
                <a:gd name="T2" fmla="*/ 1 w 7"/>
                <a:gd name="T3" fmla="*/ 4 h 7"/>
                <a:gd name="T4" fmla="*/ 0 w 7"/>
                <a:gd name="T5" fmla="*/ 7 h 7"/>
                <a:gd name="T6" fmla="*/ 4 w 7"/>
                <a:gd name="T7" fmla="*/ 7 h 7"/>
                <a:gd name="T8" fmla="*/ 6 w 7"/>
                <a:gd name="T9" fmla="*/ 5 h 7"/>
                <a:gd name="T10" fmla="*/ 6 w 7"/>
                <a:gd name="T11" fmla="*/ 1 h 7"/>
                <a:gd name="T12" fmla="*/ 1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1" y="1"/>
                  </a:moveTo>
                  <a:cubicBezTo>
                    <a:pt x="1" y="1"/>
                    <a:pt x="1" y="3"/>
                    <a:pt x="1" y="4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7"/>
                    <a:pt x="3" y="7"/>
                    <a:pt x="4" y="7"/>
                  </a:cubicBezTo>
                  <a:cubicBezTo>
                    <a:pt x="6" y="6"/>
                    <a:pt x="6" y="7"/>
                    <a:pt x="6" y="5"/>
                  </a:cubicBezTo>
                  <a:cubicBezTo>
                    <a:pt x="6" y="4"/>
                    <a:pt x="6" y="2"/>
                    <a:pt x="6" y="1"/>
                  </a:cubicBezTo>
                  <a:cubicBezTo>
                    <a:pt x="7" y="0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3"/>
            <p:cNvSpPr/>
            <p:nvPr/>
          </p:nvSpPr>
          <p:spPr bwMode="auto">
            <a:xfrm>
              <a:off x="4605338" y="4046538"/>
              <a:ext cx="77788" cy="98425"/>
            </a:xfrm>
            <a:custGeom>
              <a:avLst/>
              <a:gdLst>
                <a:gd name="T0" fmla="*/ 1 w 7"/>
                <a:gd name="T1" fmla="*/ 1 h 9"/>
                <a:gd name="T2" fmla="*/ 1 w 7"/>
                <a:gd name="T3" fmla="*/ 4 h 9"/>
                <a:gd name="T4" fmla="*/ 1 w 7"/>
                <a:gd name="T5" fmla="*/ 8 h 9"/>
                <a:gd name="T6" fmla="*/ 6 w 7"/>
                <a:gd name="T7" fmla="*/ 9 h 9"/>
                <a:gd name="T8" fmla="*/ 6 w 7"/>
                <a:gd name="T9" fmla="*/ 4 h 9"/>
                <a:gd name="T10" fmla="*/ 5 w 7"/>
                <a:gd name="T11" fmla="*/ 0 h 9"/>
                <a:gd name="T12" fmla="*/ 1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1"/>
                  </a:moveTo>
                  <a:cubicBezTo>
                    <a:pt x="1" y="1"/>
                    <a:pt x="1" y="4"/>
                    <a:pt x="1" y="4"/>
                  </a:cubicBezTo>
                  <a:cubicBezTo>
                    <a:pt x="1" y="5"/>
                    <a:pt x="0" y="7"/>
                    <a:pt x="1" y="8"/>
                  </a:cubicBezTo>
                  <a:cubicBezTo>
                    <a:pt x="2" y="9"/>
                    <a:pt x="5" y="9"/>
                    <a:pt x="6" y="9"/>
                  </a:cubicBezTo>
                  <a:cubicBezTo>
                    <a:pt x="6" y="9"/>
                    <a:pt x="7" y="5"/>
                    <a:pt x="6" y="4"/>
                  </a:cubicBezTo>
                  <a:cubicBezTo>
                    <a:pt x="5" y="3"/>
                    <a:pt x="4" y="1"/>
                    <a:pt x="5" y="0"/>
                  </a:cubicBezTo>
                  <a:cubicBezTo>
                    <a:pt x="5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4"/>
            <p:cNvSpPr/>
            <p:nvPr/>
          </p:nvSpPr>
          <p:spPr bwMode="auto">
            <a:xfrm>
              <a:off x="4506913" y="3086100"/>
              <a:ext cx="120650" cy="111125"/>
            </a:xfrm>
            <a:custGeom>
              <a:avLst/>
              <a:gdLst>
                <a:gd name="T0" fmla="*/ 2 w 11"/>
                <a:gd name="T1" fmla="*/ 10 h 10"/>
                <a:gd name="T2" fmla="*/ 2 w 11"/>
                <a:gd name="T3" fmla="*/ 7 h 10"/>
                <a:gd name="T4" fmla="*/ 3 w 11"/>
                <a:gd name="T5" fmla="*/ 5 h 10"/>
                <a:gd name="T6" fmla="*/ 6 w 11"/>
                <a:gd name="T7" fmla="*/ 4 h 10"/>
                <a:gd name="T8" fmla="*/ 9 w 11"/>
                <a:gd name="T9" fmla="*/ 5 h 10"/>
                <a:gd name="T10" fmla="*/ 9 w 11"/>
                <a:gd name="T11" fmla="*/ 7 h 10"/>
                <a:gd name="T12" fmla="*/ 9 w 11"/>
                <a:gd name="T13" fmla="*/ 10 h 10"/>
                <a:gd name="T14" fmla="*/ 10 w 11"/>
                <a:gd name="T15" fmla="*/ 10 h 10"/>
                <a:gd name="T16" fmla="*/ 10 w 11"/>
                <a:gd name="T17" fmla="*/ 8 h 10"/>
                <a:gd name="T18" fmla="*/ 11 w 11"/>
                <a:gd name="T19" fmla="*/ 6 h 10"/>
                <a:gd name="T20" fmla="*/ 9 w 11"/>
                <a:gd name="T21" fmla="*/ 3 h 10"/>
                <a:gd name="T22" fmla="*/ 6 w 11"/>
                <a:gd name="T23" fmla="*/ 1 h 10"/>
                <a:gd name="T24" fmla="*/ 2 w 11"/>
                <a:gd name="T25" fmla="*/ 2 h 10"/>
                <a:gd name="T26" fmla="*/ 1 w 11"/>
                <a:gd name="T27" fmla="*/ 5 h 10"/>
                <a:gd name="T28" fmla="*/ 1 w 11"/>
                <a:gd name="T29" fmla="*/ 8 h 10"/>
                <a:gd name="T30" fmla="*/ 2 w 11"/>
                <a:gd name="T3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0">
                  <a:moveTo>
                    <a:pt x="2" y="10"/>
                  </a:moveTo>
                  <a:cubicBezTo>
                    <a:pt x="2" y="10"/>
                    <a:pt x="2" y="7"/>
                    <a:pt x="2" y="7"/>
                  </a:cubicBezTo>
                  <a:cubicBezTo>
                    <a:pt x="2" y="7"/>
                    <a:pt x="2" y="5"/>
                    <a:pt x="3" y="5"/>
                  </a:cubicBezTo>
                  <a:cubicBezTo>
                    <a:pt x="3" y="4"/>
                    <a:pt x="4" y="4"/>
                    <a:pt x="6" y="4"/>
                  </a:cubicBezTo>
                  <a:cubicBezTo>
                    <a:pt x="6" y="4"/>
                    <a:pt x="8" y="4"/>
                    <a:pt x="9" y="5"/>
                  </a:cubicBezTo>
                  <a:cubicBezTo>
                    <a:pt x="9" y="5"/>
                    <a:pt x="9" y="7"/>
                    <a:pt x="9" y="7"/>
                  </a:cubicBezTo>
                  <a:cubicBezTo>
                    <a:pt x="9" y="7"/>
                    <a:pt x="10" y="9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5"/>
                    <a:pt x="10" y="3"/>
                    <a:pt x="9" y="3"/>
                  </a:cubicBezTo>
                  <a:cubicBezTo>
                    <a:pt x="9" y="3"/>
                    <a:pt x="8" y="1"/>
                    <a:pt x="6" y="1"/>
                  </a:cubicBezTo>
                  <a:cubicBezTo>
                    <a:pt x="4" y="0"/>
                    <a:pt x="3" y="2"/>
                    <a:pt x="2" y="2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6"/>
                    <a:pt x="1" y="7"/>
                    <a:pt x="1" y="8"/>
                  </a:cubicBezTo>
                  <a:cubicBezTo>
                    <a:pt x="1" y="8"/>
                    <a:pt x="1" y="8"/>
                    <a:pt x="2" y="1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118903" y="2952940"/>
            <a:ext cx="1380260" cy="1380760"/>
            <a:chOff x="2987824" y="2221559"/>
            <a:chExt cx="1035330" cy="1035330"/>
          </a:xfrm>
        </p:grpSpPr>
        <p:sp>
          <p:nvSpPr>
            <p:cNvPr id="43" name="矩形 42"/>
            <p:cNvSpPr/>
            <p:nvPr/>
          </p:nvSpPr>
          <p:spPr>
            <a:xfrm>
              <a:off x="2987824" y="2221559"/>
              <a:ext cx="1035330" cy="1035330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770" y="2355116"/>
              <a:ext cx="741437" cy="739134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7018902" y="2952940"/>
            <a:ext cx="1380260" cy="1380760"/>
            <a:chOff x="2987824" y="2221559"/>
            <a:chExt cx="1035330" cy="1035330"/>
          </a:xfrm>
        </p:grpSpPr>
        <p:sp>
          <p:nvSpPr>
            <p:cNvPr id="46" name="矩形 45"/>
            <p:cNvSpPr/>
            <p:nvPr/>
          </p:nvSpPr>
          <p:spPr>
            <a:xfrm>
              <a:off x="2987824" y="2221559"/>
              <a:ext cx="1035330" cy="1035330"/>
            </a:xfrm>
            <a:prstGeom prst="rect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4770" y="2355116"/>
              <a:ext cx="741436" cy="739134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8548000" y="2938227"/>
            <a:ext cx="1732402" cy="1395584"/>
            <a:chOff x="6411834" y="2210526"/>
            <a:chExt cx="1299471" cy="1046446"/>
          </a:xfrm>
        </p:grpSpPr>
        <p:sp>
          <p:nvSpPr>
            <p:cNvPr id="49" name="五边形 48"/>
            <p:cNvSpPr/>
            <p:nvPr/>
          </p:nvSpPr>
          <p:spPr>
            <a:xfrm>
              <a:off x="6411834" y="2210526"/>
              <a:ext cx="1299471" cy="1046446"/>
            </a:xfrm>
            <a:prstGeom prst="homePlate">
              <a:avLst>
                <a:gd name="adj" fmla="val 32524"/>
              </a:avLst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2378116"/>
              <a:ext cx="693717" cy="691563"/>
            </a:xfrm>
            <a:prstGeom prst="rect">
              <a:avLst/>
            </a:prstGeom>
          </p:spPr>
        </p:pic>
      </p:grpSp>
      <p:cxnSp>
        <p:nvCxnSpPr>
          <p:cNvPr id="51" name="肘形连接符 50"/>
          <p:cNvCxnSpPr/>
          <p:nvPr/>
        </p:nvCxnSpPr>
        <p:spPr>
          <a:xfrm rot="10800000" flipV="1">
            <a:off x="3040122" y="4333698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040121" y="4785513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肘形连接符 52"/>
          <p:cNvCxnSpPr/>
          <p:nvPr/>
        </p:nvCxnSpPr>
        <p:spPr>
          <a:xfrm rot="10800000" flipH="1" flipV="1">
            <a:off x="7018902" y="4357565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 flipH="1">
            <a:off x="7018902" y="4809379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肘形连接符 54"/>
          <p:cNvCxnSpPr/>
          <p:nvPr/>
        </p:nvCxnSpPr>
        <p:spPr>
          <a:xfrm rot="10800000" flipH="1">
            <a:off x="2706501" y="1557309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2823255" y="1602365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肘形连接符 56"/>
          <p:cNvCxnSpPr/>
          <p:nvPr/>
        </p:nvCxnSpPr>
        <p:spPr>
          <a:xfrm rot="10800000">
            <a:off x="7351215" y="1557309"/>
            <a:ext cx="2450729" cy="1368441"/>
          </a:xfrm>
          <a:prstGeom prst="bentConnector3">
            <a:avLst>
              <a:gd name="adj1" fmla="val 205"/>
            </a:avLst>
          </a:prstGeom>
          <a:ln w="63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 flipH="1">
            <a:off x="7467969" y="1602365"/>
            <a:ext cx="2287100" cy="89275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随着计算机技术的发展及印刷技术进步，平面设计的新视觉感观领域。 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255">
        <p:fade/>
      </p:transition>
    </mc:Choice>
    <mc:Fallback>
      <p:transition spd="med" advTm="62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2" grpId="0"/>
      <p:bldP spid="54" grpId="0"/>
      <p:bldP spid="56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Right Arrow 12"/>
          <p:cNvSpPr/>
          <p:nvPr/>
        </p:nvSpPr>
        <p:spPr>
          <a:xfrm>
            <a:off x="2728156" y="1740695"/>
            <a:ext cx="6695225" cy="3008716"/>
          </a:xfrm>
          <a:prstGeom prst="rightArrow">
            <a:avLst/>
          </a:prstGeom>
          <a:solidFill>
            <a:schemeClr val="bg1">
              <a:lumMod val="65000"/>
              <a:alpha val="30000"/>
            </a:schemeClr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9" name="Group 13"/>
          <p:cNvGrpSpPr/>
          <p:nvPr/>
        </p:nvGrpSpPr>
        <p:grpSpPr>
          <a:xfrm>
            <a:off x="2167760" y="2643311"/>
            <a:ext cx="1749188" cy="1203486"/>
            <a:chOff x="1516293" y="2856950"/>
            <a:chExt cx="1647056" cy="1133216"/>
          </a:xfrm>
        </p:grpSpPr>
        <p:sp>
          <p:nvSpPr>
            <p:cNvPr id="10" name="TextBox 9"/>
            <p:cNvSpPr txBox="1"/>
            <p:nvPr/>
          </p:nvSpPr>
          <p:spPr>
            <a:xfrm>
              <a:off x="1776588" y="3171266"/>
              <a:ext cx="1139904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11" name="Group 15"/>
            <p:cNvGrpSpPr/>
            <p:nvPr/>
          </p:nvGrpSpPr>
          <p:grpSpPr>
            <a:xfrm>
              <a:off x="1516293" y="2856950"/>
              <a:ext cx="1647056" cy="1133216"/>
              <a:chOff x="5767232" y="849912"/>
              <a:chExt cx="1647056" cy="1133216"/>
            </a:xfrm>
          </p:grpSpPr>
          <p:sp>
            <p:nvSpPr>
              <p:cNvPr id="13" name="Rounded Rectangle 17"/>
              <p:cNvSpPr/>
              <p:nvPr/>
            </p:nvSpPr>
            <p:spPr>
              <a:xfrm>
                <a:off x="5767232" y="849912"/>
                <a:ext cx="1647056" cy="1133216"/>
              </a:xfrm>
              <a:prstGeom prst="roundRect">
                <a:avLst/>
              </a:prstGeom>
              <a:solidFill>
                <a:srgbClr val="EABA50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4" name="Rounded Rectangle 4"/>
              <p:cNvSpPr/>
              <p:nvPr/>
            </p:nvSpPr>
            <p:spPr>
              <a:xfrm>
                <a:off x="5822551" y="905231"/>
                <a:ext cx="1536418" cy="10225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5720" tIns="45720" rIns="45720" bIns="4572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b="1" kern="1200" dirty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767061" y="3206507"/>
              <a:ext cx="1139904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19"/>
          <p:cNvGrpSpPr/>
          <p:nvPr/>
        </p:nvGrpSpPr>
        <p:grpSpPr>
          <a:xfrm>
            <a:off x="4179495" y="2643311"/>
            <a:ext cx="1749189" cy="1203486"/>
            <a:chOff x="3410565" y="2856950"/>
            <a:chExt cx="1647056" cy="1133216"/>
          </a:xfrm>
        </p:grpSpPr>
        <p:sp>
          <p:nvSpPr>
            <p:cNvPr id="16" name="TextBox 15"/>
            <p:cNvSpPr txBox="1"/>
            <p:nvPr/>
          </p:nvSpPr>
          <p:spPr>
            <a:xfrm>
              <a:off x="3671652" y="3171266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Rounded Rectangle 21"/>
            <p:cNvSpPr/>
            <p:nvPr/>
          </p:nvSpPr>
          <p:spPr>
            <a:xfrm>
              <a:off x="3410565" y="2856950"/>
              <a:ext cx="1647056" cy="1133216"/>
            </a:xfrm>
            <a:prstGeom prst="roundRect">
              <a:avLst/>
            </a:prstGeom>
            <a:solidFill>
              <a:srgbClr val="9BC31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800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8" name="Rounded Rectangle 4"/>
            <p:cNvSpPr/>
            <p:nvPr/>
          </p:nvSpPr>
          <p:spPr>
            <a:xfrm>
              <a:off x="3465884" y="2912269"/>
              <a:ext cx="1536418" cy="1022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b="1" kern="1200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645739" y="3206507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0" name="Group 24"/>
          <p:cNvGrpSpPr/>
          <p:nvPr/>
        </p:nvGrpSpPr>
        <p:grpSpPr>
          <a:xfrm>
            <a:off x="6232970" y="2643311"/>
            <a:ext cx="1749189" cy="1203486"/>
            <a:chOff x="5344140" y="2856950"/>
            <a:chExt cx="1647056" cy="1133216"/>
          </a:xfrm>
        </p:grpSpPr>
        <p:sp>
          <p:nvSpPr>
            <p:cNvPr id="21" name="TextBox 20"/>
            <p:cNvSpPr txBox="1"/>
            <p:nvPr/>
          </p:nvSpPr>
          <p:spPr>
            <a:xfrm>
              <a:off x="5604203" y="3171266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22" name="Group 26"/>
            <p:cNvGrpSpPr/>
            <p:nvPr/>
          </p:nvGrpSpPr>
          <p:grpSpPr>
            <a:xfrm>
              <a:off x="5344140" y="2856950"/>
              <a:ext cx="1647056" cy="1133216"/>
              <a:chOff x="2535" y="849912"/>
              <a:chExt cx="1647056" cy="1133216"/>
            </a:xfrm>
          </p:grpSpPr>
          <p:sp>
            <p:nvSpPr>
              <p:cNvPr id="24" name="Rounded Rectangle 28"/>
              <p:cNvSpPr/>
              <p:nvPr/>
            </p:nvSpPr>
            <p:spPr>
              <a:xfrm>
                <a:off x="2535" y="849912"/>
                <a:ext cx="1647056" cy="1133216"/>
              </a:xfrm>
              <a:prstGeom prst="roundRect">
                <a:avLst/>
              </a:prstGeom>
              <a:solidFill>
                <a:srgbClr val="EABA50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Rounded Rectangle 4"/>
              <p:cNvSpPr/>
              <p:nvPr/>
            </p:nvSpPr>
            <p:spPr>
              <a:xfrm>
                <a:off x="57854" y="905231"/>
                <a:ext cx="1536418" cy="10225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5720" tIns="45720" rIns="45720" bIns="4572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b="1" kern="1200" dirty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5601077" y="3206507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8275051" y="2643311"/>
            <a:ext cx="1749189" cy="1203486"/>
            <a:chOff x="7266987" y="2856950"/>
            <a:chExt cx="1647056" cy="1133216"/>
          </a:xfrm>
        </p:grpSpPr>
        <p:sp>
          <p:nvSpPr>
            <p:cNvPr id="27" name="TextBox 26"/>
            <p:cNvSpPr txBox="1"/>
            <p:nvPr/>
          </p:nvSpPr>
          <p:spPr>
            <a:xfrm>
              <a:off x="7518555" y="3171266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28" name="Group 32"/>
            <p:cNvGrpSpPr/>
            <p:nvPr/>
          </p:nvGrpSpPr>
          <p:grpSpPr>
            <a:xfrm>
              <a:off x="7266987" y="2856950"/>
              <a:ext cx="1647056" cy="1133216"/>
              <a:chOff x="2535" y="849912"/>
              <a:chExt cx="1647056" cy="1133216"/>
            </a:xfrm>
          </p:grpSpPr>
          <p:sp>
            <p:nvSpPr>
              <p:cNvPr id="30" name="Rounded Rectangle 34"/>
              <p:cNvSpPr/>
              <p:nvPr/>
            </p:nvSpPr>
            <p:spPr>
              <a:xfrm>
                <a:off x="2535" y="849912"/>
                <a:ext cx="1647056" cy="113321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Rounded Rectangle 4"/>
              <p:cNvSpPr/>
              <p:nvPr/>
            </p:nvSpPr>
            <p:spPr>
              <a:xfrm>
                <a:off x="57854" y="905231"/>
                <a:ext cx="1536418" cy="102257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5720" tIns="45720" rIns="45720" bIns="45720" numCol="1" spcCol="1270" anchor="ctr" anchorCtr="0">
                <a:noAutofit/>
              </a:bodyPr>
              <a:lstStyle/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b="1" kern="1200" dirty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7506902" y="3206507"/>
              <a:ext cx="1139903" cy="471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0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444196" y="4166054"/>
            <a:ext cx="5278563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301">
        <p:fade/>
      </p:transition>
    </mc:Choice>
    <mc:Fallback>
      <p:transition spd="med" advTm="53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887523" y="2995372"/>
            <a:ext cx="3466946" cy="165981"/>
            <a:chOff x="2699792" y="2519301"/>
            <a:chExt cx="2600548" cy="124457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46809" y="2643758"/>
              <a:ext cx="125353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2699792" y="2519301"/>
              <a:ext cx="107110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3770896" y="2519301"/>
              <a:ext cx="275913" cy="12445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2819524" y="1892062"/>
            <a:ext cx="4511914" cy="432148"/>
            <a:chOff x="2073990" y="1959682"/>
            <a:chExt cx="3384376" cy="324036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073990" y="1959682"/>
              <a:ext cx="187220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946198" y="1959682"/>
              <a:ext cx="324036" cy="32403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270234" y="2283718"/>
              <a:ext cx="11881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flipV="1">
            <a:off x="2819524" y="4958823"/>
            <a:ext cx="4511914" cy="432148"/>
            <a:chOff x="2073990" y="1959682"/>
            <a:chExt cx="3384376" cy="324036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073990" y="1959682"/>
              <a:ext cx="187220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946198" y="1959682"/>
              <a:ext cx="324036" cy="32403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270234" y="2283718"/>
              <a:ext cx="11881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679565" y="1336727"/>
            <a:ext cx="1110269" cy="1110670"/>
            <a:chOff x="1218910" y="1347614"/>
            <a:chExt cx="832810" cy="832810"/>
          </a:xfrm>
        </p:grpSpPr>
        <p:sp>
          <p:nvSpPr>
            <p:cNvPr id="21" name="椭圆 20"/>
            <p:cNvSpPr/>
            <p:nvPr/>
          </p:nvSpPr>
          <p:spPr>
            <a:xfrm>
              <a:off x="1218910" y="1347614"/>
              <a:ext cx="832810" cy="83281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Freeform 26"/>
            <p:cNvSpPr>
              <a:spLocks noChangeAspect="1" noEditPoints="1"/>
            </p:cNvSpPr>
            <p:nvPr/>
          </p:nvSpPr>
          <p:spPr bwMode="auto">
            <a:xfrm>
              <a:off x="1438709" y="1531666"/>
              <a:ext cx="393212" cy="464705"/>
            </a:xfrm>
            <a:custGeom>
              <a:avLst/>
              <a:gdLst>
                <a:gd name="T0" fmla="*/ 170 w 224"/>
                <a:gd name="T1" fmla="*/ 0 h 264"/>
                <a:gd name="T2" fmla="*/ 200 w 224"/>
                <a:gd name="T3" fmla="*/ 30 h 264"/>
                <a:gd name="T4" fmla="*/ 188 w 224"/>
                <a:gd name="T5" fmla="*/ 104 h 264"/>
                <a:gd name="T6" fmla="*/ 183 w 224"/>
                <a:gd name="T7" fmla="*/ 18 h 264"/>
                <a:gd name="T8" fmla="*/ 56 w 224"/>
                <a:gd name="T9" fmla="*/ 13 h 264"/>
                <a:gd name="T10" fmla="*/ 75 w 224"/>
                <a:gd name="T11" fmla="*/ 37 h 264"/>
                <a:gd name="T12" fmla="*/ 12 w 224"/>
                <a:gd name="T13" fmla="*/ 112 h 264"/>
                <a:gd name="T14" fmla="*/ 17 w 224"/>
                <a:gd name="T15" fmla="*/ 240 h 264"/>
                <a:gd name="T16" fmla="*/ 67 w 224"/>
                <a:gd name="T17" fmla="*/ 245 h 264"/>
                <a:gd name="T18" fmla="*/ 29 w 224"/>
                <a:gd name="T19" fmla="*/ 257 h 264"/>
                <a:gd name="T20" fmla="*/ 0 w 224"/>
                <a:gd name="T21" fmla="*/ 228 h 264"/>
                <a:gd name="T22" fmla="*/ 0 w 224"/>
                <a:gd name="T23" fmla="*/ 108 h 264"/>
                <a:gd name="T24" fmla="*/ 34 w 224"/>
                <a:gd name="T25" fmla="*/ 3 h 264"/>
                <a:gd name="T26" fmla="*/ 34 w 224"/>
                <a:gd name="T27" fmla="*/ 3 h 264"/>
                <a:gd name="T28" fmla="*/ 34 w 224"/>
                <a:gd name="T29" fmla="*/ 3 h 264"/>
                <a:gd name="T30" fmla="*/ 36 w 224"/>
                <a:gd name="T31" fmla="*/ 2 h 264"/>
                <a:gd name="T32" fmla="*/ 36 w 224"/>
                <a:gd name="T33" fmla="*/ 2 h 264"/>
                <a:gd name="T34" fmla="*/ 36 w 224"/>
                <a:gd name="T35" fmla="*/ 2 h 264"/>
                <a:gd name="T36" fmla="*/ 36 w 224"/>
                <a:gd name="T37" fmla="*/ 2 h 264"/>
                <a:gd name="T38" fmla="*/ 38 w 224"/>
                <a:gd name="T39" fmla="*/ 0 h 264"/>
                <a:gd name="T40" fmla="*/ 38 w 224"/>
                <a:gd name="T41" fmla="*/ 0 h 264"/>
                <a:gd name="T42" fmla="*/ 38 w 224"/>
                <a:gd name="T43" fmla="*/ 0 h 264"/>
                <a:gd name="T44" fmla="*/ 38 w 224"/>
                <a:gd name="T45" fmla="*/ 0 h 264"/>
                <a:gd name="T46" fmla="*/ 38 w 224"/>
                <a:gd name="T47" fmla="*/ 0 h 264"/>
                <a:gd name="T48" fmla="*/ 39 w 224"/>
                <a:gd name="T49" fmla="*/ 0 h 264"/>
                <a:gd name="T50" fmla="*/ 40 w 224"/>
                <a:gd name="T51" fmla="*/ 0 h 264"/>
                <a:gd name="T52" fmla="*/ 37 w 224"/>
                <a:gd name="T53" fmla="*/ 180 h 264"/>
                <a:gd name="T54" fmla="*/ 101 w 224"/>
                <a:gd name="T55" fmla="*/ 170 h 264"/>
                <a:gd name="T56" fmla="*/ 37 w 224"/>
                <a:gd name="T57" fmla="*/ 143 h 264"/>
                <a:gd name="T58" fmla="*/ 101 w 224"/>
                <a:gd name="T59" fmla="*/ 153 h 264"/>
                <a:gd name="T60" fmla="*/ 37 w 224"/>
                <a:gd name="T61" fmla="*/ 143 h 264"/>
                <a:gd name="T62" fmla="*/ 37 w 224"/>
                <a:gd name="T63" fmla="*/ 127 h 264"/>
                <a:gd name="T64" fmla="*/ 166 w 224"/>
                <a:gd name="T65" fmla="*/ 117 h 264"/>
                <a:gd name="T66" fmla="*/ 104 w 224"/>
                <a:gd name="T67" fmla="*/ 86 h 264"/>
                <a:gd name="T68" fmla="*/ 166 w 224"/>
                <a:gd name="T69" fmla="*/ 96 h 264"/>
                <a:gd name="T70" fmla="*/ 104 w 224"/>
                <a:gd name="T71" fmla="*/ 86 h 264"/>
                <a:gd name="T72" fmla="*/ 104 w 224"/>
                <a:gd name="T73" fmla="*/ 69 h 264"/>
                <a:gd name="T74" fmla="*/ 166 w 224"/>
                <a:gd name="T75" fmla="*/ 59 h 264"/>
                <a:gd name="T76" fmla="*/ 104 w 224"/>
                <a:gd name="T77" fmla="*/ 34 h 264"/>
                <a:gd name="T78" fmla="*/ 166 w 224"/>
                <a:gd name="T79" fmla="*/ 44 h 264"/>
                <a:gd name="T80" fmla="*/ 104 w 224"/>
                <a:gd name="T81" fmla="*/ 34 h 264"/>
                <a:gd name="T82" fmla="*/ 94 w 224"/>
                <a:gd name="T83" fmla="*/ 217 h 264"/>
                <a:gd name="T84" fmla="*/ 224 w 224"/>
                <a:gd name="T85" fmla="*/ 147 h 264"/>
                <a:gd name="T86" fmla="*/ 90 w 224"/>
                <a:gd name="T87" fmla="*/ 222 h 264"/>
                <a:gd name="T88" fmla="*/ 88 w 224"/>
                <a:gd name="T89" fmla="*/ 264 h 264"/>
                <a:gd name="T90" fmla="*/ 90 w 224"/>
                <a:gd name="T91" fmla="*/ 222 h 264"/>
                <a:gd name="T92" fmla="*/ 188 w 224"/>
                <a:gd name="T93" fmla="*/ 205 h 264"/>
                <a:gd name="T94" fmla="*/ 183 w 224"/>
                <a:gd name="T95" fmla="*/ 240 h 264"/>
                <a:gd name="T96" fmla="*/ 147 w 224"/>
                <a:gd name="T97" fmla="*/ 245 h 264"/>
                <a:gd name="T98" fmla="*/ 145 w 224"/>
                <a:gd name="T99" fmla="*/ 257 h 264"/>
                <a:gd name="T100" fmla="*/ 191 w 224"/>
                <a:gd name="T101" fmla="*/ 248 h 264"/>
                <a:gd name="T102" fmla="*/ 200 w 224"/>
                <a:gd name="T103" fmla="*/ 192 h 264"/>
                <a:gd name="T104" fmla="*/ 62 w 224"/>
                <a:gd name="T105" fmla="*/ 34 h 264"/>
                <a:gd name="T106" fmla="*/ 22 w 224"/>
                <a:gd name="T107" fmla="*/ 8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4" h="264">
                  <a:moveTo>
                    <a:pt x="40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9" y="0"/>
                    <a:pt x="186" y="3"/>
                    <a:pt x="191" y="9"/>
                  </a:cubicBezTo>
                  <a:cubicBezTo>
                    <a:pt x="197" y="14"/>
                    <a:pt x="200" y="21"/>
                    <a:pt x="200" y="30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8" y="25"/>
                    <a:pt x="186" y="21"/>
                    <a:pt x="183" y="18"/>
                  </a:cubicBezTo>
                  <a:cubicBezTo>
                    <a:pt x="179" y="14"/>
                    <a:pt x="175" y="13"/>
                    <a:pt x="170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7" y="30"/>
                    <a:pt x="77" y="34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228"/>
                    <a:pt x="12" y="228"/>
                    <a:pt x="12" y="228"/>
                  </a:cubicBezTo>
                  <a:cubicBezTo>
                    <a:pt x="12" y="232"/>
                    <a:pt x="14" y="236"/>
                    <a:pt x="17" y="240"/>
                  </a:cubicBezTo>
                  <a:cubicBezTo>
                    <a:pt x="20" y="243"/>
                    <a:pt x="25" y="245"/>
                    <a:pt x="29" y="245"/>
                  </a:cubicBezTo>
                  <a:cubicBezTo>
                    <a:pt x="67" y="245"/>
                    <a:pt x="67" y="245"/>
                    <a:pt x="67" y="245"/>
                  </a:cubicBezTo>
                  <a:cubicBezTo>
                    <a:pt x="62" y="257"/>
                    <a:pt x="62" y="257"/>
                    <a:pt x="62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1" y="257"/>
                    <a:pt x="14" y="254"/>
                    <a:pt x="9" y="248"/>
                  </a:cubicBezTo>
                  <a:cubicBezTo>
                    <a:pt x="3" y="243"/>
                    <a:pt x="0" y="236"/>
                    <a:pt x="0" y="2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9"/>
                    <a:pt x="0" y="108"/>
                    <a:pt x="0" y="10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4"/>
                    <a:pt x="34" y="4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7" y="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lose/>
                  <a:moveTo>
                    <a:pt x="37" y="170"/>
                  </a:moveTo>
                  <a:cubicBezTo>
                    <a:pt x="37" y="180"/>
                    <a:pt x="37" y="180"/>
                    <a:pt x="37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1" y="170"/>
                    <a:pt x="101" y="170"/>
                    <a:pt x="101" y="170"/>
                  </a:cubicBezTo>
                  <a:cubicBezTo>
                    <a:pt x="37" y="170"/>
                    <a:pt x="37" y="170"/>
                    <a:pt x="37" y="170"/>
                  </a:cubicBezTo>
                  <a:close/>
                  <a:moveTo>
                    <a:pt x="37" y="14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37" y="143"/>
                    <a:pt x="37" y="143"/>
                    <a:pt x="37" y="143"/>
                  </a:cubicBezTo>
                  <a:close/>
                  <a:moveTo>
                    <a:pt x="37" y="117"/>
                  </a:moveTo>
                  <a:cubicBezTo>
                    <a:pt x="37" y="127"/>
                    <a:pt x="37" y="127"/>
                    <a:pt x="37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37" y="117"/>
                    <a:pt x="37" y="117"/>
                    <a:pt x="37" y="117"/>
                  </a:cubicBezTo>
                  <a:close/>
                  <a:moveTo>
                    <a:pt x="104" y="86"/>
                  </a:moveTo>
                  <a:cubicBezTo>
                    <a:pt x="104" y="96"/>
                    <a:pt x="104" y="96"/>
                    <a:pt x="10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86"/>
                    <a:pt x="166" y="86"/>
                    <a:pt x="166" y="86"/>
                  </a:cubicBezTo>
                  <a:cubicBezTo>
                    <a:pt x="104" y="86"/>
                    <a:pt x="104" y="86"/>
                    <a:pt x="104" y="86"/>
                  </a:cubicBezTo>
                  <a:close/>
                  <a:moveTo>
                    <a:pt x="104" y="59"/>
                  </a:moveTo>
                  <a:cubicBezTo>
                    <a:pt x="104" y="69"/>
                    <a:pt x="104" y="69"/>
                    <a:pt x="104" y="69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66" y="59"/>
                    <a:pt x="166" y="59"/>
                    <a:pt x="166" y="59"/>
                  </a:cubicBezTo>
                  <a:cubicBezTo>
                    <a:pt x="104" y="59"/>
                    <a:pt x="104" y="59"/>
                    <a:pt x="104" y="59"/>
                  </a:cubicBezTo>
                  <a:close/>
                  <a:moveTo>
                    <a:pt x="104" y="3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94" y="117"/>
                  </a:moveTo>
                  <a:cubicBezTo>
                    <a:pt x="94" y="217"/>
                    <a:pt x="94" y="217"/>
                    <a:pt x="94" y="217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194" y="117"/>
                    <a:pt x="194" y="117"/>
                    <a:pt x="194" y="117"/>
                  </a:cubicBezTo>
                  <a:close/>
                  <a:moveTo>
                    <a:pt x="90" y="222"/>
                  </a:moveTo>
                  <a:cubicBezTo>
                    <a:pt x="78" y="255"/>
                    <a:pt x="78" y="255"/>
                    <a:pt x="78" y="255"/>
                  </a:cubicBezTo>
                  <a:cubicBezTo>
                    <a:pt x="88" y="264"/>
                    <a:pt x="88" y="264"/>
                    <a:pt x="88" y="264"/>
                  </a:cubicBezTo>
                  <a:cubicBezTo>
                    <a:pt x="120" y="252"/>
                    <a:pt x="120" y="252"/>
                    <a:pt x="120" y="252"/>
                  </a:cubicBezTo>
                  <a:cubicBezTo>
                    <a:pt x="90" y="222"/>
                    <a:pt x="90" y="222"/>
                    <a:pt x="90" y="222"/>
                  </a:cubicBezTo>
                  <a:close/>
                  <a:moveTo>
                    <a:pt x="200" y="192"/>
                  </a:moveTo>
                  <a:cubicBezTo>
                    <a:pt x="188" y="205"/>
                    <a:pt x="188" y="205"/>
                    <a:pt x="188" y="205"/>
                  </a:cubicBezTo>
                  <a:cubicBezTo>
                    <a:pt x="188" y="228"/>
                    <a:pt x="188" y="228"/>
                    <a:pt x="188" y="228"/>
                  </a:cubicBezTo>
                  <a:cubicBezTo>
                    <a:pt x="188" y="232"/>
                    <a:pt x="186" y="236"/>
                    <a:pt x="183" y="240"/>
                  </a:cubicBezTo>
                  <a:cubicBezTo>
                    <a:pt x="179" y="243"/>
                    <a:pt x="175" y="245"/>
                    <a:pt x="170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79" y="257"/>
                    <a:pt x="186" y="254"/>
                    <a:pt x="191" y="248"/>
                  </a:cubicBezTo>
                  <a:cubicBezTo>
                    <a:pt x="197" y="243"/>
                    <a:pt x="200" y="236"/>
                    <a:pt x="200" y="228"/>
                  </a:cubicBezTo>
                  <a:cubicBezTo>
                    <a:pt x="200" y="192"/>
                    <a:pt x="200" y="192"/>
                    <a:pt x="200" y="192"/>
                  </a:cubicBezTo>
                  <a:close/>
                  <a:moveTo>
                    <a:pt x="22" y="81"/>
                  </a:moveTo>
                  <a:cubicBezTo>
                    <a:pt x="62" y="34"/>
                    <a:pt x="62" y="34"/>
                    <a:pt x="62" y="34"/>
                  </a:cubicBezTo>
                  <a:cubicBezTo>
                    <a:pt x="43" y="17"/>
                    <a:pt x="43" y="17"/>
                    <a:pt x="43" y="17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777254" y="2440036"/>
            <a:ext cx="1110269" cy="1110670"/>
            <a:chOff x="1979712" y="2174904"/>
            <a:chExt cx="832810" cy="832810"/>
          </a:xfrm>
        </p:grpSpPr>
        <p:sp>
          <p:nvSpPr>
            <p:cNvPr id="24" name="椭圆 23"/>
            <p:cNvSpPr/>
            <p:nvPr/>
          </p:nvSpPr>
          <p:spPr>
            <a:xfrm>
              <a:off x="1979712" y="2174904"/>
              <a:ext cx="832810" cy="832810"/>
            </a:xfrm>
            <a:prstGeom prst="ellipse">
              <a:avLst/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Freeform 31"/>
            <p:cNvSpPr>
              <a:spLocks noChangeAspect="1" noEditPoints="1"/>
            </p:cNvSpPr>
            <p:nvPr/>
          </p:nvSpPr>
          <p:spPr bwMode="auto">
            <a:xfrm>
              <a:off x="2187345" y="2343862"/>
              <a:ext cx="417543" cy="494894"/>
            </a:xfrm>
            <a:custGeom>
              <a:avLst/>
              <a:gdLst>
                <a:gd name="T0" fmla="*/ 203 w 235"/>
                <a:gd name="T1" fmla="*/ 0 h 279"/>
                <a:gd name="T2" fmla="*/ 235 w 235"/>
                <a:gd name="T3" fmla="*/ 211 h 279"/>
                <a:gd name="T4" fmla="*/ 205 w 235"/>
                <a:gd name="T5" fmla="*/ 247 h 279"/>
                <a:gd name="T6" fmla="*/ 32 w 235"/>
                <a:gd name="T7" fmla="*/ 279 h 279"/>
                <a:gd name="T8" fmla="*/ 0 w 235"/>
                <a:gd name="T9" fmla="*/ 68 h 279"/>
                <a:gd name="T10" fmla="*/ 31 w 235"/>
                <a:gd name="T11" fmla="*/ 32 h 279"/>
                <a:gd name="T12" fmla="*/ 205 w 235"/>
                <a:gd name="T13" fmla="*/ 196 h 279"/>
                <a:gd name="T14" fmla="*/ 214 w 235"/>
                <a:gd name="T15" fmla="*/ 27 h 279"/>
                <a:gd name="T16" fmla="*/ 52 w 235"/>
                <a:gd name="T17" fmla="*/ 36 h 279"/>
                <a:gd name="T18" fmla="*/ 205 w 235"/>
                <a:gd name="T19" fmla="*/ 68 h 279"/>
                <a:gd name="T20" fmla="*/ 103 w 235"/>
                <a:gd name="T21" fmla="*/ 78 h 279"/>
                <a:gd name="T22" fmla="*/ 65 w 235"/>
                <a:gd name="T23" fmla="*/ 117 h 279"/>
                <a:gd name="T24" fmla="*/ 103 w 235"/>
                <a:gd name="T25" fmla="*/ 156 h 279"/>
                <a:gd name="T26" fmla="*/ 142 w 235"/>
                <a:gd name="T27" fmla="*/ 117 h 279"/>
                <a:gd name="T28" fmla="*/ 103 w 235"/>
                <a:gd name="T29" fmla="*/ 78 h 279"/>
                <a:gd name="T30" fmla="*/ 93 w 235"/>
                <a:gd name="T31" fmla="*/ 214 h 279"/>
                <a:gd name="T32" fmla="*/ 112 w 235"/>
                <a:gd name="T33" fmla="*/ 214 h 279"/>
                <a:gd name="T34" fmla="*/ 107 w 235"/>
                <a:gd name="T35" fmla="*/ 171 h 279"/>
                <a:gd name="T36" fmla="*/ 98 w 235"/>
                <a:gd name="T37" fmla="*/ 171 h 279"/>
                <a:gd name="T38" fmla="*/ 119 w 235"/>
                <a:gd name="T39" fmla="*/ 159 h 279"/>
                <a:gd name="T40" fmla="*/ 118 w 235"/>
                <a:gd name="T41" fmla="*/ 214 h 279"/>
                <a:gd name="T42" fmla="*/ 119 w 235"/>
                <a:gd name="T43" fmla="*/ 159 h 279"/>
                <a:gd name="T44" fmla="*/ 96 w 235"/>
                <a:gd name="T45" fmla="*/ 170 h 279"/>
                <a:gd name="T46" fmla="*/ 47 w 235"/>
                <a:gd name="T47" fmla="*/ 214 h 279"/>
                <a:gd name="T48" fmla="*/ 108 w 235"/>
                <a:gd name="T49" fmla="*/ 103 h 279"/>
                <a:gd name="T50" fmla="*/ 70 w 235"/>
                <a:gd name="T51" fmla="*/ 111 h 279"/>
                <a:gd name="T52" fmla="*/ 79 w 235"/>
                <a:gd name="T53" fmla="*/ 141 h 279"/>
                <a:gd name="T54" fmla="*/ 127 w 235"/>
                <a:gd name="T55" fmla="*/ 141 h 279"/>
                <a:gd name="T56" fmla="*/ 136 w 235"/>
                <a:gd name="T57" fmla="*/ 110 h 279"/>
                <a:gd name="T58" fmla="*/ 108 w 235"/>
                <a:gd name="T59" fmla="*/ 103 h 279"/>
                <a:gd name="T60" fmla="*/ 22 w 235"/>
                <a:gd name="T61" fmla="*/ 232 h 279"/>
                <a:gd name="T62" fmla="*/ 184 w 235"/>
                <a:gd name="T63" fmla="*/ 6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279">
                  <a:moveTo>
                    <a:pt x="63" y="0"/>
                  </a:moveTo>
                  <a:cubicBezTo>
                    <a:pt x="203" y="0"/>
                    <a:pt x="203" y="0"/>
                    <a:pt x="203" y="0"/>
                  </a:cubicBezTo>
                  <a:cubicBezTo>
                    <a:pt x="221" y="0"/>
                    <a:pt x="235" y="14"/>
                    <a:pt x="235" y="32"/>
                  </a:cubicBezTo>
                  <a:cubicBezTo>
                    <a:pt x="235" y="211"/>
                    <a:pt x="235" y="211"/>
                    <a:pt x="235" y="211"/>
                  </a:cubicBezTo>
                  <a:cubicBezTo>
                    <a:pt x="235" y="228"/>
                    <a:pt x="222" y="242"/>
                    <a:pt x="205" y="243"/>
                  </a:cubicBezTo>
                  <a:cubicBezTo>
                    <a:pt x="205" y="247"/>
                    <a:pt x="205" y="247"/>
                    <a:pt x="205" y="247"/>
                  </a:cubicBezTo>
                  <a:cubicBezTo>
                    <a:pt x="205" y="265"/>
                    <a:pt x="190" y="279"/>
                    <a:pt x="173" y="279"/>
                  </a:cubicBezTo>
                  <a:cubicBezTo>
                    <a:pt x="32" y="279"/>
                    <a:pt x="32" y="279"/>
                    <a:pt x="32" y="279"/>
                  </a:cubicBezTo>
                  <a:cubicBezTo>
                    <a:pt x="15" y="279"/>
                    <a:pt x="0" y="265"/>
                    <a:pt x="0" y="24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51"/>
                    <a:pt x="14" y="37"/>
                    <a:pt x="31" y="36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14"/>
                    <a:pt x="45" y="0"/>
                    <a:pt x="63" y="0"/>
                  </a:cubicBezTo>
                  <a:close/>
                  <a:moveTo>
                    <a:pt x="205" y="196"/>
                  </a:moveTo>
                  <a:cubicBezTo>
                    <a:pt x="214" y="196"/>
                    <a:pt x="214" y="196"/>
                    <a:pt x="214" y="196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90" y="36"/>
                    <a:pt x="205" y="50"/>
                    <a:pt x="205" y="68"/>
                  </a:cubicBezTo>
                  <a:cubicBezTo>
                    <a:pt x="205" y="196"/>
                    <a:pt x="205" y="196"/>
                    <a:pt x="205" y="196"/>
                  </a:cubicBezTo>
                  <a:close/>
                  <a:moveTo>
                    <a:pt x="103" y="78"/>
                  </a:moveTo>
                  <a:cubicBezTo>
                    <a:pt x="93" y="78"/>
                    <a:pt x="83" y="83"/>
                    <a:pt x="76" y="90"/>
                  </a:cubicBezTo>
                  <a:cubicBezTo>
                    <a:pt x="69" y="97"/>
                    <a:pt x="65" y="106"/>
                    <a:pt x="65" y="117"/>
                  </a:cubicBezTo>
                  <a:cubicBezTo>
                    <a:pt x="65" y="128"/>
                    <a:pt x="69" y="138"/>
                    <a:pt x="76" y="145"/>
                  </a:cubicBezTo>
                  <a:cubicBezTo>
                    <a:pt x="83" y="152"/>
                    <a:pt x="93" y="156"/>
                    <a:pt x="103" y="156"/>
                  </a:cubicBezTo>
                  <a:cubicBezTo>
                    <a:pt x="114" y="156"/>
                    <a:pt x="124" y="152"/>
                    <a:pt x="131" y="145"/>
                  </a:cubicBezTo>
                  <a:cubicBezTo>
                    <a:pt x="138" y="138"/>
                    <a:pt x="142" y="128"/>
                    <a:pt x="142" y="117"/>
                  </a:cubicBezTo>
                  <a:cubicBezTo>
                    <a:pt x="142" y="106"/>
                    <a:pt x="138" y="97"/>
                    <a:pt x="131" y="90"/>
                  </a:cubicBezTo>
                  <a:cubicBezTo>
                    <a:pt x="124" y="83"/>
                    <a:pt x="114" y="78"/>
                    <a:pt x="103" y="78"/>
                  </a:cubicBezTo>
                  <a:close/>
                  <a:moveTo>
                    <a:pt x="102" y="173"/>
                  </a:moveTo>
                  <a:cubicBezTo>
                    <a:pt x="93" y="214"/>
                    <a:pt x="93" y="214"/>
                    <a:pt x="93" y="214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12" y="214"/>
                    <a:pt x="112" y="214"/>
                    <a:pt x="112" y="214"/>
                  </a:cubicBezTo>
                  <a:cubicBezTo>
                    <a:pt x="104" y="173"/>
                    <a:pt x="104" y="173"/>
                    <a:pt x="104" y="173"/>
                  </a:cubicBezTo>
                  <a:cubicBezTo>
                    <a:pt x="107" y="171"/>
                    <a:pt x="107" y="171"/>
                    <a:pt x="107" y="171"/>
                  </a:cubicBezTo>
                  <a:cubicBezTo>
                    <a:pt x="103" y="168"/>
                    <a:pt x="103" y="168"/>
                    <a:pt x="103" y="168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102" y="173"/>
                    <a:pt x="102" y="173"/>
                    <a:pt x="102" y="173"/>
                  </a:cubicBezTo>
                  <a:close/>
                  <a:moveTo>
                    <a:pt x="119" y="159"/>
                  </a:moveTo>
                  <a:cubicBezTo>
                    <a:pt x="109" y="170"/>
                    <a:pt x="109" y="170"/>
                    <a:pt x="109" y="170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58" y="214"/>
                    <a:pt x="158" y="214"/>
                    <a:pt x="158" y="214"/>
                  </a:cubicBezTo>
                  <a:cubicBezTo>
                    <a:pt x="157" y="188"/>
                    <a:pt x="141" y="166"/>
                    <a:pt x="119" y="159"/>
                  </a:cubicBezTo>
                  <a:close/>
                  <a:moveTo>
                    <a:pt x="87" y="214"/>
                  </a:moveTo>
                  <a:cubicBezTo>
                    <a:pt x="96" y="170"/>
                    <a:pt x="96" y="170"/>
                    <a:pt x="96" y="170"/>
                  </a:cubicBezTo>
                  <a:cubicBezTo>
                    <a:pt x="86" y="159"/>
                    <a:pt x="86" y="159"/>
                    <a:pt x="86" y="159"/>
                  </a:cubicBezTo>
                  <a:cubicBezTo>
                    <a:pt x="64" y="166"/>
                    <a:pt x="48" y="188"/>
                    <a:pt x="47" y="214"/>
                  </a:cubicBezTo>
                  <a:cubicBezTo>
                    <a:pt x="87" y="214"/>
                    <a:pt x="87" y="214"/>
                    <a:pt x="87" y="214"/>
                  </a:cubicBezTo>
                  <a:close/>
                  <a:moveTo>
                    <a:pt x="108" y="103"/>
                  </a:moveTo>
                  <a:cubicBezTo>
                    <a:pt x="107" y="103"/>
                    <a:pt x="107" y="103"/>
                    <a:pt x="106" y="104"/>
                  </a:cubicBezTo>
                  <a:cubicBezTo>
                    <a:pt x="93" y="110"/>
                    <a:pt x="77" y="111"/>
                    <a:pt x="70" y="111"/>
                  </a:cubicBezTo>
                  <a:cubicBezTo>
                    <a:pt x="70" y="113"/>
                    <a:pt x="69" y="115"/>
                    <a:pt x="69" y="117"/>
                  </a:cubicBezTo>
                  <a:cubicBezTo>
                    <a:pt x="69" y="126"/>
                    <a:pt x="73" y="135"/>
                    <a:pt x="79" y="141"/>
                  </a:cubicBezTo>
                  <a:cubicBezTo>
                    <a:pt x="85" y="147"/>
                    <a:pt x="94" y="151"/>
                    <a:pt x="103" y="151"/>
                  </a:cubicBezTo>
                  <a:cubicBezTo>
                    <a:pt x="113" y="151"/>
                    <a:pt x="121" y="147"/>
                    <a:pt x="127" y="141"/>
                  </a:cubicBezTo>
                  <a:cubicBezTo>
                    <a:pt x="133" y="135"/>
                    <a:pt x="137" y="126"/>
                    <a:pt x="137" y="117"/>
                  </a:cubicBezTo>
                  <a:cubicBezTo>
                    <a:pt x="137" y="115"/>
                    <a:pt x="137" y="112"/>
                    <a:pt x="136" y="110"/>
                  </a:cubicBezTo>
                  <a:cubicBezTo>
                    <a:pt x="133" y="110"/>
                    <a:pt x="130" y="110"/>
                    <a:pt x="127" y="109"/>
                  </a:cubicBezTo>
                  <a:cubicBezTo>
                    <a:pt x="121" y="108"/>
                    <a:pt x="114" y="106"/>
                    <a:pt x="108" y="103"/>
                  </a:cubicBezTo>
                  <a:close/>
                  <a:moveTo>
                    <a:pt x="22" y="63"/>
                  </a:moveTo>
                  <a:cubicBezTo>
                    <a:pt x="22" y="232"/>
                    <a:pt x="22" y="232"/>
                    <a:pt x="22" y="232"/>
                  </a:cubicBezTo>
                  <a:cubicBezTo>
                    <a:pt x="184" y="232"/>
                    <a:pt x="184" y="232"/>
                    <a:pt x="184" y="232"/>
                  </a:cubicBezTo>
                  <a:cubicBezTo>
                    <a:pt x="184" y="63"/>
                    <a:pt x="184" y="63"/>
                    <a:pt x="184" y="63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77254" y="3724965"/>
            <a:ext cx="1110269" cy="1110670"/>
            <a:chOff x="1979712" y="3138378"/>
            <a:chExt cx="832810" cy="832810"/>
          </a:xfrm>
        </p:grpSpPr>
        <p:sp>
          <p:nvSpPr>
            <p:cNvPr id="27" name="椭圆 26"/>
            <p:cNvSpPr/>
            <p:nvPr/>
          </p:nvSpPr>
          <p:spPr>
            <a:xfrm>
              <a:off x="1979712" y="3138378"/>
              <a:ext cx="832810" cy="832810"/>
            </a:xfrm>
            <a:prstGeom prst="ellipse">
              <a:avLst/>
            </a:pr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Freeform 48"/>
            <p:cNvSpPr>
              <a:spLocks noEditPoints="1"/>
            </p:cNvSpPr>
            <p:nvPr/>
          </p:nvSpPr>
          <p:spPr bwMode="auto">
            <a:xfrm>
              <a:off x="2146913" y="3305988"/>
              <a:ext cx="498408" cy="498408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679565" y="4835636"/>
            <a:ext cx="1110269" cy="1110670"/>
            <a:chOff x="1218910" y="3971188"/>
            <a:chExt cx="832810" cy="832810"/>
          </a:xfrm>
        </p:grpSpPr>
        <p:sp>
          <p:nvSpPr>
            <p:cNvPr id="30" name="椭圆 29"/>
            <p:cNvSpPr/>
            <p:nvPr/>
          </p:nvSpPr>
          <p:spPr>
            <a:xfrm>
              <a:off x="1218910" y="3971188"/>
              <a:ext cx="832810" cy="83281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31" name="Group 20"/>
            <p:cNvGrpSpPr>
              <a:grpSpLocks noChangeAspect="1"/>
            </p:cNvGrpSpPr>
            <p:nvPr/>
          </p:nvGrpSpPr>
          <p:grpSpPr bwMode="auto">
            <a:xfrm>
              <a:off x="1360874" y="4160500"/>
              <a:ext cx="548882" cy="454186"/>
              <a:chOff x="1066" y="1895"/>
              <a:chExt cx="314" cy="241"/>
            </a:xfrm>
            <a:solidFill>
              <a:schemeClr val="bg1"/>
            </a:solidFill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Freeform 21"/>
              <p:cNvSpPr/>
              <p:nvPr/>
            </p:nvSpPr>
            <p:spPr bwMode="auto">
              <a:xfrm>
                <a:off x="1066" y="2128"/>
                <a:ext cx="314" cy="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1107" y="1949"/>
                <a:ext cx="46" cy="1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1173" y="1895"/>
                <a:ext cx="46" cy="20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Rectangle 24"/>
              <p:cNvSpPr>
                <a:spLocks noChangeArrowheads="1"/>
              </p:cNvSpPr>
              <p:nvPr/>
            </p:nvSpPr>
            <p:spPr bwMode="auto">
              <a:xfrm>
                <a:off x="1235" y="1961"/>
                <a:ext cx="46" cy="14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1306" y="2007"/>
                <a:ext cx="4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7919446" y="1892062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19446" y="2820884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19446" y="3749705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919446" y="4678526"/>
            <a:ext cx="2687674" cy="7388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 flipV="1">
            <a:off x="3887523" y="4121682"/>
            <a:ext cx="3466946" cy="165981"/>
            <a:chOff x="2699792" y="2519301"/>
            <a:chExt cx="2600548" cy="12445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046809" y="2643758"/>
              <a:ext cx="125353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2699792" y="2519301"/>
              <a:ext cx="107110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770896" y="2519301"/>
              <a:ext cx="275913" cy="12445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523">
        <p:fade/>
      </p:transition>
    </mc:Choice>
    <mc:Fallback>
      <p:transition spd="med" advTm="6523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8"/>
          <a:stretch>
            <a:fillRect/>
          </a:stretch>
        </p:blipFill>
        <p:spPr>
          <a:xfrm>
            <a:off x="3846685" y="0"/>
            <a:ext cx="4572920" cy="39497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32992" y="1725971"/>
            <a:ext cx="2634054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300" b="1" kern="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5300" b="1" kern="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26657" y="4353003"/>
            <a:ext cx="595547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000" b="1" kern="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单击此处添加标题三</a:t>
            </a:r>
            <a:endParaRPr lang="zh-CN" altLang="en-US" sz="5000" b="1" kern="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流程图: 延期 14"/>
          <p:cNvSpPr/>
          <p:nvPr/>
        </p:nvSpPr>
        <p:spPr>
          <a:xfrm rot="10800000">
            <a:off x="2922102" y="4209661"/>
            <a:ext cx="6414406" cy="1124708"/>
          </a:xfrm>
          <a:custGeom>
            <a:avLst/>
            <a:gdLst/>
            <a:ahLst/>
            <a:cxnLst/>
            <a:rect l="l" t="t" r="r" b="b"/>
            <a:pathLst>
              <a:path w="5450000" h="771896">
                <a:moveTo>
                  <a:pt x="5052569" y="771896"/>
                </a:moveTo>
                <a:lnTo>
                  <a:pt x="4952013" y="771896"/>
                </a:lnTo>
                <a:lnTo>
                  <a:pt x="4655138" y="771896"/>
                </a:lnTo>
                <a:lnTo>
                  <a:pt x="794862" y="771896"/>
                </a:lnTo>
                <a:lnTo>
                  <a:pt x="397432" y="771896"/>
                </a:lnTo>
                <a:lnTo>
                  <a:pt x="397431" y="771896"/>
                </a:lnTo>
                <a:cubicBezTo>
                  <a:pt x="177936" y="771896"/>
                  <a:pt x="0" y="599101"/>
                  <a:pt x="0" y="385948"/>
                </a:cubicBezTo>
                <a:cubicBezTo>
                  <a:pt x="0" y="172795"/>
                  <a:pt x="177936" y="0"/>
                  <a:pt x="397431" y="0"/>
                </a:cubicBezTo>
                <a:lnTo>
                  <a:pt x="397432" y="0"/>
                </a:lnTo>
                <a:lnTo>
                  <a:pt x="794862" y="0"/>
                </a:lnTo>
                <a:lnTo>
                  <a:pt x="4655138" y="0"/>
                </a:lnTo>
                <a:lnTo>
                  <a:pt x="4952013" y="0"/>
                </a:lnTo>
                <a:lnTo>
                  <a:pt x="5052569" y="0"/>
                </a:lnTo>
                <a:cubicBezTo>
                  <a:pt x="5272064" y="0"/>
                  <a:pt x="5450000" y="172795"/>
                  <a:pt x="5450000" y="385948"/>
                </a:cubicBezTo>
                <a:cubicBezTo>
                  <a:pt x="5450000" y="599101"/>
                  <a:pt x="5272064" y="771896"/>
                  <a:pt x="5052569" y="771896"/>
                </a:cubicBezTo>
                <a:close/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71">
        <p:fade/>
      </p:transition>
    </mc:Choice>
    <mc:Fallback>
      <p:transition spd="med" advTm="42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" name="六边形 14"/>
          <p:cNvSpPr/>
          <p:nvPr/>
        </p:nvSpPr>
        <p:spPr>
          <a:xfrm>
            <a:off x="5077972" y="802558"/>
            <a:ext cx="1773770" cy="1529754"/>
          </a:xfrm>
          <a:prstGeom prst="hexagon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6580256" y="1645441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5077969" y="2466571"/>
            <a:ext cx="1773770" cy="1529754"/>
          </a:xfrm>
          <a:prstGeom prst="hexagon">
            <a:avLst/>
          </a:prstGeom>
          <a:blipFill dpi="0" rotWithShape="1">
            <a:blip r:embed="rId1"/>
            <a:srcRect/>
            <a:tile tx="0" ty="0" sx="100000" sy="100000" flip="none" algn="l"/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8082542" y="2488487"/>
            <a:ext cx="1773770" cy="1529754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6585085" y="3298560"/>
            <a:ext cx="1773770" cy="1529754"/>
          </a:xfrm>
          <a:prstGeom prst="hexagon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9584828" y="1649119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六边形 20"/>
          <p:cNvSpPr/>
          <p:nvPr/>
        </p:nvSpPr>
        <p:spPr>
          <a:xfrm>
            <a:off x="3575685" y="1649119"/>
            <a:ext cx="1773770" cy="1529754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5077972" y="4130583"/>
            <a:ext cx="1773770" cy="1529754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23" name="六边形 22"/>
          <p:cNvSpPr/>
          <p:nvPr/>
        </p:nvSpPr>
        <p:spPr>
          <a:xfrm>
            <a:off x="8082543" y="4130583"/>
            <a:ext cx="1773770" cy="1529754"/>
          </a:xfrm>
          <a:prstGeom prst="hexagon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六边形 23"/>
          <p:cNvSpPr/>
          <p:nvPr/>
        </p:nvSpPr>
        <p:spPr>
          <a:xfrm>
            <a:off x="9584828" y="3285770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六边形 24"/>
          <p:cNvSpPr/>
          <p:nvPr/>
        </p:nvSpPr>
        <p:spPr>
          <a:xfrm>
            <a:off x="3575685" y="3285770"/>
            <a:ext cx="1773770" cy="1529754"/>
          </a:xfrm>
          <a:prstGeom prst="hexagon">
            <a:avLst/>
          </a:prstGeom>
          <a:solidFill>
            <a:srgbClr val="EABA50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六边形 25"/>
          <p:cNvSpPr/>
          <p:nvPr/>
        </p:nvSpPr>
        <p:spPr>
          <a:xfrm>
            <a:off x="2073398" y="2488487"/>
            <a:ext cx="1773770" cy="1529754"/>
          </a:xfrm>
          <a:prstGeom prst="hexagon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94083" tIns="47041" rIns="94083" bIns="47041" rtlCol="0" anchor="ctr"/>
          <a:lstStyle/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5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5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563935" y="5025917"/>
            <a:ext cx="1911694" cy="357723"/>
          </a:xfrm>
          <a:prstGeom prst="rect">
            <a:avLst/>
          </a:prstGeom>
          <a:noFill/>
        </p:spPr>
        <p:txBody>
          <a:bodyPr wrap="square" lIns="94083" tIns="47041" rIns="94083" bIns="47041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210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1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3937" y="5355050"/>
            <a:ext cx="4576739" cy="695165"/>
          </a:xfrm>
          <a:prstGeom prst="rect">
            <a:avLst/>
          </a:prstGeom>
          <a:noFill/>
        </p:spPr>
        <p:txBody>
          <a:bodyPr wrap="square" lIns="94083" tIns="47041" rIns="94083" bIns="47041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zh-CN" altLang="en-US" sz="15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63">
        <p:fade/>
      </p:transition>
    </mc:Choice>
    <mc:Fallback>
      <p:transition spd="med" advTm="3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1336675" y="1971729"/>
            <a:ext cx="2495952" cy="576197"/>
            <a:chOff x="1115616" y="1663121"/>
            <a:chExt cx="1872208" cy="432048"/>
          </a:xfrm>
        </p:grpSpPr>
        <p:sp>
          <p:nvSpPr>
            <p:cNvPr id="53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017766" y="2451894"/>
            <a:ext cx="1055980" cy="2076082"/>
            <a:chOff x="1626501" y="2023161"/>
            <a:chExt cx="792088" cy="1556701"/>
          </a:xfrm>
        </p:grpSpPr>
        <p:grpSp>
          <p:nvGrpSpPr>
            <p:cNvPr id="56" name="组合 55"/>
            <p:cNvGrpSpPr/>
            <p:nvPr/>
          </p:nvGrpSpPr>
          <p:grpSpPr>
            <a:xfrm>
              <a:off x="1626501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58" name="直接连接符 57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chemeClr val="accent2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59" name="椭圆 58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1806545" y="2967818"/>
              <a:ext cx="432000" cy="43200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1513914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3655389" y="1971729"/>
            <a:ext cx="2495952" cy="576197"/>
            <a:chOff x="1115616" y="1663121"/>
            <a:chExt cx="1872208" cy="432048"/>
          </a:xfrm>
        </p:grpSpPr>
        <p:sp>
          <p:nvSpPr>
            <p:cNvPr id="62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4" name="矩形 63"/>
          <p:cNvSpPr/>
          <p:nvPr/>
        </p:nvSpPr>
        <p:spPr>
          <a:xfrm>
            <a:off x="3832628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974103" y="1971729"/>
            <a:ext cx="2495952" cy="576197"/>
            <a:chOff x="1115616" y="1663121"/>
            <a:chExt cx="1872208" cy="432048"/>
          </a:xfrm>
        </p:grpSpPr>
        <p:sp>
          <p:nvSpPr>
            <p:cNvPr id="66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6151342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8292818" y="1971729"/>
            <a:ext cx="2495952" cy="576197"/>
            <a:chOff x="1115616" y="1663121"/>
            <a:chExt cx="1872208" cy="432048"/>
          </a:xfrm>
        </p:grpSpPr>
        <p:sp>
          <p:nvSpPr>
            <p:cNvPr id="70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rgbClr val="EABA50"/>
            </a:solidFill>
            <a:ln w="25400">
              <a:noFill/>
            </a:ln>
            <a:effectLst>
              <a:outerShdw blurRad="215900" dist="1397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>
                <a:solidFill>
                  <a:prstClr val="black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506964" y="1694479"/>
              <a:ext cx="1073991" cy="346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8470056" y="4720041"/>
            <a:ext cx="2063685" cy="94406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336480" y="2451894"/>
            <a:ext cx="1055980" cy="2076082"/>
            <a:chOff x="3260545" y="2023161"/>
            <a:chExt cx="792088" cy="1556701"/>
          </a:xfrm>
        </p:grpSpPr>
        <p:grpSp>
          <p:nvGrpSpPr>
            <p:cNvPr id="74" name="组合 73"/>
            <p:cNvGrpSpPr/>
            <p:nvPr/>
          </p:nvGrpSpPr>
          <p:grpSpPr>
            <a:xfrm>
              <a:off x="3260545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rgbClr val="EABA50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5" name="椭圆 84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3443403" y="2936837"/>
              <a:ext cx="412104" cy="462981"/>
              <a:chOff x="4397375" y="2389188"/>
              <a:chExt cx="514350" cy="577850"/>
            </a:xfrm>
          </p:grpSpPr>
          <p:sp>
            <p:nvSpPr>
              <p:cNvPr id="76" name="Freeform 7"/>
              <p:cNvSpPr>
                <a:spLocks noEditPoints="1"/>
              </p:cNvSpPr>
              <p:nvPr/>
            </p:nvSpPr>
            <p:spPr bwMode="auto">
              <a:xfrm>
                <a:off x="4614863" y="2405063"/>
                <a:ext cx="246063" cy="366713"/>
              </a:xfrm>
              <a:custGeom>
                <a:avLst/>
                <a:gdLst>
                  <a:gd name="T0" fmla="*/ 18 w 155"/>
                  <a:gd name="T1" fmla="*/ 40 h 231"/>
                  <a:gd name="T2" fmla="*/ 141 w 155"/>
                  <a:gd name="T3" fmla="*/ 40 h 231"/>
                  <a:gd name="T4" fmla="*/ 141 w 155"/>
                  <a:gd name="T5" fmla="*/ 130 h 231"/>
                  <a:gd name="T6" fmla="*/ 18 w 155"/>
                  <a:gd name="T7" fmla="*/ 130 h 231"/>
                  <a:gd name="T8" fmla="*/ 18 w 155"/>
                  <a:gd name="T9" fmla="*/ 109 h 231"/>
                  <a:gd name="T10" fmla="*/ 0 w 155"/>
                  <a:gd name="T11" fmla="*/ 123 h 231"/>
                  <a:gd name="T12" fmla="*/ 0 w 155"/>
                  <a:gd name="T13" fmla="*/ 148 h 231"/>
                  <a:gd name="T14" fmla="*/ 29 w 155"/>
                  <a:gd name="T15" fmla="*/ 148 h 231"/>
                  <a:gd name="T16" fmla="*/ 25 w 155"/>
                  <a:gd name="T17" fmla="*/ 166 h 231"/>
                  <a:gd name="T18" fmla="*/ 15 w 155"/>
                  <a:gd name="T19" fmla="*/ 166 h 231"/>
                  <a:gd name="T20" fmla="*/ 15 w 155"/>
                  <a:gd name="T21" fmla="*/ 177 h 231"/>
                  <a:gd name="T22" fmla="*/ 25 w 155"/>
                  <a:gd name="T23" fmla="*/ 177 h 231"/>
                  <a:gd name="T24" fmla="*/ 22 w 155"/>
                  <a:gd name="T25" fmla="*/ 231 h 231"/>
                  <a:gd name="T26" fmla="*/ 40 w 155"/>
                  <a:gd name="T27" fmla="*/ 231 h 231"/>
                  <a:gd name="T28" fmla="*/ 43 w 155"/>
                  <a:gd name="T29" fmla="*/ 177 h 231"/>
                  <a:gd name="T30" fmla="*/ 112 w 155"/>
                  <a:gd name="T31" fmla="*/ 177 h 231"/>
                  <a:gd name="T32" fmla="*/ 115 w 155"/>
                  <a:gd name="T33" fmla="*/ 231 h 231"/>
                  <a:gd name="T34" fmla="*/ 133 w 155"/>
                  <a:gd name="T35" fmla="*/ 231 h 231"/>
                  <a:gd name="T36" fmla="*/ 130 w 155"/>
                  <a:gd name="T37" fmla="*/ 177 h 231"/>
                  <a:gd name="T38" fmla="*/ 144 w 155"/>
                  <a:gd name="T39" fmla="*/ 177 h 231"/>
                  <a:gd name="T40" fmla="*/ 144 w 155"/>
                  <a:gd name="T41" fmla="*/ 166 h 231"/>
                  <a:gd name="T42" fmla="*/ 130 w 155"/>
                  <a:gd name="T43" fmla="*/ 166 h 231"/>
                  <a:gd name="T44" fmla="*/ 130 w 155"/>
                  <a:gd name="T45" fmla="*/ 148 h 231"/>
                  <a:gd name="T46" fmla="*/ 148 w 155"/>
                  <a:gd name="T47" fmla="*/ 148 h 231"/>
                  <a:gd name="T48" fmla="*/ 155 w 155"/>
                  <a:gd name="T49" fmla="*/ 148 h 231"/>
                  <a:gd name="T50" fmla="*/ 155 w 155"/>
                  <a:gd name="T51" fmla="*/ 138 h 231"/>
                  <a:gd name="T52" fmla="*/ 155 w 155"/>
                  <a:gd name="T53" fmla="*/ 33 h 231"/>
                  <a:gd name="T54" fmla="*/ 155 w 155"/>
                  <a:gd name="T55" fmla="*/ 26 h 231"/>
                  <a:gd name="T56" fmla="*/ 148 w 155"/>
                  <a:gd name="T57" fmla="*/ 26 h 231"/>
                  <a:gd name="T58" fmla="*/ 123 w 155"/>
                  <a:gd name="T59" fmla="*/ 26 h 231"/>
                  <a:gd name="T60" fmla="*/ 119 w 155"/>
                  <a:gd name="T61" fmla="*/ 0 h 231"/>
                  <a:gd name="T62" fmla="*/ 101 w 155"/>
                  <a:gd name="T63" fmla="*/ 0 h 231"/>
                  <a:gd name="T64" fmla="*/ 105 w 155"/>
                  <a:gd name="T65" fmla="*/ 26 h 231"/>
                  <a:gd name="T66" fmla="*/ 51 w 155"/>
                  <a:gd name="T67" fmla="*/ 26 h 231"/>
                  <a:gd name="T68" fmla="*/ 54 w 155"/>
                  <a:gd name="T69" fmla="*/ 0 h 231"/>
                  <a:gd name="T70" fmla="*/ 36 w 155"/>
                  <a:gd name="T71" fmla="*/ 0 h 231"/>
                  <a:gd name="T72" fmla="*/ 36 w 155"/>
                  <a:gd name="T73" fmla="*/ 26 h 231"/>
                  <a:gd name="T74" fmla="*/ 11 w 155"/>
                  <a:gd name="T75" fmla="*/ 26 h 231"/>
                  <a:gd name="T76" fmla="*/ 0 w 155"/>
                  <a:gd name="T77" fmla="*/ 26 h 231"/>
                  <a:gd name="T78" fmla="*/ 0 w 155"/>
                  <a:gd name="T79" fmla="*/ 33 h 231"/>
                  <a:gd name="T80" fmla="*/ 0 w 155"/>
                  <a:gd name="T81" fmla="*/ 83 h 231"/>
                  <a:gd name="T82" fmla="*/ 18 w 155"/>
                  <a:gd name="T83" fmla="*/ 80 h 231"/>
                  <a:gd name="T84" fmla="*/ 18 w 155"/>
                  <a:gd name="T85" fmla="*/ 40 h 231"/>
                  <a:gd name="T86" fmla="*/ 43 w 155"/>
                  <a:gd name="T87" fmla="*/ 166 h 231"/>
                  <a:gd name="T88" fmla="*/ 43 w 155"/>
                  <a:gd name="T89" fmla="*/ 148 h 231"/>
                  <a:gd name="T90" fmla="*/ 112 w 155"/>
                  <a:gd name="T91" fmla="*/ 148 h 231"/>
                  <a:gd name="T92" fmla="*/ 112 w 155"/>
                  <a:gd name="T93" fmla="*/ 166 h 231"/>
                  <a:gd name="T94" fmla="*/ 43 w 155"/>
                  <a:gd name="T95" fmla="*/ 166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5" h="231">
                    <a:moveTo>
                      <a:pt x="18" y="40"/>
                    </a:moveTo>
                    <a:lnTo>
                      <a:pt x="141" y="40"/>
                    </a:lnTo>
                    <a:lnTo>
                      <a:pt x="141" y="130"/>
                    </a:lnTo>
                    <a:lnTo>
                      <a:pt x="18" y="130"/>
                    </a:lnTo>
                    <a:lnTo>
                      <a:pt x="18" y="109"/>
                    </a:lnTo>
                    <a:lnTo>
                      <a:pt x="0" y="123"/>
                    </a:lnTo>
                    <a:lnTo>
                      <a:pt x="0" y="148"/>
                    </a:lnTo>
                    <a:lnTo>
                      <a:pt x="29" y="148"/>
                    </a:lnTo>
                    <a:lnTo>
                      <a:pt x="25" y="166"/>
                    </a:lnTo>
                    <a:lnTo>
                      <a:pt x="15" y="166"/>
                    </a:lnTo>
                    <a:lnTo>
                      <a:pt x="15" y="177"/>
                    </a:lnTo>
                    <a:lnTo>
                      <a:pt x="25" y="177"/>
                    </a:lnTo>
                    <a:lnTo>
                      <a:pt x="22" y="231"/>
                    </a:lnTo>
                    <a:lnTo>
                      <a:pt x="40" y="231"/>
                    </a:lnTo>
                    <a:lnTo>
                      <a:pt x="43" y="177"/>
                    </a:lnTo>
                    <a:lnTo>
                      <a:pt x="112" y="177"/>
                    </a:lnTo>
                    <a:lnTo>
                      <a:pt x="115" y="231"/>
                    </a:lnTo>
                    <a:lnTo>
                      <a:pt x="133" y="231"/>
                    </a:lnTo>
                    <a:lnTo>
                      <a:pt x="130" y="177"/>
                    </a:lnTo>
                    <a:lnTo>
                      <a:pt x="144" y="177"/>
                    </a:lnTo>
                    <a:lnTo>
                      <a:pt x="144" y="166"/>
                    </a:lnTo>
                    <a:lnTo>
                      <a:pt x="130" y="166"/>
                    </a:lnTo>
                    <a:lnTo>
                      <a:pt x="130" y="148"/>
                    </a:lnTo>
                    <a:lnTo>
                      <a:pt x="148" y="148"/>
                    </a:lnTo>
                    <a:lnTo>
                      <a:pt x="155" y="148"/>
                    </a:lnTo>
                    <a:lnTo>
                      <a:pt x="155" y="138"/>
                    </a:lnTo>
                    <a:lnTo>
                      <a:pt x="155" y="33"/>
                    </a:lnTo>
                    <a:lnTo>
                      <a:pt x="155" y="26"/>
                    </a:lnTo>
                    <a:lnTo>
                      <a:pt x="148" y="26"/>
                    </a:lnTo>
                    <a:lnTo>
                      <a:pt x="123" y="26"/>
                    </a:lnTo>
                    <a:lnTo>
                      <a:pt x="119" y="0"/>
                    </a:lnTo>
                    <a:lnTo>
                      <a:pt x="101" y="0"/>
                    </a:lnTo>
                    <a:lnTo>
                      <a:pt x="105" y="26"/>
                    </a:lnTo>
                    <a:lnTo>
                      <a:pt x="51" y="26"/>
                    </a:lnTo>
                    <a:lnTo>
                      <a:pt x="54" y="0"/>
                    </a:lnTo>
                    <a:lnTo>
                      <a:pt x="36" y="0"/>
                    </a:lnTo>
                    <a:lnTo>
                      <a:pt x="36" y="26"/>
                    </a:lnTo>
                    <a:lnTo>
                      <a:pt x="11" y="26"/>
                    </a:lnTo>
                    <a:lnTo>
                      <a:pt x="0" y="26"/>
                    </a:lnTo>
                    <a:lnTo>
                      <a:pt x="0" y="33"/>
                    </a:lnTo>
                    <a:lnTo>
                      <a:pt x="0" y="83"/>
                    </a:lnTo>
                    <a:lnTo>
                      <a:pt x="18" y="80"/>
                    </a:lnTo>
                    <a:lnTo>
                      <a:pt x="18" y="40"/>
                    </a:lnTo>
                    <a:close/>
                    <a:moveTo>
                      <a:pt x="43" y="166"/>
                    </a:moveTo>
                    <a:lnTo>
                      <a:pt x="43" y="148"/>
                    </a:lnTo>
                    <a:lnTo>
                      <a:pt x="112" y="148"/>
                    </a:lnTo>
                    <a:lnTo>
                      <a:pt x="112" y="166"/>
                    </a:lnTo>
                    <a:lnTo>
                      <a:pt x="43" y="166"/>
                    </a:ln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8"/>
              <p:cNvSpPr/>
              <p:nvPr/>
            </p:nvSpPr>
            <p:spPr bwMode="auto">
              <a:xfrm>
                <a:off x="4667250" y="2789238"/>
                <a:ext cx="101600" cy="103188"/>
              </a:xfrm>
              <a:custGeom>
                <a:avLst/>
                <a:gdLst>
                  <a:gd name="T0" fmla="*/ 3 w 18"/>
                  <a:gd name="T1" fmla="*/ 3 h 18"/>
                  <a:gd name="T2" fmla="*/ 0 w 18"/>
                  <a:gd name="T3" fmla="*/ 9 h 18"/>
                  <a:gd name="T4" fmla="*/ 3 w 18"/>
                  <a:gd name="T5" fmla="*/ 16 h 18"/>
                  <a:gd name="T6" fmla="*/ 9 w 18"/>
                  <a:gd name="T7" fmla="*/ 18 h 18"/>
                  <a:gd name="T8" fmla="*/ 18 w 18"/>
                  <a:gd name="T9" fmla="*/ 9 h 18"/>
                  <a:gd name="T10" fmla="*/ 16 w 18"/>
                  <a:gd name="T11" fmla="*/ 3 h 18"/>
                  <a:gd name="T12" fmla="*/ 9 w 18"/>
                  <a:gd name="T13" fmla="*/ 0 h 18"/>
                  <a:gd name="T14" fmla="*/ 3 w 18"/>
                  <a:gd name="T1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3" y="3"/>
                    </a:move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4" y="17"/>
                      <a:pt x="7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ubicBezTo>
                      <a:pt x="7" y="0"/>
                      <a:pt x="4" y="1"/>
                      <a:pt x="3" y="3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9"/>
              <p:cNvSpPr/>
              <p:nvPr/>
            </p:nvSpPr>
            <p:spPr bwMode="auto">
              <a:xfrm>
                <a:off x="4540250" y="2789238"/>
                <a:ext cx="109538" cy="103188"/>
              </a:xfrm>
              <a:custGeom>
                <a:avLst/>
                <a:gdLst>
                  <a:gd name="T0" fmla="*/ 9 w 19"/>
                  <a:gd name="T1" fmla="*/ 0 h 18"/>
                  <a:gd name="T2" fmla="*/ 3 w 19"/>
                  <a:gd name="T3" fmla="*/ 3 h 18"/>
                  <a:gd name="T4" fmla="*/ 0 w 19"/>
                  <a:gd name="T5" fmla="*/ 9 h 18"/>
                  <a:gd name="T6" fmla="*/ 3 w 19"/>
                  <a:gd name="T7" fmla="*/ 16 h 18"/>
                  <a:gd name="T8" fmla="*/ 9 w 19"/>
                  <a:gd name="T9" fmla="*/ 18 h 18"/>
                  <a:gd name="T10" fmla="*/ 19 w 19"/>
                  <a:gd name="T11" fmla="*/ 9 h 18"/>
                  <a:gd name="T12" fmla="*/ 16 w 19"/>
                  <a:gd name="T13" fmla="*/ 3 h 18"/>
                  <a:gd name="T14" fmla="*/ 9 w 1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9" y="0"/>
                    </a:moveTo>
                    <a:cubicBezTo>
                      <a:pt x="7" y="0"/>
                      <a:pt x="5" y="1"/>
                      <a:pt x="3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5" y="17"/>
                      <a:pt x="7" y="18"/>
                      <a:pt x="9" y="18"/>
                    </a:cubicBezTo>
                    <a:cubicBezTo>
                      <a:pt x="14" y="18"/>
                      <a:pt x="19" y="14"/>
                      <a:pt x="19" y="9"/>
                    </a:cubicBezTo>
                    <a:cubicBezTo>
                      <a:pt x="19" y="7"/>
                      <a:pt x="18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10"/>
              <p:cNvSpPr/>
              <p:nvPr/>
            </p:nvSpPr>
            <p:spPr bwMode="auto">
              <a:xfrm>
                <a:off x="4792663" y="2789238"/>
                <a:ext cx="103188" cy="103188"/>
              </a:xfrm>
              <a:custGeom>
                <a:avLst/>
                <a:gdLst>
                  <a:gd name="T0" fmla="*/ 2 w 18"/>
                  <a:gd name="T1" fmla="*/ 3 h 18"/>
                  <a:gd name="T2" fmla="*/ 0 w 18"/>
                  <a:gd name="T3" fmla="*/ 9 h 18"/>
                  <a:gd name="T4" fmla="*/ 2 w 18"/>
                  <a:gd name="T5" fmla="*/ 16 h 18"/>
                  <a:gd name="T6" fmla="*/ 9 w 18"/>
                  <a:gd name="T7" fmla="*/ 18 h 18"/>
                  <a:gd name="T8" fmla="*/ 18 w 18"/>
                  <a:gd name="T9" fmla="*/ 9 h 18"/>
                  <a:gd name="T10" fmla="*/ 15 w 18"/>
                  <a:gd name="T11" fmla="*/ 3 h 18"/>
                  <a:gd name="T12" fmla="*/ 9 w 18"/>
                  <a:gd name="T13" fmla="*/ 0 h 18"/>
                  <a:gd name="T14" fmla="*/ 2 w 18"/>
                  <a:gd name="T1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2" y="3"/>
                    </a:move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2" y="16"/>
                    </a:cubicBezTo>
                    <a:cubicBezTo>
                      <a:pt x="4" y="17"/>
                      <a:pt x="6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5" y="3"/>
                    </a:cubicBezTo>
                    <a:cubicBezTo>
                      <a:pt x="13" y="1"/>
                      <a:pt x="11" y="0"/>
                      <a:pt x="9" y="0"/>
                    </a:cubicBezTo>
                    <a:cubicBezTo>
                      <a:pt x="6" y="0"/>
                      <a:pt x="4" y="1"/>
                      <a:pt x="2" y="3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11"/>
              <p:cNvSpPr/>
              <p:nvPr/>
            </p:nvSpPr>
            <p:spPr bwMode="auto">
              <a:xfrm>
                <a:off x="4397375" y="2881313"/>
                <a:ext cx="514350" cy="85725"/>
              </a:xfrm>
              <a:custGeom>
                <a:avLst/>
                <a:gdLst>
                  <a:gd name="T0" fmla="*/ 67 w 90"/>
                  <a:gd name="T1" fmla="*/ 9 h 15"/>
                  <a:gd name="T2" fmla="*/ 45 w 90"/>
                  <a:gd name="T3" fmla="*/ 9 h 15"/>
                  <a:gd name="T4" fmla="*/ 24 w 90"/>
                  <a:gd name="T5" fmla="*/ 9 h 15"/>
                  <a:gd name="T6" fmla="*/ 0 w 90"/>
                  <a:gd name="T7" fmla="*/ 15 h 15"/>
                  <a:gd name="T8" fmla="*/ 90 w 90"/>
                  <a:gd name="T9" fmla="*/ 15 h 15"/>
                  <a:gd name="T10" fmla="*/ 67 w 90"/>
                  <a:gd name="T11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5">
                    <a:moveTo>
                      <a:pt x="67" y="9"/>
                    </a:moveTo>
                    <a:cubicBezTo>
                      <a:pt x="62" y="1"/>
                      <a:pt x="50" y="1"/>
                      <a:pt x="45" y="9"/>
                    </a:cubicBezTo>
                    <a:cubicBezTo>
                      <a:pt x="41" y="1"/>
                      <a:pt x="28" y="1"/>
                      <a:pt x="24" y="9"/>
                    </a:cubicBezTo>
                    <a:cubicBezTo>
                      <a:pt x="18" y="0"/>
                      <a:pt x="1" y="2"/>
                      <a:pt x="0" y="15"/>
                    </a:cubicBezTo>
                    <a:cubicBezTo>
                      <a:pt x="30" y="15"/>
                      <a:pt x="60" y="15"/>
                      <a:pt x="90" y="15"/>
                    </a:cubicBezTo>
                    <a:cubicBezTo>
                      <a:pt x="90" y="2"/>
                      <a:pt x="72" y="0"/>
                      <a:pt x="67" y="9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Oval 12"/>
              <p:cNvSpPr>
                <a:spLocks noChangeArrowheads="1"/>
              </p:cNvSpPr>
              <p:nvPr/>
            </p:nvSpPr>
            <p:spPr bwMode="auto">
              <a:xfrm>
                <a:off x="4471988" y="2389188"/>
                <a:ext cx="103188" cy="103188"/>
              </a:xfrm>
              <a:prstGeom prst="ellipse">
                <a:avLst/>
              </a:pr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13"/>
              <p:cNvSpPr/>
              <p:nvPr/>
            </p:nvSpPr>
            <p:spPr bwMode="auto">
              <a:xfrm>
                <a:off x="4421188" y="2789238"/>
                <a:ext cx="103188" cy="103188"/>
              </a:xfrm>
              <a:custGeom>
                <a:avLst/>
                <a:gdLst>
                  <a:gd name="T0" fmla="*/ 9 w 18"/>
                  <a:gd name="T1" fmla="*/ 0 h 18"/>
                  <a:gd name="T2" fmla="*/ 3 w 18"/>
                  <a:gd name="T3" fmla="*/ 3 h 18"/>
                  <a:gd name="T4" fmla="*/ 0 w 18"/>
                  <a:gd name="T5" fmla="*/ 9 h 18"/>
                  <a:gd name="T6" fmla="*/ 3 w 18"/>
                  <a:gd name="T7" fmla="*/ 16 h 18"/>
                  <a:gd name="T8" fmla="*/ 9 w 18"/>
                  <a:gd name="T9" fmla="*/ 18 h 18"/>
                  <a:gd name="T10" fmla="*/ 18 w 18"/>
                  <a:gd name="T11" fmla="*/ 9 h 18"/>
                  <a:gd name="T12" fmla="*/ 16 w 18"/>
                  <a:gd name="T13" fmla="*/ 3 h 18"/>
                  <a:gd name="T14" fmla="*/ 9 w 18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7" y="0"/>
                      <a:pt x="4" y="1"/>
                      <a:pt x="3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4" y="17"/>
                      <a:pt x="7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14"/>
              <p:cNvSpPr/>
              <p:nvPr/>
            </p:nvSpPr>
            <p:spPr bwMode="auto">
              <a:xfrm>
                <a:off x="4414838" y="2503488"/>
                <a:ext cx="292100" cy="268288"/>
              </a:xfrm>
              <a:custGeom>
                <a:avLst/>
                <a:gdLst>
                  <a:gd name="T0" fmla="*/ 40 w 184"/>
                  <a:gd name="T1" fmla="*/ 43 h 169"/>
                  <a:gd name="T2" fmla="*/ 40 w 184"/>
                  <a:gd name="T3" fmla="*/ 79 h 169"/>
                  <a:gd name="T4" fmla="*/ 36 w 184"/>
                  <a:gd name="T5" fmla="*/ 169 h 169"/>
                  <a:gd name="T6" fmla="*/ 58 w 184"/>
                  <a:gd name="T7" fmla="*/ 169 h 169"/>
                  <a:gd name="T8" fmla="*/ 65 w 184"/>
                  <a:gd name="T9" fmla="*/ 94 h 169"/>
                  <a:gd name="T10" fmla="*/ 72 w 184"/>
                  <a:gd name="T11" fmla="*/ 94 h 169"/>
                  <a:gd name="T12" fmla="*/ 76 w 184"/>
                  <a:gd name="T13" fmla="*/ 169 h 169"/>
                  <a:gd name="T14" fmla="*/ 101 w 184"/>
                  <a:gd name="T15" fmla="*/ 169 h 169"/>
                  <a:gd name="T16" fmla="*/ 97 w 184"/>
                  <a:gd name="T17" fmla="*/ 79 h 169"/>
                  <a:gd name="T18" fmla="*/ 97 w 184"/>
                  <a:gd name="T19" fmla="*/ 79 h 169"/>
                  <a:gd name="T20" fmla="*/ 58 w 184"/>
                  <a:gd name="T21" fmla="*/ 79 h 169"/>
                  <a:gd name="T22" fmla="*/ 97 w 184"/>
                  <a:gd name="T23" fmla="*/ 72 h 169"/>
                  <a:gd name="T24" fmla="*/ 97 w 184"/>
                  <a:gd name="T25" fmla="*/ 39 h 169"/>
                  <a:gd name="T26" fmla="*/ 115 w 184"/>
                  <a:gd name="T27" fmla="*/ 58 h 169"/>
                  <a:gd name="T28" fmla="*/ 115 w 184"/>
                  <a:gd name="T29" fmla="*/ 58 h 169"/>
                  <a:gd name="T30" fmla="*/ 148 w 184"/>
                  <a:gd name="T31" fmla="*/ 36 h 169"/>
                  <a:gd name="T32" fmla="*/ 148 w 184"/>
                  <a:gd name="T33" fmla="*/ 32 h 169"/>
                  <a:gd name="T34" fmla="*/ 184 w 184"/>
                  <a:gd name="T35" fmla="*/ 11 h 169"/>
                  <a:gd name="T36" fmla="*/ 184 w 184"/>
                  <a:gd name="T37" fmla="*/ 7 h 169"/>
                  <a:gd name="T38" fmla="*/ 144 w 184"/>
                  <a:gd name="T39" fmla="*/ 25 h 169"/>
                  <a:gd name="T40" fmla="*/ 141 w 184"/>
                  <a:gd name="T41" fmla="*/ 25 h 169"/>
                  <a:gd name="T42" fmla="*/ 119 w 184"/>
                  <a:gd name="T43" fmla="*/ 32 h 169"/>
                  <a:gd name="T44" fmla="*/ 101 w 184"/>
                  <a:gd name="T45" fmla="*/ 0 h 169"/>
                  <a:gd name="T46" fmla="*/ 87 w 184"/>
                  <a:gd name="T47" fmla="*/ 0 h 169"/>
                  <a:gd name="T48" fmla="*/ 76 w 184"/>
                  <a:gd name="T49" fmla="*/ 25 h 169"/>
                  <a:gd name="T50" fmla="*/ 72 w 184"/>
                  <a:gd name="T51" fmla="*/ 7 h 169"/>
                  <a:gd name="T52" fmla="*/ 76 w 184"/>
                  <a:gd name="T53" fmla="*/ 3 h 169"/>
                  <a:gd name="T54" fmla="*/ 69 w 184"/>
                  <a:gd name="T55" fmla="*/ 0 h 169"/>
                  <a:gd name="T56" fmla="*/ 61 w 184"/>
                  <a:gd name="T57" fmla="*/ 3 h 169"/>
                  <a:gd name="T58" fmla="*/ 65 w 184"/>
                  <a:gd name="T59" fmla="*/ 7 h 169"/>
                  <a:gd name="T60" fmla="*/ 61 w 184"/>
                  <a:gd name="T61" fmla="*/ 29 h 169"/>
                  <a:gd name="T62" fmla="*/ 54 w 184"/>
                  <a:gd name="T63" fmla="*/ 0 h 169"/>
                  <a:gd name="T64" fmla="*/ 36 w 184"/>
                  <a:gd name="T65" fmla="*/ 0 h 169"/>
                  <a:gd name="T66" fmla="*/ 0 w 184"/>
                  <a:gd name="T67" fmla="*/ 65 h 169"/>
                  <a:gd name="T68" fmla="*/ 7 w 184"/>
                  <a:gd name="T69" fmla="*/ 72 h 169"/>
                  <a:gd name="T70" fmla="*/ 40 w 184"/>
                  <a:gd name="T71" fmla="*/ 4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4" h="169">
                    <a:moveTo>
                      <a:pt x="40" y="43"/>
                    </a:moveTo>
                    <a:lnTo>
                      <a:pt x="40" y="79"/>
                    </a:lnTo>
                    <a:lnTo>
                      <a:pt x="36" y="169"/>
                    </a:lnTo>
                    <a:lnTo>
                      <a:pt x="58" y="169"/>
                    </a:lnTo>
                    <a:lnTo>
                      <a:pt x="65" y="94"/>
                    </a:lnTo>
                    <a:lnTo>
                      <a:pt x="72" y="94"/>
                    </a:lnTo>
                    <a:lnTo>
                      <a:pt x="76" y="169"/>
                    </a:lnTo>
                    <a:lnTo>
                      <a:pt x="101" y="169"/>
                    </a:lnTo>
                    <a:lnTo>
                      <a:pt x="97" y="79"/>
                    </a:lnTo>
                    <a:lnTo>
                      <a:pt x="97" y="79"/>
                    </a:lnTo>
                    <a:lnTo>
                      <a:pt x="58" y="79"/>
                    </a:lnTo>
                    <a:lnTo>
                      <a:pt x="97" y="72"/>
                    </a:lnTo>
                    <a:lnTo>
                      <a:pt x="97" y="39"/>
                    </a:lnTo>
                    <a:lnTo>
                      <a:pt x="115" y="58"/>
                    </a:lnTo>
                    <a:lnTo>
                      <a:pt x="115" y="58"/>
                    </a:lnTo>
                    <a:lnTo>
                      <a:pt x="148" y="36"/>
                    </a:lnTo>
                    <a:lnTo>
                      <a:pt x="148" y="32"/>
                    </a:lnTo>
                    <a:lnTo>
                      <a:pt x="184" y="11"/>
                    </a:lnTo>
                    <a:lnTo>
                      <a:pt x="184" y="7"/>
                    </a:lnTo>
                    <a:lnTo>
                      <a:pt x="144" y="25"/>
                    </a:lnTo>
                    <a:lnTo>
                      <a:pt x="141" y="25"/>
                    </a:lnTo>
                    <a:lnTo>
                      <a:pt x="119" y="32"/>
                    </a:lnTo>
                    <a:lnTo>
                      <a:pt x="101" y="0"/>
                    </a:lnTo>
                    <a:lnTo>
                      <a:pt x="87" y="0"/>
                    </a:lnTo>
                    <a:lnTo>
                      <a:pt x="76" y="25"/>
                    </a:lnTo>
                    <a:lnTo>
                      <a:pt x="72" y="7"/>
                    </a:lnTo>
                    <a:lnTo>
                      <a:pt x="76" y="3"/>
                    </a:lnTo>
                    <a:lnTo>
                      <a:pt x="69" y="0"/>
                    </a:lnTo>
                    <a:lnTo>
                      <a:pt x="61" y="3"/>
                    </a:lnTo>
                    <a:lnTo>
                      <a:pt x="65" y="7"/>
                    </a:lnTo>
                    <a:lnTo>
                      <a:pt x="61" y="29"/>
                    </a:lnTo>
                    <a:lnTo>
                      <a:pt x="54" y="0"/>
                    </a:lnTo>
                    <a:lnTo>
                      <a:pt x="36" y="0"/>
                    </a:lnTo>
                    <a:lnTo>
                      <a:pt x="0" y="65"/>
                    </a:lnTo>
                    <a:lnTo>
                      <a:pt x="7" y="72"/>
                    </a:lnTo>
                    <a:lnTo>
                      <a:pt x="40" y="43"/>
                    </a:ln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655193" y="2451894"/>
            <a:ext cx="1055980" cy="2076082"/>
            <a:chOff x="4999806" y="2023161"/>
            <a:chExt cx="792088" cy="1556701"/>
          </a:xfrm>
        </p:grpSpPr>
        <p:grpSp>
          <p:nvGrpSpPr>
            <p:cNvPr id="87" name="组合 86"/>
            <p:cNvGrpSpPr/>
            <p:nvPr/>
          </p:nvGrpSpPr>
          <p:grpSpPr>
            <a:xfrm>
              <a:off x="4999806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89" name="直接连接符 88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chemeClr val="accent2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0" name="椭圆 89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8" name="Freeform 27"/>
            <p:cNvSpPr>
              <a:spLocks noEditPoints="1"/>
            </p:cNvSpPr>
            <p:nvPr/>
          </p:nvSpPr>
          <p:spPr bwMode="auto">
            <a:xfrm>
              <a:off x="5163567" y="2965674"/>
              <a:ext cx="464566" cy="436288"/>
            </a:xfrm>
            <a:custGeom>
              <a:avLst/>
              <a:gdLst>
                <a:gd name="T0" fmla="*/ 8 w 97"/>
                <a:gd name="T1" fmla="*/ 10 h 91"/>
                <a:gd name="T2" fmla="*/ 28 w 97"/>
                <a:gd name="T3" fmla="*/ 10 h 91"/>
                <a:gd name="T4" fmla="*/ 41 w 97"/>
                <a:gd name="T5" fmla="*/ 45 h 91"/>
                <a:gd name="T6" fmla="*/ 51 w 97"/>
                <a:gd name="T7" fmla="*/ 41 h 91"/>
                <a:gd name="T8" fmla="*/ 59 w 97"/>
                <a:gd name="T9" fmla="*/ 46 h 91"/>
                <a:gd name="T10" fmla="*/ 66 w 97"/>
                <a:gd name="T11" fmla="*/ 27 h 91"/>
                <a:gd name="T12" fmla="*/ 73 w 97"/>
                <a:gd name="T13" fmla="*/ 34 h 91"/>
                <a:gd name="T14" fmla="*/ 83 w 97"/>
                <a:gd name="T15" fmla="*/ 23 h 91"/>
                <a:gd name="T16" fmla="*/ 73 w 97"/>
                <a:gd name="T17" fmla="*/ 40 h 91"/>
                <a:gd name="T18" fmla="*/ 67 w 97"/>
                <a:gd name="T19" fmla="*/ 33 h 91"/>
                <a:gd name="T20" fmla="*/ 61 w 97"/>
                <a:gd name="T21" fmla="*/ 51 h 91"/>
                <a:gd name="T22" fmla="*/ 51 w 97"/>
                <a:gd name="T23" fmla="*/ 45 h 91"/>
                <a:gd name="T24" fmla="*/ 41 w 97"/>
                <a:gd name="T25" fmla="*/ 45 h 91"/>
                <a:gd name="T26" fmla="*/ 74 w 97"/>
                <a:gd name="T27" fmla="*/ 86 h 91"/>
                <a:gd name="T28" fmla="*/ 43 w 97"/>
                <a:gd name="T29" fmla="*/ 91 h 91"/>
                <a:gd name="T30" fmla="*/ 63 w 97"/>
                <a:gd name="T31" fmla="*/ 68 h 91"/>
                <a:gd name="T32" fmla="*/ 97 w 97"/>
                <a:gd name="T33" fmla="*/ 68 h 91"/>
                <a:gd name="T34" fmla="*/ 97 w 97"/>
                <a:gd name="T35" fmla="*/ 6 h 91"/>
                <a:gd name="T36" fmla="*/ 93 w 97"/>
                <a:gd name="T37" fmla="*/ 3 h 91"/>
                <a:gd name="T38" fmla="*/ 34 w 97"/>
                <a:gd name="T39" fmla="*/ 9 h 91"/>
                <a:gd name="T40" fmla="*/ 90 w 97"/>
                <a:gd name="T41" fmla="*/ 61 h 91"/>
                <a:gd name="T42" fmla="*/ 36 w 97"/>
                <a:gd name="T43" fmla="*/ 68 h 91"/>
                <a:gd name="T44" fmla="*/ 54 w 97"/>
                <a:gd name="T45" fmla="*/ 84 h 91"/>
                <a:gd name="T46" fmla="*/ 63 w 97"/>
                <a:gd name="T47" fmla="*/ 68 h 91"/>
                <a:gd name="T48" fmla="*/ 7 w 97"/>
                <a:gd name="T49" fmla="*/ 55 h 91"/>
                <a:gd name="T50" fmla="*/ 14 w 97"/>
                <a:gd name="T51" fmla="*/ 91 h 91"/>
                <a:gd name="T52" fmla="*/ 20 w 97"/>
                <a:gd name="T53" fmla="*/ 60 h 91"/>
                <a:gd name="T54" fmla="*/ 31 w 97"/>
                <a:gd name="T55" fmla="*/ 91 h 91"/>
                <a:gd name="T56" fmla="*/ 28 w 97"/>
                <a:gd name="T57" fmla="*/ 33 h 91"/>
                <a:gd name="T58" fmla="*/ 55 w 97"/>
                <a:gd name="T59" fmla="*/ 24 h 91"/>
                <a:gd name="T60" fmla="*/ 20 w 97"/>
                <a:gd name="T61" fmla="*/ 23 h 91"/>
                <a:gd name="T62" fmla="*/ 19 w 97"/>
                <a:gd name="T63" fmla="*/ 27 h 91"/>
                <a:gd name="T64" fmla="*/ 18 w 97"/>
                <a:gd name="T65" fmla="*/ 47 h 91"/>
                <a:gd name="T66" fmla="*/ 18 w 97"/>
                <a:gd name="T67" fmla="*/ 47 h 91"/>
                <a:gd name="T68" fmla="*/ 18 w 97"/>
                <a:gd name="T69" fmla="*/ 47 h 91"/>
                <a:gd name="T70" fmla="*/ 16 w 97"/>
                <a:gd name="T71" fmla="*/ 27 h 91"/>
                <a:gd name="T72" fmla="*/ 16 w 97"/>
                <a:gd name="T73" fmla="*/ 23 h 91"/>
                <a:gd name="T74" fmla="*/ 0 w 97"/>
                <a:gd name="T75" fmla="*/ 5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91">
                  <a:moveTo>
                    <a:pt x="18" y="0"/>
                  </a:moveTo>
                  <a:cubicBezTo>
                    <a:pt x="12" y="0"/>
                    <a:pt x="8" y="4"/>
                    <a:pt x="8" y="10"/>
                  </a:cubicBezTo>
                  <a:cubicBezTo>
                    <a:pt x="8" y="16"/>
                    <a:pt x="12" y="20"/>
                    <a:pt x="18" y="20"/>
                  </a:cubicBezTo>
                  <a:cubicBezTo>
                    <a:pt x="24" y="20"/>
                    <a:pt x="28" y="16"/>
                    <a:pt x="28" y="10"/>
                  </a:cubicBezTo>
                  <a:cubicBezTo>
                    <a:pt x="28" y="4"/>
                    <a:pt x="24" y="0"/>
                    <a:pt x="18" y="0"/>
                  </a:cubicBezTo>
                  <a:close/>
                  <a:moveTo>
                    <a:pt x="41" y="45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5"/>
                    <a:pt x="41" y="45"/>
                    <a:pt x="41" y="45"/>
                  </a:cubicBezTo>
                  <a:close/>
                  <a:moveTo>
                    <a:pt x="43" y="86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86"/>
                    <a:pt x="43" y="86"/>
                    <a:pt x="43" y="86"/>
                  </a:cubicBezTo>
                  <a:close/>
                  <a:moveTo>
                    <a:pt x="63" y="68"/>
                  </a:moveTo>
                  <a:cubicBezTo>
                    <a:pt x="93" y="68"/>
                    <a:pt x="93" y="68"/>
                    <a:pt x="93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3" y="68"/>
                    <a:pt x="63" y="68"/>
                    <a:pt x="63" y="68"/>
                  </a:cubicBezTo>
                  <a:close/>
                  <a:moveTo>
                    <a:pt x="0" y="50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5" y="23"/>
                    <a:pt x="5" y="23"/>
                    <a:pt x="5" y="23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973909" y="2451894"/>
            <a:ext cx="1055980" cy="2076082"/>
            <a:chOff x="6739069" y="2023161"/>
            <a:chExt cx="792088" cy="1556701"/>
          </a:xfrm>
        </p:grpSpPr>
        <p:grpSp>
          <p:nvGrpSpPr>
            <p:cNvPr id="92" name="组合 91"/>
            <p:cNvGrpSpPr/>
            <p:nvPr/>
          </p:nvGrpSpPr>
          <p:grpSpPr>
            <a:xfrm>
              <a:off x="6739069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94" name="直接连接符 93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rgbClr val="EABA50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5" name="椭圆 94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3" name="Freeform 20"/>
            <p:cNvSpPr>
              <a:spLocks noEditPoints="1"/>
            </p:cNvSpPr>
            <p:nvPr/>
          </p:nvSpPr>
          <p:spPr bwMode="auto">
            <a:xfrm>
              <a:off x="6904130" y="2974546"/>
              <a:ext cx="461963" cy="408021"/>
            </a:xfrm>
            <a:custGeom>
              <a:avLst/>
              <a:gdLst>
                <a:gd name="T0" fmla="*/ 0 w 87"/>
                <a:gd name="T1" fmla="*/ 54 h 77"/>
                <a:gd name="T2" fmla="*/ 22 w 87"/>
                <a:gd name="T3" fmla="*/ 54 h 77"/>
                <a:gd name="T4" fmla="*/ 22 w 87"/>
                <a:gd name="T5" fmla="*/ 77 h 77"/>
                <a:gd name="T6" fmla="*/ 0 w 87"/>
                <a:gd name="T7" fmla="*/ 77 h 77"/>
                <a:gd name="T8" fmla="*/ 0 w 87"/>
                <a:gd name="T9" fmla="*/ 54 h 77"/>
                <a:gd name="T10" fmla="*/ 57 w 87"/>
                <a:gd name="T11" fmla="*/ 7 h 77"/>
                <a:gd name="T12" fmla="*/ 50 w 87"/>
                <a:gd name="T13" fmla="*/ 19 h 77"/>
                <a:gd name="T14" fmla="*/ 44 w 87"/>
                <a:gd name="T15" fmla="*/ 30 h 77"/>
                <a:gd name="T16" fmla="*/ 39 w 87"/>
                <a:gd name="T17" fmla="*/ 23 h 77"/>
                <a:gd name="T18" fmla="*/ 5 w 87"/>
                <a:gd name="T19" fmla="*/ 42 h 77"/>
                <a:gd name="T20" fmla="*/ 1 w 87"/>
                <a:gd name="T21" fmla="*/ 35 h 77"/>
                <a:gd name="T22" fmla="*/ 35 w 87"/>
                <a:gd name="T23" fmla="*/ 15 h 77"/>
                <a:gd name="T24" fmla="*/ 30 w 87"/>
                <a:gd name="T25" fmla="*/ 8 h 77"/>
                <a:gd name="T26" fmla="*/ 43 w 87"/>
                <a:gd name="T27" fmla="*/ 7 h 77"/>
                <a:gd name="T28" fmla="*/ 57 w 87"/>
                <a:gd name="T29" fmla="*/ 7 h 77"/>
                <a:gd name="T30" fmla="*/ 71 w 87"/>
                <a:gd name="T31" fmla="*/ 0 h 77"/>
                <a:gd name="T32" fmla="*/ 63 w 87"/>
                <a:gd name="T33" fmla="*/ 9 h 77"/>
                <a:gd name="T34" fmla="*/ 71 w 87"/>
                <a:gd name="T35" fmla="*/ 18 h 77"/>
                <a:gd name="T36" fmla="*/ 80 w 87"/>
                <a:gd name="T37" fmla="*/ 9 h 77"/>
                <a:gd name="T38" fmla="*/ 71 w 87"/>
                <a:gd name="T39" fmla="*/ 0 h 77"/>
                <a:gd name="T40" fmla="*/ 56 w 87"/>
                <a:gd name="T41" fmla="*/ 43 h 77"/>
                <a:gd name="T42" fmla="*/ 62 w 87"/>
                <a:gd name="T43" fmla="*/ 47 h 77"/>
                <a:gd name="T44" fmla="*/ 60 w 87"/>
                <a:gd name="T45" fmla="*/ 77 h 77"/>
                <a:gd name="T46" fmla="*/ 68 w 87"/>
                <a:gd name="T47" fmla="*/ 77 h 77"/>
                <a:gd name="T48" fmla="*/ 70 w 87"/>
                <a:gd name="T49" fmla="*/ 51 h 77"/>
                <a:gd name="T50" fmla="*/ 73 w 87"/>
                <a:gd name="T51" fmla="*/ 51 h 77"/>
                <a:gd name="T52" fmla="*/ 75 w 87"/>
                <a:gd name="T53" fmla="*/ 77 h 77"/>
                <a:gd name="T54" fmla="*/ 82 w 87"/>
                <a:gd name="T55" fmla="*/ 77 h 77"/>
                <a:gd name="T56" fmla="*/ 81 w 87"/>
                <a:gd name="T57" fmla="*/ 47 h 77"/>
                <a:gd name="T58" fmla="*/ 87 w 87"/>
                <a:gd name="T59" fmla="*/ 43 h 77"/>
                <a:gd name="T60" fmla="*/ 82 w 87"/>
                <a:gd name="T61" fmla="*/ 20 h 77"/>
                <a:gd name="T62" fmla="*/ 61 w 87"/>
                <a:gd name="T63" fmla="*/ 20 h 77"/>
                <a:gd name="T64" fmla="*/ 56 w 87"/>
                <a:gd name="T65" fmla="*/ 43 h 77"/>
                <a:gd name="T66" fmla="*/ 29 w 87"/>
                <a:gd name="T67" fmla="*/ 41 h 77"/>
                <a:gd name="T68" fmla="*/ 29 w 87"/>
                <a:gd name="T69" fmla="*/ 77 h 77"/>
                <a:gd name="T70" fmla="*/ 51 w 87"/>
                <a:gd name="T71" fmla="*/ 77 h 77"/>
                <a:gd name="T72" fmla="*/ 51 w 87"/>
                <a:gd name="T73" fmla="*/ 41 h 77"/>
                <a:gd name="T74" fmla="*/ 29 w 87"/>
                <a:gd name="T75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77">
                  <a:moveTo>
                    <a:pt x="0" y="54"/>
                  </a:moveTo>
                  <a:cubicBezTo>
                    <a:pt x="22" y="54"/>
                    <a:pt x="22" y="54"/>
                    <a:pt x="22" y="54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54"/>
                    <a:pt x="0" y="54"/>
                    <a:pt x="0" y="54"/>
                  </a:cubicBezTo>
                  <a:close/>
                  <a:moveTo>
                    <a:pt x="57" y="7"/>
                  </a:moveTo>
                  <a:cubicBezTo>
                    <a:pt x="50" y="19"/>
                    <a:pt x="50" y="19"/>
                    <a:pt x="50" y="19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57" y="7"/>
                    <a:pt x="57" y="7"/>
                    <a:pt x="57" y="7"/>
                  </a:cubicBezTo>
                  <a:close/>
                  <a:moveTo>
                    <a:pt x="71" y="0"/>
                  </a:moveTo>
                  <a:cubicBezTo>
                    <a:pt x="67" y="0"/>
                    <a:pt x="63" y="4"/>
                    <a:pt x="63" y="9"/>
                  </a:cubicBezTo>
                  <a:cubicBezTo>
                    <a:pt x="63" y="14"/>
                    <a:pt x="67" y="18"/>
                    <a:pt x="71" y="18"/>
                  </a:cubicBezTo>
                  <a:cubicBezTo>
                    <a:pt x="76" y="18"/>
                    <a:pt x="80" y="14"/>
                    <a:pt x="80" y="9"/>
                  </a:cubicBezTo>
                  <a:cubicBezTo>
                    <a:pt x="80" y="4"/>
                    <a:pt x="76" y="0"/>
                    <a:pt x="71" y="0"/>
                  </a:cubicBezTo>
                  <a:close/>
                  <a:moveTo>
                    <a:pt x="56" y="43"/>
                  </a:moveTo>
                  <a:cubicBezTo>
                    <a:pt x="58" y="44"/>
                    <a:pt x="60" y="45"/>
                    <a:pt x="62" y="4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58" y="20"/>
                    <a:pt x="84" y="20"/>
                    <a:pt x="61" y="20"/>
                  </a:cubicBezTo>
                  <a:cubicBezTo>
                    <a:pt x="56" y="43"/>
                    <a:pt x="56" y="43"/>
                    <a:pt x="56" y="43"/>
                  </a:cubicBezTo>
                  <a:close/>
                  <a:moveTo>
                    <a:pt x="29" y="41"/>
                  </a:moveTo>
                  <a:cubicBezTo>
                    <a:pt x="29" y="77"/>
                    <a:pt x="29" y="77"/>
                    <a:pt x="29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41"/>
                    <a:pt x="51" y="41"/>
                    <a:pt x="51" y="41"/>
                  </a:cubicBezTo>
                  <a:lnTo>
                    <a:pt x="29" y="41"/>
                  </a:ln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558">
        <p:fade/>
      </p:transition>
    </mc:Choice>
    <mc:Fallback>
      <p:transition spd="med" advTm="8558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7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8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1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2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5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6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9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0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64" grpId="0"/>
          <p:bldP spid="68" grpId="0"/>
          <p:bldP spid="7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/>
          <p:bldP spid="64" grpId="0"/>
          <p:bldP spid="68" grpId="0"/>
          <p:bldP spid="7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Freeform 12"/>
          <p:cNvSpPr/>
          <p:nvPr/>
        </p:nvSpPr>
        <p:spPr bwMode="auto">
          <a:xfrm>
            <a:off x="1683879" y="1558186"/>
            <a:ext cx="550479" cy="1101352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1786713" y="1655008"/>
            <a:ext cx="895282" cy="901659"/>
          </a:xfrm>
          <a:prstGeom prst="ellipse">
            <a:avLst/>
          </a:prstGeom>
          <a:solidFill>
            <a:schemeClr val="accent2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2234353" y="1558185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2234353" y="2659538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6"/>
          <p:cNvSpPr/>
          <p:nvPr/>
        </p:nvSpPr>
        <p:spPr bwMode="auto">
          <a:xfrm>
            <a:off x="10291889" y="2659538"/>
            <a:ext cx="550479" cy="1107406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9844248" y="2762410"/>
            <a:ext cx="901333" cy="901659"/>
          </a:xfrm>
          <a:prstGeom prst="ellipse">
            <a:avLst/>
          </a:prstGeom>
          <a:solidFill>
            <a:srgbClr val="EABA50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 flipH="1">
            <a:off x="2234353" y="3766941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9"/>
          <p:cNvSpPr/>
          <p:nvPr/>
        </p:nvSpPr>
        <p:spPr bwMode="auto">
          <a:xfrm>
            <a:off x="1683879" y="3766942"/>
            <a:ext cx="550479" cy="1101352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6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6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1786713" y="3863762"/>
            <a:ext cx="895282" cy="901659"/>
          </a:xfrm>
          <a:prstGeom prst="ellipse">
            <a:avLst/>
          </a:prstGeom>
          <a:solidFill>
            <a:schemeClr val="accent2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2234353" y="4868293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2"/>
          <p:cNvSpPr/>
          <p:nvPr/>
        </p:nvSpPr>
        <p:spPr bwMode="auto">
          <a:xfrm>
            <a:off x="10291889" y="4868293"/>
            <a:ext cx="550479" cy="1107406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7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23"/>
          <p:cNvSpPr>
            <a:spLocks noChangeArrowheads="1"/>
          </p:cNvSpPr>
          <p:nvPr/>
        </p:nvSpPr>
        <p:spPr bwMode="auto">
          <a:xfrm>
            <a:off x="9844248" y="4971169"/>
            <a:ext cx="901333" cy="901659"/>
          </a:xfrm>
          <a:prstGeom prst="ellipse">
            <a:avLst/>
          </a:prstGeom>
          <a:solidFill>
            <a:srgbClr val="EABA50"/>
          </a:solidFill>
          <a:ln w="12700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2236194" y="5978114"/>
            <a:ext cx="8057535" cy="0"/>
          </a:xfrm>
          <a:prstGeom prst="line">
            <a:avLst/>
          </a:prstGeom>
          <a:noFill/>
          <a:ln w="127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07896" y="1788386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31269" y="1995915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088775" y="2904888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77420" y="4026869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088775" y="5152890"/>
            <a:ext cx="452914" cy="656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3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endParaRPr lang="zh-CN" altLang="en-US" sz="43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53806" y="162649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236" y="3096260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1773" y="2726843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31269" y="4204674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53806" y="3835257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59236" y="5305019"/>
            <a:ext cx="5087903" cy="56780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点击输入简要文字内容，文字内容需概括精炼，不用多余的文字修饰，言简意赅的说明该项内容。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81773" y="4935602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678">
        <p:fade/>
      </p:transition>
    </mc:Choice>
    <mc:Fallback>
      <p:transition spd="med" advTm="96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8" name="Freeform 12"/>
          <p:cNvSpPr/>
          <p:nvPr/>
        </p:nvSpPr>
        <p:spPr bwMode="auto">
          <a:xfrm>
            <a:off x="6154594" y="3740119"/>
            <a:ext cx="1889494" cy="1898431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29" name="Freeform 13"/>
          <p:cNvSpPr/>
          <p:nvPr/>
        </p:nvSpPr>
        <p:spPr bwMode="auto">
          <a:xfrm>
            <a:off x="4146326" y="3740119"/>
            <a:ext cx="1889494" cy="1898431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0" name="Freeform 14"/>
          <p:cNvSpPr/>
          <p:nvPr/>
        </p:nvSpPr>
        <p:spPr bwMode="auto">
          <a:xfrm>
            <a:off x="6154594" y="1730710"/>
            <a:ext cx="1889494" cy="1894307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1" name="Freeform 15"/>
          <p:cNvSpPr/>
          <p:nvPr/>
        </p:nvSpPr>
        <p:spPr bwMode="auto">
          <a:xfrm>
            <a:off x="4146326" y="1730710"/>
            <a:ext cx="1889494" cy="1894307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2" name="Freeform 16"/>
          <p:cNvSpPr/>
          <p:nvPr/>
        </p:nvSpPr>
        <p:spPr bwMode="auto">
          <a:xfrm>
            <a:off x="5582011" y="3166915"/>
            <a:ext cx="453809" cy="458102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r">
              <a:defRPr/>
            </a:pPr>
            <a:endParaRPr lang="zh-CN" alt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17"/>
          <p:cNvSpPr/>
          <p:nvPr/>
        </p:nvSpPr>
        <p:spPr bwMode="auto">
          <a:xfrm>
            <a:off x="6154593" y="3166915"/>
            <a:ext cx="453809" cy="458102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4" name="Freeform 18"/>
          <p:cNvSpPr/>
          <p:nvPr/>
        </p:nvSpPr>
        <p:spPr bwMode="auto">
          <a:xfrm>
            <a:off x="5582011" y="3740120"/>
            <a:ext cx="453809" cy="458102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5" name="Freeform 19"/>
          <p:cNvSpPr/>
          <p:nvPr/>
        </p:nvSpPr>
        <p:spPr bwMode="auto">
          <a:xfrm>
            <a:off x="6154593" y="3740120"/>
            <a:ext cx="453809" cy="458102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96906" y="32906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225366" y="32906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796904" y="3763106"/>
            <a:ext cx="156772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25366" y="3763107"/>
            <a:ext cx="15677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19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07402" y="2154522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92379" y="2154522"/>
            <a:ext cx="1197385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21536" y="2154522"/>
            <a:ext cx="1155607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07197" y="4165994"/>
            <a:ext cx="1167749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21536" y="4165994"/>
            <a:ext cx="1155607" cy="104668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defRPr/>
            </a:pPr>
            <a:r>
              <a:rPr lang="zh-CN" altLang="en-US" sz="32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99163" y="2154522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95303" y="4289133"/>
            <a:ext cx="2759502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99163" y="4289133"/>
            <a:ext cx="2839305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sz="13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……</a:t>
            </a:r>
            <a:endParaRPr lang="en-US" altLang="zh-CN" sz="1300" kern="0" dirty="0">
              <a:solidFill>
                <a:sysClr val="windowText" lastClr="000000">
                  <a:lumMod val="75000"/>
                  <a:lumOff val="25000"/>
                </a:sys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889">
        <p:fade/>
      </p:transition>
    </mc:Choice>
    <mc:Fallback>
      <p:transition spd="med" advTm="48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6426815" y="981288"/>
            <a:ext cx="4457574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26815" y="528027"/>
            <a:ext cx="18774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添加标题内容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aphicFrame>
        <p:nvGraphicFramePr>
          <p:cNvPr id="50" name="Chart 17"/>
          <p:cNvGraphicFramePr/>
          <p:nvPr/>
        </p:nvGraphicFramePr>
        <p:xfrm>
          <a:off x="1497445" y="2158279"/>
          <a:ext cx="9454990" cy="3833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301">
        <p:fade/>
      </p:transition>
    </mc:Choice>
    <mc:Fallback>
      <p:transition spd="med" advTm="53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Graphic spid="50" grpId="0">
        <p:bldSub>
          <a:bldChart bld="series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88786" y="1667397"/>
              <a:ext cx="2878824" cy="477054"/>
              <a:chOff x="5590100" y="1767977"/>
              <a:chExt cx="2878824" cy="47705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0100" y="176797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Freeform 239"/>
          <p:cNvSpPr>
            <a:spLocks noEditPoints="1"/>
          </p:cNvSpPr>
          <p:nvPr/>
        </p:nvSpPr>
        <p:spPr bwMode="auto">
          <a:xfrm>
            <a:off x="4858074" y="1996812"/>
            <a:ext cx="2939799" cy="2939319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40"/>
          <p:cNvSpPr>
            <a:spLocks noEditPoints="1"/>
          </p:cNvSpPr>
          <p:nvPr/>
        </p:nvSpPr>
        <p:spPr bwMode="auto">
          <a:xfrm>
            <a:off x="2702221" y="3370492"/>
            <a:ext cx="2556577" cy="2556158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241"/>
          <p:cNvSpPr>
            <a:spLocks noEditPoints="1"/>
          </p:cNvSpPr>
          <p:nvPr/>
        </p:nvSpPr>
        <p:spPr bwMode="auto">
          <a:xfrm>
            <a:off x="1087763" y="2830638"/>
            <a:ext cx="1854875" cy="1854571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47"/>
          <p:cNvSpPr>
            <a:spLocks noEditPoints="1"/>
          </p:cNvSpPr>
          <p:nvPr/>
        </p:nvSpPr>
        <p:spPr bwMode="auto">
          <a:xfrm>
            <a:off x="3633160" y="4303023"/>
            <a:ext cx="694703" cy="692840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rgbClr val="EABA50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248"/>
          <p:cNvSpPr>
            <a:spLocks noEditPoints="1"/>
          </p:cNvSpPr>
          <p:nvPr/>
        </p:nvSpPr>
        <p:spPr bwMode="auto">
          <a:xfrm>
            <a:off x="5944750" y="3067562"/>
            <a:ext cx="796196" cy="799564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249"/>
          <p:cNvSpPr>
            <a:spLocks noEditPoints="1"/>
          </p:cNvSpPr>
          <p:nvPr/>
        </p:nvSpPr>
        <p:spPr bwMode="auto">
          <a:xfrm>
            <a:off x="1764968" y="3509482"/>
            <a:ext cx="503966" cy="503882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52" tIns="50376" rIns="100752" bIns="50376" numCol="1" anchor="t" anchorCtr="0" compatLnSpc="1"/>
          <a:lstStyle/>
          <a:p>
            <a:pPr>
              <a:defRPr/>
            </a:pPr>
            <a:endParaRPr lang="id-ID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9"/>
          <p:cNvGrpSpPr/>
          <p:nvPr/>
        </p:nvGrpSpPr>
        <p:grpSpPr>
          <a:xfrm>
            <a:off x="872177" y="2566025"/>
            <a:ext cx="1517406" cy="2512866"/>
            <a:chOff x="1498443" y="3296141"/>
            <a:chExt cx="1376598" cy="2280056"/>
          </a:xfrm>
          <a:solidFill>
            <a:schemeClr val="accent2"/>
          </a:solidFill>
        </p:grpSpPr>
        <p:grpSp>
          <p:nvGrpSpPr>
            <p:cNvPr id="15" name="Group 10"/>
            <p:cNvGrpSpPr/>
            <p:nvPr/>
          </p:nvGrpSpPr>
          <p:grpSpPr>
            <a:xfrm rot="20700000">
              <a:off x="1498443" y="3464825"/>
              <a:ext cx="1055686" cy="2111372"/>
              <a:chOff x="1480457" y="3328209"/>
              <a:chExt cx="1055686" cy="2111372"/>
            </a:xfrm>
            <a:grpFill/>
          </p:grpSpPr>
          <p:sp>
            <p:nvSpPr>
              <p:cNvPr id="18" name="Freeform 5"/>
              <p:cNvSpPr/>
              <p:nvPr/>
            </p:nvSpPr>
            <p:spPr bwMode="auto">
              <a:xfrm>
                <a:off x="1480457" y="3328209"/>
                <a:ext cx="1055686" cy="1055686"/>
              </a:xfrm>
              <a:custGeom>
                <a:avLst/>
                <a:gdLst>
                  <a:gd name="T0" fmla="*/ 482 w 482"/>
                  <a:gd name="T1" fmla="*/ 36 h 482"/>
                  <a:gd name="T2" fmla="*/ 482 w 482"/>
                  <a:gd name="T3" fmla="*/ 0 h 482"/>
                  <a:gd name="T4" fmla="*/ 0 w 482"/>
                  <a:gd name="T5" fmla="*/ 482 h 482"/>
                  <a:gd name="T6" fmla="*/ 36 w 482"/>
                  <a:gd name="T7" fmla="*/ 482 h 482"/>
                  <a:gd name="T8" fmla="*/ 482 w 482"/>
                  <a:gd name="T9" fmla="*/ 3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482">
                    <a:moveTo>
                      <a:pt x="482" y="36"/>
                    </a:moveTo>
                    <a:cubicBezTo>
                      <a:pt x="482" y="0"/>
                      <a:pt x="482" y="0"/>
                      <a:pt x="482" y="0"/>
                    </a:cubicBezTo>
                    <a:cubicBezTo>
                      <a:pt x="216" y="0"/>
                      <a:pt x="0" y="216"/>
                      <a:pt x="0" y="482"/>
                    </a:cubicBezTo>
                    <a:cubicBezTo>
                      <a:pt x="36" y="482"/>
                      <a:pt x="36" y="482"/>
                      <a:pt x="36" y="482"/>
                    </a:cubicBezTo>
                    <a:cubicBezTo>
                      <a:pt x="36" y="236"/>
                      <a:pt x="235" y="36"/>
                      <a:pt x="482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id-ID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6"/>
              <p:cNvSpPr/>
              <p:nvPr/>
            </p:nvSpPr>
            <p:spPr bwMode="auto">
              <a:xfrm>
                <a:off x="1480457" y="4383895"/>
                <a:ext cx="1055686" cy="1055686"/>
              </a:xfrm>
              <a:custGeom>
                <a:avLst/>
                <a:gdLst>
                  <a:gd name="T0" fmla="*/ 36 w 482"/>
                  <a:gd name="T1" fmla="*/ 0 h 482"/>
                  <a:gd name="T2" fmla="*/ 36 w 482"/>
                  <a:gd name="T3" fmla="*/ 0 h 482"/>
                  <a:gd name="T4" fmla="*/ 0 w 482"/>
                  <a:gd name="T5" fmla="*/ 0 h 482"/>
                  <a:gd name="T6" fmla="*/ 482 w 482"/>
                  <a:gd name="T7" fmla="*/ 482 h 482"/>
                  <a:gd name="T8" fmla="*/ 482 w 482"/>
                  <a:gd name="T9" fmla="*/ 447 h 482"/>
                  <a:gd name="T10" fmla="*/ 36 w 482"/>
                  <a:gd name="T11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67"/>
                      <a:pt x="216" y="482"/>
                      <a:pt x="482" y="482"/>
                    </a:cubicBezTo>
                    <a:cubicBezTo>
                      <a:pt x="482" y="447"/>
                      <a:pt x="482" y="447"/>
                      <a:pt x="482" y="447"/>
                    </a:cubicBezTo>
                    <a:cubicBezTo>
                      <a:pt x="235" y="447"/>
                      <a:pt x="36" y="247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id-ID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Oval 11"/>
            <p:cNvSpPr/>
            <p:nvPr/>
          </p:nvSpPr>
          <p:spPr>
            <a:xfrm>
              <a:off x="2221301" y="3296141"/>
              <a:ext cx="174172" cy="17417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d-ID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12"/>
            <p:cNvSpPr/>
            <p:nvPr/>
          </p:nvSpPr>
          <p:spPr>
            <a:xfrm>
              <a:off x="2700869" y="5282871"/>
              <a:ext cx="174172" cy="174172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id-ID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28685" y="1517180"/>
            <a:ext cx="1588466" cy="517234"/>
          </a:xfrm>
          <a:prstGeom prst="rect">
            <a:avLst/>
          </a:prstGeom>
          <a:noFill/>
        </p:spPr>
        <p:txBody>
          <a:bodyPr wrap="none" lIns="100752" tIns="50376" rIns="100752" bIns="50376" rtlCol="0">
            <a:spAutoFit/>
          </a:bodyPr>
          <a:lstStyle/>
          <a:p>
            <a:pPr>
              <a:defRPr/>
            </a:pPr>
            <a:r>
              <a:rPr lang="zh-CN" altLang="en-US" sz="27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填加标题</a:t>
            </a:r>
            <a:endParaRPr lang="id-ID" sz="27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8686" y="1941869"/>
            <a:ext cx="2970335" cy="609567"/>
          </a:xfrm>
          <a:prstGeom prst="rect">
            <a:avLst/>
          </a:prstGeom>
          <a:noFill/>
        </p:spPr>
        <p:txBody>
          <a:bodyPr wrap="square" lIns="100752" tIns="50376" rIns="100752" bIns="50376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1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8015170" y="1813980"/>
            <a:ext cx="2970335" cy="1024856"/>
            <a:chOff x="8198838" y="2976912"/>
            <a:chExt cx="2694701" cy="929906"/>
          </a:xfrm>
        </p:grpSpPr>
        <p:sp>
          <p:nvSpPr>
            <p:cNvPr id="23" name="TextBox 22"/>
            <p:cNvSpPr txBox="1"/>
            <p:nvPr/>
          </p:nvSpPr>
          <p:spPr>
            <a:xfrm>
              <a:off x="8198838" y="2976912"/>
              <a:ext cx="1424002" cy="460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7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填加标题</a:t>
              </a:r>
              <a:endParaRPr lang="id-ID" altLang="zh-CN" sz="27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98838" y="3362257"/>
              <a:ext cx="2694701" cy="544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1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</a:t>
              </a:r>
              <a:endParaRPr lang="en-US" sz="11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8015170" y="4774258"/>
            <a:ext cx="2970335" cy="1024856"/>
            <a:chOff x="8198838" y="3752829"/>
            <a:chExt cx="2694701" cy="929906"/>
          </a:xfrm>
        </p:grpSpPr>
        <p:sp>
          <p:nvSpPr>
            <p:cNvPr id="26" name="TextBox 25"/>
            <p:cNvSpPr txBox="1"/>
            <p:nvPr/>
          </p:nvSpPr>
          <p:spPr>
            <a:xfrm>
              <a:off x="8198838" y="3752829"/>
              <a:ext cx="1424002" cy="460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7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填加标题</a:t>
              </a:r>
              <a:endParaRPr lang="id-ID" altLang="zh-CN" sz="27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98838" y="4138174"/>
              <a:ext cx="2694701" cy="544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1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</a:t>
              </a:r>
              <a:endParaRPr lang="en-US" sz="11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026411" y="3002674"/>
            <a:ext cx="3903710" cy="1641001"/>
          </a:xfrm>
          <a:prstGeom prst="rect">
            <a:avLst/>
          </a:prstGeom>
          <a:noFill/>
        </p:spPr>
        <p:txBody>
          <a:bodyPr wrap="square" lIns="100752" tIns="50376" rIns="100752" bIns="50376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r>
              <a:rPr lang="id-ID" sz="13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此处添加详细文本描述，并符合整体语言风格，语言描述尽量简洁生动。</a:t>
            </a:r>
            <a:endParaRPr lang="id-ID" sz="13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endParaRPr lang="id-ID" sz="13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Straight Connector 24"/>
          <p:cNvCxnSpPr/>
          <p:nvPr/>
        </p:nvCxnSpPr>
        <p:spPr>
          <a:xfrm>
            <a:off x="5363557" y="5451762"/>
            <a:ext cx="2623326" cy="0"/>
          </a:xfrm>
          <a:prstGeom prst="line">
            <a:avLst/>
          </a:prstGeom>
          <a:noFill/>
          <a:ln w="28575" cap="flat" cmpd="sng" algn="ctr">
            <a:solidFill>
              <a:srgbClr val="EABA50"/>
            </a:solidFill>
            <a:prstDash val="sysDash"/>
            <a:tailEnd type="oval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83">
        <p:fade/>
      </p:transition>
    </mc:Choice>
    <mc:Fallback>
      <p:transition spd="med" advTm="59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5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20" grpId="0"/>
      <p:bldP spid="21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8"/>
          <a:stretch>
            <a:fillRect/>
          </a:stretch>
        </p:blipFill>
        <p:spPr>
          <a:xfrm>
            <a:off x="3846685" y="0"/>
            <a:ext cx="4572920" cy="39497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32992" y="1725971"/>
            <a:ext cx="2634054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300" b="1" kern="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5300" b="1" kern="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26657" y="4353003"/>
            <a:ext cx="595547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000" b="1" kern="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单击此处添加标题四</a:t>
            </a:r>
            <a:endParaRPr lang="zh-CN" altLang="en-US" sz="5000" b="1" kern="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流程图: 延期 14"/>
          <p:cNvSpPr/>
          <p:nvPr/>
        </p:nvSpPr>
        <p:spPr>
          <a:xfrm rot="10800000">
            <a:off x="2922102" y="4209661"/>
            <a:ext cx="6414406" cy="1124708"/>
          </a:xfrm>
          <a:custGeom>
            <a:avLst/>
            <a:gdLst/>
            <a:ahLst/>
            <a:cxnLst/>
            <a:rect l="l" t="t" r="r" b="b"/>
            <a:pathLst>
              <a:path w="5450000" h="771896">
                <a:moveTo>
                  <a:pt x="5052569" y="771896"/>
                </a:moveTo>
                <a:lnTo>
                  <a:pt x="4952013" y="771896"/>
                </a:lnTo>
                <a:lnTo>
                  <a:pt x="4655138" y="771896"/>
                </a:lnTo>
                <a:lnTo>
                  <a:pt x="794862" y="771896"/>
                </a:lnTo>
                <a:lnTo>
                  <a:pt x="397432" y="771896"/>
                </a:lnTo>
                <a:lnTo>
                  <a:pt x="397431" y="771896"/>
                </a:lnTo>
                <a:cubicBezTo>
                  <a:pt x="177936" y="771896"/>
                  <a:pt x="0" y="599101"/>
                  <a:pt x="0" y="385948"/>
                </a:cubicBezTo>
                <a:cubicBezTo>
                  <a:pt x="0" y="172795"/>
                  <a:pt x="177936" y="0"/>
                  <a:pt x="397431" y="0"/>
                </a:cubicBezTo>
                <a:lnTo>
                  <a:pt x="397432" y="0"/>
                </a:lnTo>
                <a:lnTo>
                  <a:pt x="794862" y="0"/>
                </a:lnTo>
                <a:lnTo>
                  <a:pt x="4655138" y="0"/>
                </a:lnTo>
                <a:lnTo>
                  <a:pt x="4952013" y="0"/>
                </a:lnTo>
                <a:lnTo>
                  <a:pt x="5052569" y="0"/>
                </a:lnTo>
                <a:cubicBezTo>
                  <a:pt x="5272064" y="0"/>
                  <a:pt x="5450000" y="172795"/>
                  <a:pt x="5450000" y="385948"/>
                </a:cubicBezTo>
                <a:cubicBezTo>
                  <a:pt x="5450000" y="599101"/>
                  <a:pt x="5272064" y="771896"/>
                  <a:pt x="5052569" y="771896"/>
                </a:cubicBezTo>
                <a:close/>
              </a:path>
            </a:pathLst>
          </a:custGeom>
          <a:noFill/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111">
        <p:fade/>
      </p:transition>
    </mc:Choice>
    <mc:Fallback>
      <p:transition spd="med" advTm="41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8" name="Picture 6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152" y="4226644"/>
            <a:ext cx="2083293" cy="1666635"/>
          </a:xfrm>
          <a:prstGeom prst="rect">
            <a:avLst/>
          </a:prstGeom>
        </p:spPr>
      </p:pic>
      <p:grpSp>
        <p:nvGrpSpPr>
          <p:cNvPr id="9" name="Group 10"/>
          <p:cNvGrpSpPr/>
          <p:nvPr/>
        </p:nvGrpSpPr>
        <p:grpSpPr>
          <a:xfrm flipV="1">
            <a:off x="6339909" y="2632396"/>
            <a:ext cx="2620670" cy="1568977"/>
            <a:chOff x="2208591" y="1011069"/>
            <a:chExt cx="2620986" cy="1569165"/>
          </a:xfrm>
        </p:grpSpPr>
        <p:sp>
          <p:nvSpPr>
            <p:cNvPr id="10" name="Isosceles Triangle 6"/>
            <p:cNvSpPr/>
            <p:nvPr/>
          </p:nvSpPr>
          <p:spPr>
            <a:xfrm rot="16200000">
              <a:off x="1891403" y="1328257"/>
              <a:ext cx="1569165" cy="934789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0 w 1569165"/>
                <a:gd name="connsiteY0-26" fmla="*/ 934790 h 934790"/>
                <a:gd name="connsiteX1-27" fmla="*/ 1569165 w 1569165"/>
                <a:gd name="connsiteY1-28" fmla="*/ 0 h 934790"/>
                <a:gd name="connsiteX2-29" fmla="*/ 973507 w 1569165"/>
                <a:gd name="connsiteY2-30" fmla="*/ 934790 h 934790"/>
                <a:gd name="connsiteX3-31" fmla="*/ 0 w 1569165"/>
                <a:gd name="connsiteY3-32" fmla="*/ 934790 h 9347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69165" h="934790">
                  <a:moveTo>
                    <a:pt x="0" y="934790"/>
                  </a:moveTo>
                  <a:lnTo>
                    <a:pt x="1569165" y="0"/>
                  </a:lnTo>
                  <a:lnTo>
                    <a:pt x="973507" y="934790"/>
                  </a:lnTo>
                  <a:lnTo>
                    <a:pt x="0" y="934790"/>
                  </a:lnTo>
                  <a:close/>
                </a:path>
              </a:pathLst>
            </a:custGeom>
            <a:solidFill>
              <a:srgbClr val="9BC319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3143380" y="1606726"/>
              <a:ext cx="1686197" cy="973508"/>
            </a:xfrm>
            <a:prstGeom prst="rect">
              <a:avLst/>
            </a:prstGeom>
            <a:solidFill>
              <a:srgbClr val="9BC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2" name="Group 17"/>
          <p:cNvGrpSpPr/>
          <p:nvPr/>
        </p:nvGrpSpPr>
        <p:grpSpPr>
          <a:xfrm>
            <a:off x="5989474" y="1230189"/>
            <a:ext cx="3720582" cy="2946106"/>
            <a:chOff x="1912341" y="1606726"/>
            <a:chExt cx="3721031" cy="2946461"/>
          </a:xfrm>
        </p:grpSpPr>
        <p:sp>
          <p:nvSpPr>
            <p:cNvPr id="13" name="Isosceles Triangle 6"/>
            <p:cNvSpPr/>
            <p:nvPr/>
          </p:nvSpPr>
          <p:spPr>
            <a:xfrm rot="16200000">
              <a:off x="1054631" y="2464437"/>
              <a:ext cx="2946460" cy="1231039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1972953 w 2946460"/>
                <a:gd name="connsiteY0-26" fmla="*/ 1231041 h 1231041"/>
                <a:gd name="connsiteX1-27" fmla="*/ 0 w 2946460"/>
                <a:gd name="connsiteY1-28" fmla="*/ 0 h 1231041"/>
                <a:gd name="connsiteX2-29" fmla="*/ 2946460 w 2946460"/>
                <a:gd name="connsiteY2-30" fmla="*/ 1231041 h 1231041"/>
                <a:gd name="connsiteX3-31" fmla="*/ 1972953 w 2946460"/>
                <a:gd name="connsiteY3-32" fmla="*/ 1231041 h 12310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946460" h="1231041">
                  <a:moveTo>
                    <a:pt x="1972953" y="1231041"/>
                  </a:moveTo>
                  <a:lnTo>
                    <a:pt x="0" y="0"/>
                  </a:lnTo>
                  <a:lnTo>
                    <a:pt x="2946460" y="1231041"/>
                  </a:lnTo>
                  <a:lnTo>
                    <a:pt x="1972953" y="1231041"/>
                  </a:ln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" name="Rectangle 21"/>
            <p:cNvSpPr/>
            <p:nvPr/>
          </p:nvSpPr>
          <p:spPr>
            <a:xfrm>
              <a:off x="3143379" y="1606726"/>
              <a:ext cx="2489993" cy="973508"/>
            </a:xfrm>
            <a:prstGeom prst="rect">
              <a:avLst/>
            </a:pr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24"/>
          <p:cNvGrpSpPr/>
          <p:nvPr/>
        </p:nvGrpSpPr>
        <p:grpSpPr>
          <a:xfrm flipH="1">
            <a:off x="2032000" y="2624755"/>
            <a:ext cx="3715861" cy="2121858"/>
            <a:chOff x="2118429" y="1606726"/>
            <a:chExt cx="3716311" cy="2122114"/>
          </a:xfrm>
        </p:grpSpPr>
        <p:sp>
          <p:nvSpPr>
            <p:cNvPr id="16" name="Isosceles Triangle 6"/>
            <p:cNvSpPr/>
            <p:nvPr/>
          </p:nvSpPr>
          <p:spPr>
            <a:xfrm rot="16200000">
              <a:off x="1569848" y="2155308"/>
              <a:ext cx="2122113" cy="1024952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1148606 w 2122113"/>
                <a:gd name="connsiteY0-26" fmla="*/ 1024953 h 1024953"/>
                <a:gd name="connsiteX1-27" fmla="*/ 0 w 2122113"/>
                <a:gd name="connsiteY1-28" fmla="*/ 0 h 1024953"/>
                <a:gd name="connsiteX2-29" fmla="*/ 2122113 w 2122113"/>
                <a:gd name="connsiteY2-30" fmla="*/ 1024953 h 1024953"/>
                <a:gd name="connsiteX3-31" fmla="*/ 1148606 w 2122113"/>
                <a:gd name="connsiteY3-32" fmla="*/ 1024953 h 10249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122113" h="1024953">
                  <a:moveTo>
                    <a:pt x="1148606" y="1024953"/>
                  </a:moveTo>
                  <a:lnTo>
                    <a:pt x="0" y="0"/>
                  </a:lnTo>
                  <a:lnTo>
                    <a:pt x="2122113" y="1024953"/>
                  </a:lnTo>
                  <a:lnTo>
                    <a:pt x="1148606" y="102495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7" name="Rectangle 28"/>
            <p:cNvSpPr/>
            <p:nvPr/>
          </p:nvSpPr>
          <p:spPr>
            <a:xfrm>
              <a:off x="3143380" y="1606726"/>
              <a:ext cx="2691360" cy="9735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31"/>
          <p:cNvGrpSpPr/>
          <p:nvPr/>
        </p:nvGrpSpPr>
        <p:grpSpPr>
          <a:xfrm flipH="1" flipV="1">
            <a:off x="3006440" y="3973267"/>
            <a:ext cx="2736574" cy="1182610"/>
            <a:chOff x="2092672" y="1397482"/>
            <a:chExt cx="2736905" cy="1182752"/>
          </a:xfrm>
        </p:grpSpPr>
        <p:sp>
          <p:nvSpPr>
            <p:cNvPr id="19" name="Isosceles Triangle 6"/>
            <p:cNvSpPr/>
            <p:nvPr/>
          </p:nvSpPr>
          <p:spPr>
            <a:xfrm rot="16200000">
              <a:off x="2026651" y="1463503"/>
              <a:ext cx="1182752" cy="1050710"/>
            </a:xfrm>
            <a:custGeom>
              <a:avLst/>
              <a:gdLst>
                <a:gd name="connsiteX0" fmla="*/ 0 w 973507"/>
                <a:gd name="connsiteY0" fmla="*/ 1001183 h 1001183"/>
                <a:gd name="connsiteX1" fmla="*/ 486754 w 973507"/>
                <a:gd name="connsiteY1" fmla="*/ 0 h 1001183"/>
                <a:gd name="connsiteX2" fmla="*/ 973507 w 973507"/>
                <a:gd name="connsiteY2" fmla="*/ 1001183 h 1001183"/>
                <a:gd name="connsiteX3" fmla="*/ 0 w 973507"/>
                <a:gd name="connsiteY3" fmla="*/ 1001183 h 1001183"/>
                <a:gd name="connsiteX0-1" fmla="*/ 1077503 w 2051010"/>
                <a:gd name="connsiteY0-2" fmla="*/ 1001183 h 1001183"/>
                <a:gd name="connsiteX1-3" fmla="*/ 0 w 2051010"/>
                <a:gd name="connsiteY1-4" fmla="*/ 0 h 1001183"/>
                <a:gd name="connsiteX2-5" fmla="*/ 2051010 w 2051010"/>
                <a:gd name="connsiteY2-6" fmla="*/ 1001183 h 1001183"/>
                <a:gd name="connsiteX3-7" fmla="*/ 1077503 w 2051010"/>
                <a:gd name="connsiteY3-8" fmla="*/ 1001183 h 1001183"/>
                <a:gd name="connsiteX0-9" fmla="*/ 1094334 w 2067841"/>
                <a:gd name="connsiteY0-10" fmla="*/ 1001180 h 1001180"/>
                <a:gd name="connsiteX1-11" fmla="*/ 0 w 2067841"/>
                <a:gd name="connsiteY1-12" fmla="*/ 0 h 1001180"/>
                <a:gd name="connsiteX2-13" fmla="*/ 2067841 w 2067841"/>
                <a:gd name="connsiteY2-14" fmla="*/ 1001180 h 1001180"/>
                <a:gd name="connsiteX3-15" fmla="*/ 1094334 w 2067841"/>
                <a:gd name="connsiteY3-16" fmla="*/ 1001180 h 1001180"/>
                <a:gd name="connsiteX0-17" fmla="*/ 362900 w 1336407"/>
                <a:gd name="connsiteY0-18" fmla="*/ 1076475 h 1076475"/>
                <a:gd name="connsiteX1-19" fmla="*/ 0 w 1336407"/>
                <a:gd name="connsiteY1-20" fmla="*/ 0 h 1076475"/>
                <a:gd name="connsiteX2-21" fmla="*/ 1336407 w 1336407"/>
                <a:gd name="connsiteY2-22" fmla="*/ 1076475 h 1076475"/>
                <a:gd name="connsiteX3-23" fmla="*/ 362900 w 1336407"/>
                <a:gd name="connsiteY3-24" fmla="*/ 1076475 h 1076475"/>
                <a:gd name="connsiteX0-25" fmla="*/ 0 w 1182752"/>
                <a:gd name="connsiteY0-26" fmla="*/ 1050711 h 1050711"/>
                <a:gd name="connsiteX1-27" fmla="*/ 1182752 w 1182752"/>
                <a:gd name="connsiteY1-28" fmla="*/ 0 h 1050711"/>
                <a:gd name="connsiteX2-29" fmla="*/ 973507 w 1182752"/>
                <a:gd name="connsiteY2-30" fmla="*/ 1050711 h 1050711"/>
                <a:gd name="connsiteX3-31" fmla="*/ 0 w 1182752"/>
                <a:gd name="connsiteY3-32" fmla="*/ 1050711 h 10507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82752" h="1050711">
                  <a:moveTo>
                    <a:pt x="0" y="1050711"/>
                  </a:moveTo>
                  <a:lnTo>
                    <a:pt x="1182752" y="0"/>
                  </a:lnTo>
                  <a:lnTo>
                    <a:pt x="973507" y="1050711"/>
                  </a:lnTo>
                  <a:lnTo>
                    <a:pt x="0" y="1050711"/>
                  </a:ln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0" name="Rectangle 35"/>
            <p:cNvSpPr/>
            <p:nvPr/>
          </p:nvSpPr>
          <p:spPr>
            <a:xfrm>
              <a:off x="3143380" y="1606726"/>
              <a:ext cx="1686197" cy="973508"/>
            </a:xfrm>
            <a:prstGeom prst="rect">
              <a:avLst/>
            </a:prstGeom>
            <a:solidFill>
              <a:srgbClr val="EABA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215990" y="4744231"/>
            <a:ext cx="3979290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。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07704" y="43461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id-ID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3" name="Group 1"/>
          <p:cNvGrpSpPr/>
          <p:nvPr/>
        </p:nvGrpSpPr>
        <p:grpSpPr>
          <a:xfrm>
            <a:off x="2145379" y="2632395"/>
            <a:ext cx="2145807" cy="881836"/>
            <a:chOff x="2145379" y="2632395"/>
            <a:chExt cx="2145807" cy="881836"/>
          </a:xfrm>
        </p:grpSpPr>
        <p:sp>
          <p:nvSpPr>
            <p:cNvPr id="24" name="TextBox 23"/>
            <p:cNvSpPr txBox="1"/>
            <p:nvPr/>
          </p:nvSpPr>
          <p:spPr>
            <a:xfrm>
              <a:off x="2145379" y="26323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15564" y="2960233"/>
              <a:ext cx="207562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6" name="Group 29"/>
          <p:cNvGrpSpPr/>
          <p:nvPr/>
        </p:nvGrpSpPr>
        <p:grpSpPr>
          <a:xfrm>
            <a:off x="7319771" y="1245955"/>
            <a:ext cx="2226253" cy="861800"/>
            <a:chOff x="2145379" y="2648161"/>
            <a:chExt cx="2226253" cy="861800"/>
          </a:xfrm>
        </p:grpSpPr>
        <p:sp>
          <p:nvSpPr>
            <p:cNvPr id="27" name="TextBox 26"/>
            <p:cNvSpPr txBox="1"/>
            <p:nvPr/>
          </p:nvSpPr>
          <p:spPr>
            <a:xfrm>
              <a:off x="2145379" y="264816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96010" y="2987959"/>
              <a:ext cx="2075622" cy="522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3104144" y="3991629"/>
            <a:ext cx="1851938" cy="923330"/>
            <a:chOff x="2280042" y="2704545"/>
            <a:chExt cx="1851938" cy="923330"/>
          </a:xfrm>
        </p:grpSpPr>
        <p:sp>
          <p:nvSpPr>
            <p:cNvPr id="30" name="TextBox 29"/>
            <p:cNvSpPr txBox="1"/>
            <p:nvPr/>
          </p:nvSpPr>
          <p:spPr>
            <a:xfrm>
              <a:off x="2280042" y="270454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80042" y="3073877"/>
              <a:ext cx="185193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单击这里输入文字描述信息，文字尽量控制在</a:t>
              </a:r>
              <a:r>
                <a:rPr lang="en-US" altLang="zh-CN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200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字以内。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2" name="Group 38"/>
          <p:cNvGrpSpPr/>
          <p:nvPr/>
        </p:nvGrpSpPr>
        <p:grpSpPr>
          <a:xfrm>
            <a:off x="7261541" y="2659953"/>
            <a:ext cx="1630486" cy="903045"/>
            <a:chOff x="2169228" y="2695970"/>
            <a:chExt cx="1630486" cy="903045"/>
          </a:xfrm>
        </p:grpSpPr>
        <p:sp>
          <p:nvSpPr>
            <p:cNvPr id="33" name="TextBox 32"/>
            <p:cNvSpPr txBox="1"/>
            <p:nvPr/>
          </p:nvSpPr>
          <p:spPr>
            <a:xfrm>
              <a:off x="2169228" y="269597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227458" y="3045017"/>
              <a:ext cx="157225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单击这里输入文字描述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信息</a:t>
              </a:r>
              <a:r>
                <a:rPr lang="zh-CN" altLang="en-US" sz="1200" dirty="0">
                  <a:solidFill>
                    <a:schemeClr val="bg1"/>
                  </a:solidFill>
                  <a:ea typeface="微软雅黑 Light"/>
                  <a:cs typeface="Lato Light" charset="0"/>
                  <a:sym typeface="Arial" panose="020B0604020202020204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448">
        <p:fade/>
      </p:transition>
    </mc:Choice>
    <mc:Fallback>
      <p:transition spd="med" advTm="6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10"/>
          <p:cNvGrpSpPr/>
          <p:nvPr/>
        </p:nvGrpSpPr>
        <p:grpSpPr>
          <a:xfrm>
            <a:off x="6390929" y="1895005"/>
            <a:ext cx="1617076" cy="1618520"/>
            <a:chOff x="6376412" y="1678768"/>
            <a:chExt cx="1617076" cy="1618520"/>
          </a:xfrm>
        </p:grpSpPr>
        <p:sp>
          <p:nvSpPr>
            <p:cNvPr id="9" name="Freeform 35"/>
            <p:cNvSpPr>
              <a:spLocks noEditPoints="1"/>
            </p:cNvSpPr>
            <p:nvPr/>
          </p:nvSpPr>
          <p:spPr bwMode="auto">
            <a:xfrm>
              <a:off x="6376412" y="167876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Shape 4168"/>
            <p:cNvSpPr/>
            <p:nvPr/>
          </p:nvSpPr>
          <p:spPr>
            <a:xfrm>
              <a:off x="7101470" y="2315605"/>
              <a:ext cx="519944" cy="337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3619397" y="2626678"/>
            <a:ext cx="586398" cy="386118"/>
            <a:chOff x="3672114" y="2961703"/>
            <a:chExt cx="1188615" cy="782652"/>
          </a:xfrm>
        </p:grpSpPr>
        <p:cxnSp>
          <p:nvCxnSpPr>
            <p:cNvPr id="12" name="Straight Connector 17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8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9"/>
          <p:cNvGrpSpPr/>
          <p:nvPr/>
        </p:nvGrpSpPr>
        <p:grpSpPr>
          <a:xfrm flipH="1">
            <a:off x="6530037" y="3357793"/>
            <a:ext cx="1188614" cy="1029006"/>
            <a:chOff x="3672114" y="2961703"/>
            <a:chExt cx="1188615" cy="782652"/>
          </a:xfrm>
        </p:grpSpPr>
        <p:cxnSp>
          <p:nvCxnSpPr>
            <p:cNvPr id="15" name="Straight Connector 20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22"/>
          <p:cNvGrpSpPr/>
          <p:nvPr/>
        </p:nvGrpSpPr>
        <p:grpSpPr>
          <a:xfrm flipH="1">
            <a:off x="7984103" y="2626678"/>
            <a:ext cx="586398" cy="386118"/>
            <a:chOff x="3672114" y="2961703"/>
            <a:chExt cx="1188615" cy="782652"/>
          </a:xfrm>
        </p:grpSpPr>
        <p:cxnSp>
          <p:nvCxnSpPr>
            <p:cNvPr id="18" name="Straight Connector 23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4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5"/>
          <p:cNvGrpSpPr/>
          <p:nvPr/>
        </p:nvGrpSpPr>
        <p:grpSpPr>
          <a:xfrm>
            <a:off x="8791711" y="2783053"/>
            <a:ext cx="2695439" cy="1025100"/>
            <a:chOff x="9179005" y="2455834"/>
            <a:chExt cx="2695439" cy="1025100"/>
          </a:xfrm>
        </p:grpSpPr>
        <p:sp>
          <p:nvSpPr>
            <p:cNvPr id="21" name="TextBox 20"/>
            <p:cNvSpPr txBox="1"/>
            <p:nvPr/>
          </p:nvSpPr>
          <p:spPr>
            <a:xfrm>
              <a:off x="9256677" y="2871921"/>
              <a:ext cx="2617767" cy="6090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179005" y="2455834"/>
              <a:ext cx="1454948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2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3" name="Group 28"/>
          <p:cNvGrpSpPr/>
          <p:nvPr/>
        </p:nvGrpSpPr>
        <p:grpSpPr>
          <a:xfrm>
            <a:off x="1258401" y="2783053"/>
            <a:ext cx="2216125" cy="1329215"/>
            <a:chOff x="734616" y="2455834"/>
            <a:chExt cx="2216125" cy="1329215"/>
          </a:xfrm>
        </p:grpSpPr>
        <p:sp>
          <p:nvSpPr>
            <p:cNvPr id="24" name="TextBox 23"/>
            <p:cNvSpPr txBox="1"/>
            <p:nvPr/>
          </p:nvSpPr>
          <p:spPr>
            <a:xfrm>
              <a:off x="734616" y="2852871"/>
              <a:ext cx="2138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8462" y="2455834"/>
              <a:ext cx="163227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31"/>
          <p:cNvGrpSpPr/>
          <p:nvPr/>
        </p:nvGrpSpPr>
        <p:grpSpPr>
          <a:xfrm>
            <a:off x="7956627" y="4050938"/>
            <a:ext cx="2587548" cy="1062418"/>
            <a:chOff x="9198055" y="2455834"/>
            <a:chExt cx="2587548" cy="1062418"/>
          </a:xfrm>
        </p:grpSpPr>
        <p:sp>
          <p:nvSpPr>
            <p:cNvPr id="27" name="TextBox 26"/>
            <p:cNvSpPr txBox="1"/>
            <p:nvPr/>
          </p:nvSpPr>
          <p:spPr>
            <a:xfrm>
              <a:off x="9256676" y="2871921"/>
              <a:ext cx="2528927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98055" y="2455834"/>
              <a:ext cx="1672032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506898" y="4960095"/>
            <a:ext cx="4376554" cy="78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88175" y="458318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31" name="Group 1"/>
          <p:cNvGrpSpPr/>
          <p:nvPr/>
        </p:nvGrpSpPr>
        <p:grpSpPr>
          <a:xfrm>
            <a:off x="4199938" y="1895005"/>
            <a:ext cx="1617076" cy="1618520"/>
            <a:chOff x="4199938" y="2110158"/>
            <a:chExt cx="1617076" cy="1618520"/>
          </a:xfrm>
        </p:grpSpPr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199938" y="211015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rgbClr val="B2D2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3" name="AutoShape 28"/>
            <p:cNvSpPr/>
            <p:nvPr/>
          </p:nvSpPr>
          <p:spPr bwMode="auto">
            <a:xfrm>
              <a:off x="4556972" y="2641350"/>
              <a:ext cx="470875" cy="468993"/>
            </a:xfrm>
            <a:custGeom>
              <a:avLst/>
              <a:gdLst>
                <a:gd name="T0" fmla="*/ 198438 w 21600"/>
                <a:gd name="T1" fmla="*/ 198414 h 21558"/>
                <a:gd name="T2" fmla="*/ 198438 w 21600"/>
                <a:gd name="T3" fmla="*/ 198414 h 21558"/>
                <a:gd name="T4" fmla="*/ 198438 w 21600"/>
                <a:gd name="T5" fmla="*/ 198414 h 21558"/>
                <a:gd name="T6" fmla="*/ 198438 w 21600"/>
                <a:gd name="T7" fmla="*/ 198414 h 215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4" name="Group 3"/>
          <p:cNvGrpSpPr/>
          <p:nvPr/>
        </p:nvGrpSpPr>
        <p:grpSpPr>
          <a:xfrm>
            <a:off x="5292414" y="1895005"/>
            <a:ext cx="1617076" cy="1618520"/>
            <a:chOff x="5292414" y="2110158"/>
            <a:chExt cx="1617076" cy="1618520"/>
          </a:xfrm>
          <a:solidFill>
            <a:srgbClr val="F23B48"/>
          </a:solidFill>
        </p:grpSpPr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5847305" y="2683049"/>
              <a:ext cx="503249" cy="560296"/>
            </a:xfrm>
            <a:custGeom>
              <a:avLst/>
              <a:gdLst>
                <a:gd name="T0" fmla="*/ 1146 w 1181"/>
                <a:gd name="T1" fmla="*/ 102 h 1315"/>
                <a:gd name="T2" fmla="*/ 591 w 1181"/>
                <a:gd name="T3" fmla="*/ 0 h 1315"/>
                <a:gd name="T4" fmla="*/ 35 w 1181"/>
                <a:gd name="T5" fmla="*/ 102 h 1315"/>
                <a:gd name="T6" fmla="*/ 1 w 1181"/>
                <a:gd name="T7" fmla="*/ 165 h 1315"/>
                <a:gd name="T8" fmla="*/ 80 w 1181"/>
                <a:gd name="T9" fmla="*/ 582 h 1315"/>
                <a:gd name="T10" fmla="*/ 243 w 1181"/>
                <a:gd name="T11" fmla="*/ 952 h 1315"/>
                <a:gd name="T12" fmla="*/ 547 w 1181"/>
                <a:gd name="T13" fmla="*/ 1300 h 1315"/>
                <a:gd name="T14" fmla="*/ 591 w 1181"/>
                <a:gd name="T15" fmla="*/ 1315 h 1315"/>
                <a:gd name="T16" fmla="*/ 634 w 1181"/>
                <a:gd name="T17" fmla="*/ 1300 h 1315"/>
                <a:gd name="T18" fmla="*/ 938 w 1181"/>
                <a:gd name="T19" fmla="*/ 952 h 1315"/>
                <a:gd name="T20" fmla="*/ 1101 w 1181"/>
                <a:gd name="T21" fmla="*/ 582 h 1315"/>
                <a:gd name="T22" fmla="*/ 1180 w 1181"/>
                <a:gd name="T23" fmla="*/ 165 h 1315"/>
                <a:gd name="T24" fmla="*/ 1146 w 1181"/>
                <a:gd name="T25" fmla="*/ 102 h 1315"/>
                <a:gd name="T26" fmla="*/ 852 w 1181"/>
                <a:gd name="T27" fmla="*/ 443 h 1315"/>
                <a:gd name="T28" fmla="*/ 541 w 1181"/>
                <a:gd name="T29" fmla="*/ 754 h 1315"/>
                <a:gd name="T30" fmla="*/ 507 w 1181"/>
                <a:gd name="T31" fmla="*/ 768 h 1315"/>
                <a:gd name="T32" fmla="*/ 473 w 1181"/>
                <a:gd name="T33" fmla="*/ 754 h 1315"/>
                <a:gd name="T34" fmla="*/ 329 w 1181"/>
                <a:gd name="T35" fmla="*/ 610 h 1315"/>
                <a:gd name="T36" fmla="*/ 329 w 1181"/>
                <a:gd name="T37" fmla="*/ 543 h 1315"/>
                <a:gd name="T38" fmla="*/ 357 w 1181"/>
                <a:gd name="T39" fmla="*/ 515 h 1315"/>
                <a:gd name="T40" fmla="*/ 391 w 1181"/>
                <a:gd name="T41" fmla="*/ 501 h 1315"/>
                <a:gd name="T42" fmla="*/ 424 w 1181"/>
                <a:gd name="T43" fmla="*/ 515 h 1315"/>
                <a:gd name="T44" fmla="*/ 507 w 1181"/>
                <a:gd name="T45" fmla="*/ 597 h 1315"/>
                <a:gd name="T46" fmla="*/ 756 w 1181"/>
                <a:gd name="T47" fmla="*/ 348 h 1315"/>
                <a:gd name="T48" fmla="*/ 790 w 1181"/>
                <a:gd name="T49" fmla="*/ 334 h 1315"/>
                <a:gd name="T50" fmla="*/ 824 w 1181"/>
                <a:gd name="T51" fmla="*/ 348 h 1315"/>
                <a:gd name="T52" fmla="*/ 852 w 1181"/>
                <a:gd name="T53" fmla="*/ 376 h 1315"/>
                <a:gd name="T54" fmla="*/ 852 w 1181"/>
                <a:gd name="T55" fmla="*/ 443 h 1315"/>
                <a:gd name="T56" fmla="*/ 852 w 1181"/>
                <a:gd name="T57" fmla="*/ 443 h 1315"/>
                <a:gd name="T58" fmla="*/ 852 w 1181"/>
                <a:gd name="T59" fmla="*/ 443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81" h="1315">
                  <a:moveTo>
                    <a:pt x="1146" y="102"/>
                  </a:moveTo>
                  <a:cubicBezTo>
                    <a:pt x="1139" y="98"/>
                    <a:pt x="974" y="0"/>
                    <a:pt x="591" y="0"/>
                  </a:cubicBezTo>
                  <a:cubicBezTo>
                    <a:pt x="207" y="0"/>
                    <a:pt x="42" y="98"/>
                    <a:pt x="35" y="102"/>
                  </a:cubicBezTo>
                  <a:cubicBezTo>
                    <a:pt x="13" y="116"/>
                    <a:pt x="0" y="140"/>
                    <a:pt x="1" y="165"/>
                  </a:cubicBezTo>
                  <a:cubicBezTo>
                    <a:pt x="1" y="173"/>
                    <a:pt x="10" y="353"/>
                    <a:pt x="80" y="582"/>
                  </a:cubicBezTo>
                  <a:cubicBezTo>
                    <a:pt x="122" y="717"/>
                    <a:pt x="176" y="841"/>
                    <a:pt x="243" y="952"/>
                  </a:cubicBezTo>
                  <a:cubicBezTo>
                    <a:pt x="326" y="1091"/>
                    <a:pt x="429" y="1208"/>
                    <a:pt x="547" y="1300"/>
                  </a:cubicBezTo>
                  <a:cubicBezTo>
                    <a:pt x="560" y="1310"/>
                    <a:pt x="575" y="1315"/>
                    <a:pt x="591" y="1315"/>
                  </a:cubicBezTo>
                  <a:cubicBezTo>
                    <a:pt x="606" y="1315"/>
                    <a:pt x="621" y="1310"/>
                    <a:pt x="634" y="1300"/>
                  </a:cubicBezTo>
                  <a:cubicBezTo>
                    <a:pt x="752" y="1208"/>
                    <a:pt x="855" y="1091"/>
                    <a:pt x="938" y="952"/>
                  </a:cubicBezTo>
                  <a:cubicBezTo>
                    <a:pt x="1005" y="841"/>
                    <a:pt x="1059" y="717"/>
                    <a:pt x="1101" y="582"/>
                  </a:cubicBezTo>
                  <a:cubicBezTo>
                    <a:pt x="1171" y="353"/>
                    <a:pt x="1180" y="173"/>
                    <a:pt x="1180" y="165"/>
                  </a:cubicBezTo>
                  <a:cubicBezTo>
                    <a:pt x="1181" y="140"/>
                    <a:pt x="1168" y="116"/>
                    <a:pt x="1146" y="102"/>
                  </a:cubicBezTo>
                  <a:close/>
                  <a:moveTo>
                    <a:pt x="852" y="443"/>
                  </a:moveTo>
                  <a:cubicBezTo>
                    <a:pt x="541" y="754"/>
                    <a:pt x="541" y="754"/>
                    <a:pt x="541" y="754"/>
                  </a:cubicBezTo>
                  <a:cubicBezTo>
                    <a:pt x="532" y="763"/>
                    <a:pt x="520" y="768"/>
                    <a:pt x="507" y="768"/>
                  </a:cubicBezTo>
                  <a:cubicBezTo>
                    <a:pt x="494" y="768"/>
                    <a:pt x="482" y="763"/>
                    <a:pt x="473" y="754"/>
                  </a:cubicBezTo>
                  <a:cubicBezTo>
                    <a:pt x="329" y="610"/>
                    <a:pt x="329" y="610"/>
                    <a:pt x="329" y="610"/>
                  </a:cubicBezTo>
                  <a:cubicBezTo>
                    <a:pt x="311" y="591"/>
                    <a:pt x="311" y="561"/>
                    <a:pt x="329" y="543"/>
                  </a:cubicBezTo>
                  <a:cubicBezTo>
                    <a:pt x="357" y="515"/>
                    <a:pt x="357" y="515"/>
                    <a:pt x="357" y="515"/>
                  </a:cubicBezTo>
                  <a:cubicBezTo>
                    <a:pt x="366" y="506"/>
                    <a:pt x="378" y="501"/>
                    <a:pt x="391" y="501"/>
                  </a:cubicBezTo>
                  <a:cubicBezTo>
                    <a:pt x="403" y="501"/>
                    <a:pt x="415" y="506"/>
                    <a:pt x="424" y="515"/>
                  </a:cubicBezTo>
                  <a:cubicBezTo>
                    <a:pt x="507" y="597"/>
                    <a:pt x="507" y="597"/>
                    <a:pt x="507" y="597"/>
                  </a:cubicBezTo>
                  <a:cubicBezTo>
                    <a:pt x="756" y="348"/>
                    <a:pt x="756" y="348"/>
                    <a:pt x="756" y="348"/>
                  </a:cubicBezTo>
                  <a:cubicBezTo>
                    <a:pt x="765" y="339"/>
                    <a:pt x="777" y="334"/>
                    <a:pt x="790" y="334"/>
                  </a:cubicBezTo>
                  <a:cubicBezTo>
                    <a:pt x="803" y="334"/>
                    <a:pt x="815" y="339"/>
                    <a:pt x="824" y="348"/>
                  </a:cubicBezTo>
                  <a:cubicBezTo>
                    <a:pt x="852" y="376"/>
                    <a:pt x="852" y="376"/>
                    <a:pt x="852" y="376"/>
                  </a:cubicBezTo>
                  <a:cubicBezTo>
                    <a:pt x="870" y="395"/>
                    <a:pt x="870" y="425"/>
                    <a:pt x="852" y="443"/>
                  </a:cubicBezTo>
                  <a:close/>
                  <a:moveTo>
                    <a:pt x="852" y="443"/>
                  </a:moveTo>
                  <a:cubicBezTo>
                    <a:pt x="852" y="443"/>
                    <a:pt x="852" y="443"/>
                    <a:pt x="852" y="443"/>
                  </a:cubicBezTo>
                </a:path>
              </a:pathLst>
            </a:custGeom>
            <a:solidFill>
              <a:srgbClr val="EABA50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5292414" y="211015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rgbClr val="EABA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707">
        <p:fade/>
      </p:transition>
    </mc:Choice>
    <mc:Fallback>
      <p:transition spd="med" advTm="67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" name="Oval 2"/>
          <p:cNvSpPr>
            <a:spLocks noChangeAspect="1"/>
          </p:cNvSpPr>
          <p:nvPr/>
        </p:nvSpPr>
        <p:spPr>
          <a:xfrm>
            <a:off x="3105295" y="2950108"/>
            <a:ext cx="1782212" cy="1782212"/>
          </a:xfrm>
          <a:prstGeom prst="ellipse">
            <a:avLst/>
          </a:prstGeom>
          <a:solidFill>
            <a:srgbClr val="92D01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cxnSp>
        <p:nvCxnSpPr>
          <p:cNvPr id="9" name="Elbow Connector 6"/>
          <p:cNvCxnSpPr/>
          <p:nvPr/>
        </p:nvCxnSpPr>
        <p:spPr>
          <a:xfrm flipV="1">
            <a:off x="8145856" y="2240417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7"/>
          <p:cNvCxnSpPr>
            <a:stCxn id="30" idx="4"/>
          </p:cNvCxnSpPr>
          <p:nvPr/>
        </p:nvCxnSpPr>
        <p:spPr>
          <a:xfrm rot="5400000">
            <a:off x="4026740" y="3836885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9"/>
          <p:cNvCxnSpPr/>
          <p:nvPr/>
        </p:nvCxnSpPr>
        <p:spPr>
          <a:xfrm flipH="1" flipV="1">
            <a:off x="2977994" y="2261247"/>
            <a:ext cx="1002542" cy="690532"/>
          </a:xfrm>
          <a:prstGeom prst="bentConnector3">
            <a:avLst>
              <a:gd name="adj1" fmla="val -225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3"/>
          <p:cNvGrpSpPr/>
          <p:nvPr/>
        </p:nvGrpSpPr>
        <p:grpSpPr>
          <a:xfrm>
            <a:off x="1062044" y="1999467"/>
            <a:ext cx="1862132" cy="1334835"/>
            <a:chOff x="1062044" y="1543335"/>
            <a:chExt cx="1862132" cy="1334835"/>
          </a:xfrm>
        </p:grpSpPr>
        <p:sp>
          <p:nvSpPr>
            <p:cNvPr id="13" name="TextBox 12"/>
            <p:cNvSpPr txBox="1"/>
            <p:nvPr/>
          </p:nvSpPr>
          <p:spPr>
            <a:xfrm>
              <a:off x="1114426" y="1945992"/>
              <a:ext cx="1809750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4" name="Text Placeholder 2"/>
            <p:cNvSpPr txBox="1"/>
            <p:nvPr/>
          </p:nvSpPr>
          <p:spPr>
            <a:xfrm>
              <a:off x="1062044" y="1543335"/>
              <a:ext cx="185282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901408" y="4480721"/>
            <a:ext cx="2013460" cy="1322445"/>
            <a:chOff x="901408" y="4024589"/>
            <a:chExt cx="2013460" cy="1322445"/>
          </a:xfrm>
        </p:grpSpPr>
        <p:sp>
          <p:nvSpPr>
            <p:cNvPr id="16" name="TextBox 15"/>
            <p:cNvSpPr txBox="1"/>
            <p:nvPr/>
          </p:nvSpPr>
          <p:spPr>
            <a:xfrm>
              <a:off x="1166660" y="4414856"/>
              <a:ext cx="1685081" cy="9321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7" name="Text Placeholder 2"/>
            <p:cNvSpPr txBox="1"/>
            <p:nvPr/>
          </p:nvSpPr>
          <p:spPr>
            <a:xfrm>
              <a:off x="901408" y="4024589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19"/>
          <p:cNvGrpSpPr/>
          <p:nvPr/>
        </p:nvGrpSpPr>
        <p:grpSpPr>
          <a:xfrm>
            <a:off x="9172147" y="1999467"/>
            <a:ext cx="2257853" cy="1510653"/>
            <a:chOff x="1066508" y="1543335"/>
            <a:chExt cx="2257853" cy="1510653"/>
          </a:xfrm>
        </p:grpSpPr>
        <p:sp>
          <p:nvSpPr>
            <p:cNvPr id="19" name="TextBox 18"/>
            <p:cNvSpPr txBox="1"/>
            <p:nvPr/>
          </p:nvSpPr>
          <p:spPr>
            <a:xfrm>
              <a:off x="1166660" y="1945992"/>
              <a:ext cx="2157701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0" name="Text Placeholder 2"/>
            <p:cNvSpPr txBox="1"/>
            <p:nvPr/>
          </p:nvSpPr>
          <p:spPr>
            <a:xfrm>
              <a:off x="1066508" y="1543335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1" name="Group 22"/>
          <p:cNvGrpSpPr/>
          <p:nvPr/>
        </p:nvGrpSpPr>
        <p:grpSpPr>
          <a:xfrm>
            <a:off x="9172146" y="4485312"/>
            <a:ext cx="2476929" cy="1510653"/>
            <a:chOff x="1066507" y="1543335"/>
            <a:chExt cx="2476929" cy="1510653"/>
          </a:xfrm>
        </p:grpSpPr>
        <p:sp>
          <p:nvSpPr>
            <p:cNvPr id="22" name="TextBox 21"/>
            <p:cNvSpPr txBox="1"/>
            <p:nvPr/>
          </p:nvSpPr>
          <p:spPr>
            <a:xfrm>
              <a:off x="1166660" y="1945992"/>
              <a:ext cx="2376776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3" name="Text Placeholder 2"/>
            <p:cNvSpPr txBox="1"/>
            <p:nvPr/>
          </p:nvSpPr>
          <p:spPr>
            <a:xfrm>
              <a:off x="1066507" y="1543335"/>
              <a:ext cx="238920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24" name="Oval 33"/>
          <p:cNvSpPr>
            <a:spLocks noChangeAspect="1"/>
          </p:cNvSpPr>
          <p:nvPr/>
        </p:nvSpPr>
        <p:spPr>
          <a:xfrm>
            <a:off x="7292081" y="2950108"/>
            <a:ext cx="1782212" cy="178221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5" name="Group 50"/>
          <p:cNvGrpSpPr/>
          <p:nvPr/>
        </p:nvGrpSpPr>
        <p:grpSpPr>
          <a:xfrm>
            <a:off x="4069090" y="2447115"/>
            <a:ext cx="4074678" cy="2285205"/>
            <a:chOff x="4500890" y="3393861"/>
            <a:chExt cx="3177807" cy="1782212"/>
          </a:xfrm>
        </p:grpSpPr>
        <p:grpSp>
          <p:nvGrpSpPr>
            <p:cNvPr id="26" name="Group 25"/>
            <p:cNvGrpSpPr/>
            <p:nvPr/>
          </p:nvGrpSpPr>
          <p:grpSpPr>
            <a:xfrm>
              <a:off x="4500890" y="3393861"/>
              <a:ext cx="1782212" cy="1782212"/>
              <a:chOff x="4500890" y="2493976"/>
              <a:chExt cx="1782212" cy="1782212"/>
            </a:xfrm>
          </p:grpSpPr>
          <p:sp>
            <p:nvSpPr>
              <p:cNvPr id="30" name="Oval 26"/>
              <p:cNvSpPr>
                <a:spLocks noChangeAspect="1"/>
              </p:cNvSpPr>
              <p:nvPr/>
            </p:nvSpPr>
            <p:spPr>
              <a:xfrm>
                <a:off x="4500890" y="2493976"/>
                <a:ext cx="1782212" cy="1782212"/>
              </a:xfrm>
              <a:prstGeom prst="ellipse">
                <a:avLst/>
              </a:prstGeom>
              <a:solidFill>
                <a:srgbClr val="EABA50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31" name="Group 447"/>
              <p:cNvGrpSpPr/>
              <p:nvPr/>
            </p:nvGrpSpPr>
            <p:grpSpPr bwMode="auto">
              <a:xfrm>
                <a:off x="5214969" y="3169108"/>
                <a:ext cx="438619" cy="438619"/>
                <a:chOff x="0" y="0"/>
                <a:chExt cx="575" cy="575"/>
              </a:xfrm>
              <a:solidFill>
                <a:schemeClr val="bg1"/>
              </a:solidFill>
            </p:grpSpPr>
            <p:sp>
              <p:nvSpPr>
                <p:cNvPr id="32" name="AutoShape 443"/>
                <p:cNvSpPr/>
                <p:nvPr/>
              </p:nvSpPr>
              <p:spPr bwMode="auto">
                <a:xfrm>
                  <a:off x="0" y="296"/>
                  <a:ext cx="279" cy="27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16948" y="3429"/>
                      </a:moveTo>
                      <a:lnTo>
                        <a:pt x="9450" y="10928"/>
                      </a:lnTo>
                      <a:lnTo>
                        <a:pt x="8117" y="9596"/>
                      </a:lnTo>
                      <a:lnTo>
                        <a:pt x="15616" y="2098"/>
                      </a:lnTo>
                      <a:lnTo>
                        <a:pt x="13520" y="0"/>
                      </a:lnTo>
                      <a:lnTo>
                        <a:pt x="3894" y="9626"/>
                      </a:lnTo>
                      <a:lnTo>
                        <a:pt x="3890" y="9626"/>
                      </a:lnTo>
                      <a:lnTo>
                        <a:pt x="3890" y="9630"/>
                      </a:lnTo>
                      <a:lnTo>
                        <a:pt x="3889" y="9630"/>
                      </a:lnTo>
                      <a:lnTo>
                        <a:pt x="3890" y="9630"/>
                      </a:lnTo>
                      <a:lnTo>
                        <a:pt x="0" y="21600"/>
                      </a:lnTo>
                      <a:lnTo>
                        <a:pt x="11971" y="17712"/>
                      </a:lnTo>
                      <a:lnTo>
                        <a:pt x="11972" y="17712"/>
                      </a:lnTo>
                      <a:lnTo>
                        <a:pt x="11975" y="17711"/>
                      </a:lnTo>
                      <a:lnTo>
                        <a:pt x="11975" y="17709"/>
                      </a:lnTo>
                      <a:lnTo>
                        <a:pt x="21600" y="8083"/>
                      </a:lnTo>
                      <a:lnTo>
                        <a:pt x="16948" y="3429"/>
                      </a:lnTo>
                      <a:close/>
                      <a:moveTo>
                        <a:pt x="16948" y="342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3" name="AutoShape 444"/>
                <p:cNvSpPr/>
                <p:nvPr/>
              </p:nvSpPr>
              <p:spPr bwMode="auto">
                <a:xfrm>
                  <a:off x="296" y="104"/>
                  <a:ext cx="176" cy="1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600" h="21600">
                      <a:moveTo>
                        <a:pt x="3324" y="12115"/>
                      </a:moveTo>
                      <a:lnTo>
                        <a:pt x="8825" y="6614"/>
                      </a:lnTo>
                      <a:lnTo>
                        <a:pt x="10935" y="8723"/>
                      </a:lnTo>
                      <a:lnTo>
                        <a:pt x="5434" y="14225"/>
                      </a:lnTo>
                      <a:lnTo>
                        <a:pt x="12808" y="21600"/>
                      </a:lnTo>
                      <a:lnTo>
                        <a:pt x="21600" y="12807"/>
                      </a:lnTo>
                      <a:lnTo>
                        <a:pt x="8790" y="0"/>
                      </a:lnTo>
                      <a:lnTo>
                        <a:pt x="0" y="8791"/>
                      </a:lnTo>
                      <a:lnTo>
                        <a:pt x="3324" y="12115"/>
                      </a:lnTo>
                      <a:close/>
                      <a:moveTo>
                        <a:pt x="3324" y="12115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4" name="AutoShape 445"/>
                <p:cNvSpPr/>
                <p:nvPr/>
              </p:nvSpPr>
              <p:spPr bwMode="auto">
                <a:xfrm>
                  <a:off x="400" y="0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8576"/>
                      </a:moveTo>
                      <a:lnTo>
                        <a:pt x="8573" y="0"/>
                      </a:lnTo>
                      <a:lnTo>
                        <a:pt x="21600" y="13024"/>
                      </a:lnTo>
                      <a:lnTo>
                        <a:pt x="13027" y="21600"/>
                      </a:lnTo>
                      <a:lnTo>
                        <a:pt x="0" y="8576"/>
                      </a:lnTo>
                      <a:close/>
                      <a:moveTo>
                        <a:pt x="0" y="857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5" name="AutoShape 446"/>
                <p:cNvSpPr/>
                <p:nvPr/>
              </p:nvSpPr>
              <p:spPr bwMode="auto">
                <a:xfrm>
                  <a:off x="0" y="0"/>
                  <a:ext cx="575" cy="57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16712" y="12177"/>
                      </a:moveTo>
                      <a:cubicBezTo>
                        <a:pt x="16247" y="12177"/>
                        <a:pt x="15748" y="12329"/>
                        <a:pt x="15257" y="12582"/>
                      </a:cubicBezTo>
                      <a:lnTo>
                        <a:pt x="9013" y="6331"/>
                      </a:lnTo>
                      <a:cubicBezTo>
                        <a:pt x="9263" y="5840"/>
                        <a:pt x="9413" y="5346"/>
                        <a:pt x="9413" y="4893"/>
                      </a:cubicBezTo>
                      <a:cubicBezTo>
                        <a:pt x="9413" y="2407"/>
                        <a:pt x="7052" y="0"/>
                        <a:pt x="4571" y="0"/>
                      </a:cubicBezTo>
                      <a:cubicBezTo>
                        <a:pt x="4555" y="0"/>
                        <a:pt x="4540" y="0"/>
                        <a:pt x="4525" y="0"/>
                      </a:cubicBezTo>
                      <a:cubicBezTo>
                        <a:pt x="4515" y="0"/>
                        <a:pt x="4233" y="287"/>
                        <a:pt x="4079" y="441"/>
                      </a:cubicBezTo>
                      <a:cubicBezTo>
                        <a:pt x="6081" y="2445"/>
                        <a:pt x="5916" y="2120"/>
                        <a:pt x="5916" y="3349"/>
                      </a:cubicBezTo>
                      <a:cubicBezTo>
                        <a:pt x="5916" y="4347"/>
                        <a:pt x="4320" y="5922"/>
                        <a:pt x="3346" y="5922"/>
                      </a:cubicBezTo>
                      <a:cubicBezTo>
                        <a:pt x="3132" y="5922"/>
                        <a:pt x="2966" y="5928"/>
                        <a:pt x="2828" y="5928"/>
                      </a:cubicBezTo>
                      <a:cubicBezTo>
                        <a:pt x="2150" y="5928"/>
                        <a:pt x="2140" y="5784"/>
                        <a:pt x="441" y="4083"/>
                      </a:cubicBezTo>
                      <a:cubicBezTo>
                        <a:pt x="282" y="4242"/>
                        <a:pt x="0" y="4520"/>
                        <a:pt x="0" y="4529"/>
                      </a:cubicBezTo>
                      <a:cubicBezTo>
                        <a:pt x="31" y="7031"/>
                        <a:pt x="2390" y="9422"/>
                        <a:pt x="4888" y="9422"/>
                      </a:cubicBezTo>
                      <a:cubicBezTo>
                        <a:pt x="5341" y="9422"/>
                        <a:pt x="5824" y="9278"/>
                        <a:pt x="6302" y="9038"/>
                      </a:cubicBezTo>
                      <a:lnTo>
                        <a:pt x="12567" y="15310"/>
                      </a:lnTo>
                      <a:cubicBezTo>
                        <a:pt x="12329" y="15787"/>
                        <a:pt x="12187" y="16267"/>
                        <a:pt x="12187" y="16706"/>
                      </a:cubicBezTo>
                      <a:cubicBezTo>
                        <a:pt x="12187" y="19193"/>
                        <a:pt x="14548" y="21600"/>
                        <a:pt x="17030" y="21600"/>
                      </a:cubicBezTo>
                      <a:cubicBezTo>
                        <a:pt x="17045" y="21600"/>
                        <a:pt x="17060" y="21600"/>
                        <a:pt x="17075" y="21600"/>
                      </a:cubicBezTo>
                      <a:cubicBezTo>
                        <a:pt x="17085" y="21600"/>
                        <a:pt x="17367" y="21313"/>
                        <a:pt x="17521" y="21159"/>
                      </a:cubicBezTo>
                      <a:cubicBezTo>
                        <a:pt x="15519" y="19155"/>
                        <a:pt x="15684" y="19480"/>
                        <a:pt x="15684" y="18251"/>
                      </a:cubicBezTo>
                      <a:cubicBezTo>
                        <a:pt x="15684" y="17253"/>
                        <a:pt x="17280" y="15678"/>
                        <a:pt x="18254" y="15678"/>
                      </a:cubicBezTo>
                      <a:cubicBezTo>
                        <a:pt x="18467" y="15678"/>
                        <a:pt x="18633" y="15672"/>
                        <a:pt x="18771" y="15672"/>
                      </a:cubicBezTo>
                      <a:cubicBezTo>
                        <a:pt x="19449" y="15672"/>
                        <a:pt x="19460" y="15816"/>
                        <a:pt x="21159" y="17517"/>
                      </a:cubicBezTo>
                      <a:cubicBezTo>
                        <a:pt x="21318" y="17358"/>
                        <a:pt x="21599" y="17080"/>
                        <a:pt x="21600" y="17071"/>
                      </a:cubicBezTo>
                      <a:cubicBezTo>
                        <a:pt x="21570" y="14569"/>
                        <a:pt x="19210" y="12177"/>
                        <a:pt x="16712" y="12177"/>
                      </a:cubicBezTo>
                      <a:close/>
                      <a:moveTo>
                        <a:pt x="16712" y="12177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grpSp>
          <p:nvGrpSpPr>
            <p:cNvPr id="27" name="Group 38"/>
            <p:cNvGrpSpPr/>
            <p:nvPr/>
          </p:nvGrpSpPr>
          <p:grpSpPr>
            <a:xfrm>
              <a:off x="5896485" y="3393861"/>
              <a:ext cx="1782212" cy="1782212"/>
              <a:chOff x="5896485" y="2493976"/>
              <a:chExt cx="1782212" cy="1782212"/>
            </a:xfrm>
          </p:grpSpPr>
          <p:sp>
            <p:nvSpPr>
              <p:cNvPr id="28" name="Oval 39"/>
              <p:cNvSpPr>
                <a:spLocks noChangeAspect="1"/>
              </p:cNvSpPr>
              <p:nvPr/>
            </p:nvSpPr>
            <p:spPr>
              <a:xfrm>
                <a:off x="5896485" y="2493976"/>
                <a:ext cx="1782212" cy="1782212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AutoShape 28"/>
              <p:cNvSpPr/>
              <p:nvPr/>
            </p:nvSpPr>
            <p:spPr bwMode="auto">
              <a:xfrm>
                <a:off x="6587691" y="3178556"/>
                <a:ext cx="452346" cy="450538"/>
              </a:xfrm>
              <a:custGeom>
                <a:avLst/>
                <a:gdLst>
                  <a:gd name="T0" fmla="*/ 198438 w 21600"/>
                  <a:gd name="T1" fmla="*/ 198414 h 21558"/>
                  <a:gd name="T2" fmla="*/ 198438 w 21600"/>
                  <a:gd name="T3" fmla="*/ 198414 h 21558"/>
                  <a:gd name="T4" fmla="*/ 198438 w 21600"/>
                  <a:gd name="T5" fmla="*/ 198414 h 21558"/>
                  <a:gd name="T6" fmla="*/ 198438 w 21600"/>
                  <a:gd name="T7" fmla="*/ 198414 h 21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58">
                    <a:moveTo>
                      <a:pt x="18076" y="8547"/>
                    </a:moveTo>
                    <a:cubicBezTo>
                      <a:pt x="19181" y="9499"/>
                      <a:pt x="20046" y="10569"/>
                      <a:pt x="20670" y="11749"/>
                    </a:cubicBezTo>
                    <a:cubicBezTo>
                      <a:pt x="21291" y="12932"/>
                      <a:pt x="21599" y="14075"/>
                      <a:pt x="21599" y="15179"/>
                    </a:cubicBezTo>
                    <a:cubicBezTo>
                      <a:pt x="21599" y="16159"/>
                      <a:pt x="21344" y="17040"/>
                      <a:pt x="20832" y="17815"/>
                    </a:cubicBezTo>
                    <a:cubicBezTo>
                      <a:pt x="20320" y="18592"/>
                      <a:pt x="19593" y="19260"/>
                      <a:pt x="18660" y="19812"/>
                    </a:cubicBezTo>
                    <a:cubicBezTo>
                      <a:pt x="17724" y="20363"/>
                      <a:pt x="16585" y="20794"/>
                      <a:pt x="15252" y="21098"/>
                    </a:cubicBezTo>
                    <a:cubicBezTo>
                      <a:pt x="13917" y="21403"/>
                      <a:pt x="12435" y="21558"/>
                      <a:pt x="10800" y="21558"/>
                    </a:cubicBezTo>
                    <a:cubicBezTo>
                      <a:pt x="9168" y="21558"/>
                      <a:pt x="7682" y="21403"/>
                      <a:pt x="6350" y="21098"/>
                    </a:cubicBezTo>
                    <a:cubicBezTo>
                      <a:pt x="5014" y="20794"/>
                      <a:pt x="3878" y="20363"/>
                      <a:pt x="2936" y="19812"/>
                    </a:cubicBezTo>
                    <a:cubicBezTo>
                      <a:pt x="1993" y="19260"/>
                      <a:pt x="1270" y="18589"/>
                      <a:pt x="761" y="17809"/>
                    </a:cubicBezTo>
                    <a:cubicBezTo>
                      <a:pt x="255" y="17029"/>
                      <a:pt x="0" y="16150"/>
                      <a:pt x="0" y="15179"/>
                    </a:cubicBezTo>
                    <a:cubicBezTo>
                      <a:pt x="0" y="14075"/>
                      <a:pt x="318" y="12934"/>
                      <a:pt x="948" y="11757"/>
                    </a:cubicBezTo>
                    <a:cubicBezTo>
                      <a:pt x="1582" y="10580"/>
                      <a:pt x="2449" y="9510"/>
                      <a:pt x="3557" y="8547"/>
                    </a:cubicBezTo>
                    <a:cubicBezTo>
                      <a:pt x="3654" y="8403"/>
                      <a:pt x="3822" y="8344"/>
                      <a:pt x="4056" y="8369"/>
                    </a:cubicBezTo>
                    <a:cubicBezTo>
                      <a:pt x="4290" y="8398"/>
                      <a:pt x="4446" y="8491"/>
                      <a:pt x="4527" y="8654"/>
                    </a:cubicBezTo>
                    <a:cubicBezTo>
                      <a:pt x="4565" y="8800"/>
                      <a:pt x="4565" y="8930"/>
                      <a:pt x="4527" y="9045"/>
                    </a:cubicBezTo>
                    <a:cubicBezTo>
                      <a:pt x="4446" y="9361"/>
                      <a:pt x="4378" y="9738"/>
                      <a:pt x="4318" y="10177"/>
                    </a:cubicBezTo>
                    <a:cubicBezTo>
                      <a:pt x="4259" y="10617"/>
                      <a:pt x="4237" y="11073"/>
                      <a:pt x="4259" y="11546"/>
                    </a:cubicBezTo>
                    <a:cubicBezTo>
                      <a:pt x="4278" y="12016"/>
                      <a:pt x="4343" y="12475"/>
                      <a:pt x="4452" y="12915"/>
                    </a:cubicBezTo>
                    <a:cubicBezTo>
                      <a:pt x="4562" y="13354"/>
                      <a:pt x="4749" y="13734"/>
                      <a:pt x="5020" y="14047"/>
                    </a:cubicBezTo>
                    <a:cubicBezTo>
                      <a:pt x="5329" y="14379"/>
                      <a:pt x="5716" y="14599"/>
                      <a:pt x="6184" y="14709"/>
                    </a:cubicBezTo>
                    <a:cubicBezTo>
                      <a:pt x="5698" y="13323"/>
                      <a:pt x="5498" y="12008"/>
                      <a:pt x="5588" y="10757"/>
                    </a:cubicBezTo>
                    <a:cubicBezTo>
                      <a:pt x="5676" y="9510"/>
                      <a:pt x="5919" y="8344"/>
                      <a:pt x="6318" y="7265"/>
                    </a:cubicBezTo>
                    <a:cubicBezTo>
                      <a:pt x="6718" y="6187"/>
                      <a:pt x="7223" y="5212"/>
                      <a:pt x="7835" y="4339"/>
                    </a:cubicBezTo>
                    <a:cubicBezTo>
                      <a:pt x="8450" y="3469"/>
                      <a:pt x="9040" y="2720"/>
                      <a:pt x="9607" y="2089"/>
                    </a:cubicBezTo>
                    <a:cubicBezTo>
                      <a:pt x="10172" y="1459"/>
                      <a:pt x="10662" y="980"/>
                      <a:pt x="11068" y="653"/>
                    </a:cubicBezTo>
                    <a:cubicBezTo>
                      <a:pt x="11477" y="326"/>
                      <a:pt x="11692" y="149"/>
                      <a:pt x="11711" y="124"/>
                    </a:cubicBezTo>
                    <a:cubicBezTo>
                      <a:pt x="11960" y="-42"/>
                      <a:pt x="12194" y="-42"/>
                      <a:pt x="12416" y="124"/>
                    </a:cubicBezTo>
                    <a:cubicBezTo>
                      <a:pt x="12513" y="191"/>
                      <a:pt x="12581" y="293"/>
                      <a:pt x="12616" y="414"/>
                    </a:cubicBezTo>
                    <a:cubicBezTo>
                      <a:pt x="12650" y="535"/>
                      <a:pt x="12647" y="645"/>
                      <a:pt x="12609" y="746"/>
                    </a:cubicBezTo>
                    <a:cubicBezTo>
                      <a:pt x="12609" y="760"/>
                      <a:pt x="12531" y="954"/>
                      <a:pt x="12375" y="1318"/>
                    </a:cubicBezTo>
                    <a:cubicBezTo>
                      <a:pt x="12222" y="1681"/>
                      <a:pt x="12116" y="2140"/>
                      <a:pt x="12057" y="2692"/>
                    </a:cubicBezTo>
                    <a:cubicBezTo>
                      <a:pt x="11995" y="3244"/>
                      <a:pt x="12029" y="3849"/>
                      <a:pt x="12160" y="4503"/>
                    </a:cubicBezTo>
                    <a:cubicBezTo>
                      <a:pt x="12291" y="5162"/>
                      <a:pt x="12644" y="5773"/>
                      <a:pt x="13221" y="6339"/>
                    </a:cubicBezTo>
                    <a:cubicBezTo>
                      <a:pt x="13589" y="6728"/>
                      <a:pt x="13926" y="7108"/>
                      <a:pt x="14229" y="7485"/>
                    </a:cubicBezTo>
                    <a:cubicBezTo>
                      <a:pt x="14532" y="7862"/>
                      <a:pt x="14791" y="8282"/>
                      <a:pt x="15006" y="8744"/>
                    </a:cubicBezTo>
                    <a:cubicBezTo>
                      <a:pt x="15218" y="9209"/>
                      <a:pt x="15390" y="9749"/>
                      <a:pt x="15515" y="10363"/>
                    </a:cubicBezTo>
                    <a:cubicBezTo>
                      <a:pt x="15639" y="10977"/>
                      <a:pt x="15702" y="11709"/>
                      <a:pt x="15702" y="12554"/>
                    </a:cubicBezTo>
                    <a:cubicBezTo>
                      <a:pt x="15702" y="12850"/>
                      <a:pt x="15546" y="13027"/>
                      <a:pt x="15237" y="13078"/>
                    </a:cubicBezTo>
                    <a:cubicBezTo>
                      <a:pt x="15118" y="13098"/>
                      <a:pt x="14997" y="13078"/>
                      <a:pt x="14872" y="13027"/>
                    </a:cubicBezTo>
                    <a:cubicBezTo>
                      <a:pt x="14747" y="12971"/>
                      <a:pt x="14666" y="12886"/>
                      <a:pt x="14625" y="12768"/>
                    </a:cubicBezTo>
                    <a:cubicBezTo>
                      <a:pt x="14485" y="12489"/>
                      <a:pt x="14276" y="12270"/>
                      <a:pt x="13998" y="12109"/>
                    </a:cubicBezTo>
                    <a:cubicBezTo>
                      <a:pt x="13720" y="11946"/>
                      <a:pt x="13405" y="11867"/>
                      <a:pt x="13056" y="11867"/>
                    </a:cubicBezTo>
                    <a:cubicBezTo>
                      <a:pt x="12588" y="11867"/>
                      <a:pt x="12191" y="12016"/>
                      <a:pt x="11870" y="12318"/>
                    </a:cubicBezTo>
                    <a:cubicBezTo>
                      <a:pt x="11545" y="12619"/>
                      <a:pt x="11383" y="12985"/>
                      <a:pt x="11383" y="13419"/>
                    </a:cubicBezTo>
                    <a:cubicBezTo>
                      <a:pt x="11383" y="14503"/>
                      <a:pt x="12160" y="15044"/>
                      <a:pt x="13714" y="15035"/>
                    </a:cubicBezTo>
                    <a:cubicBezTo>
                      <a:pt x="14691" y="15035"/>
                      <a:pt x="15452" y="14751"/>
                      <a:pt x="15998" y="14185"/>
                    </a:cubicBezTo>
                    <a:cubicBezTo>
                      <a:pt x="16370" y="13799"/>
                      <a:pt x="16635" y="13343"/>
                      <a:pt x="16797" y="12819"/>
                    </a:cubicBezTo>
                    <a:cubicBezTo>
                      <a:pt x="16963" y="12290"/>
                      <a:pt x="17065" y="11777"/>
                      <a:pt x="17103" y="11273"/>
                    </a:cubicBezTo>
                    <a:cubicBezTo>
                      <a:pt x="17143" y="10769"/>
                      <a:pt x="17156" y="10310"/>
                      <a:pt x="17134" y="9893"/>
                    </a:cubicBezTo>
                    <a:cubicBezTo>
                      <a:pt x="17115" y="9473"/>
                      <a:pt x="17097" y="9195"/>
                      <a:pt x="17075" y="9048"/>
                    </a:cubicBezTo>
                    <a:cubicBezTo>
                      <a:pt x="17016" y="8941"/>
                      <a:pt x="17016" y="8812"/>
                      <a:pt x="17075" y="8657"/>
                    </a:cubicBezTo>
                    <a:cubicBezTo>
                      <a:pt x="17156" y="8493"/>
                      <a:pt x="17312" y="8400"/>
                      <a:pt x="17546" y="8372"/>
                    </a:cubicBezTo>
                    <a:cubicBezTo>
                      <a:pt x="17780" y="8347"/>
                      <a:pt x="17955" y="8403"/>
                      <a:pt x="18076" y="854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cxnSp>
        <p:nvCxnSpPr>
          <p:cNvPr id="36" name="Elbow Connector 54"/>
          <p:cNvCxnSpPr/>
          <p:nvPr/>
        </p:nvCxnSpPr>
        <p:spPr>
          <a:xfrm rot="16200000" flipH="1">
            <a:off x="7902311" y="3836885"/>
            <a:ext cx="289519" cy="2080389"/>
          </a:xfrm>
          <a:prstGeom prst="bentConnector2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100">
        <p:fade/>
      </p:transition>
    </mc:Choice>
    <mc:Fallback>
      <p:transition spd="med" advTm="6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4992" y="268167"/>
            <a:ext cx="3211978" cy="558141"/>
            <a:chOff x="6102748" y="1607214"/>
            <a:chExt cx="3211978" cy="558141"/>
          </a:xfrm>
        </p:grpSpPr>
        <p:sp>
          <p:nvSpPr>
            <p:cNvPr id="3" name="椭圆 2"/>
            <p:cNvSpPr/>
            <p:nvPr/>
          </p:nvSpPr>
          <p:spPr>
            <a:xfrm>
              <a:off x="6222670" y="1654117"/>
              <a:ext cx="487488" cy="4874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6102748" y="1607214"/>
              <a:ext cx="3211978" cy="558141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196801" y="1667397"/>
              <a:ext cx="2870809" cy="461665"/>
              <a:chOff x="5598115" y="1767977"/>
              <a:chExt cx="2870809" cy="46166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232414" y="1802198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b="1" kern="0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</a:t>
                </a:r>
                <a:r>
                  <a:rPr lang="zh-CN" altLang="en-US" sz="2000" b="1" kern="0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b="1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5598115" y="1767977"/>
                <a:ext cx="562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 b="1" kern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49"/>
          <p:cNvGrpSpPr/>
          <p:nvPr/>
        </p:nvGrpSpPr>
        <p:grpSpPr>
          <a:xfrm>
            <a:off x="6393155" y="4272054"/>
            <a:ext cx="2156040" cy="1461635"/>
            <a:chOff x="7458614" y="4457599"/>
            <a:chExt cx="2156040" cy="1461635"/>
          </a:xfrm>
        </p:grpSpPr>
        <p:sp>
          <p:nvSpPr>
            <p:cNvPr id="9" name="TextBox 8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3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1273059" y="4272054"/>
            <a:ext cx="2156040" cy="1461635"/>
            <a:chOff x="7458614" y="4457599"/>
            <a:chExt cx="2156040" cy="1461635"/>
          </a:xfrm>
        </p:grpSpPr>
        <p:sp>
          <p:nvSpPr>
            <p:cNvPr id="12" name="TextBox 11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4" name="Group 55"/>
          <p:cNvGrpSpPr/>
          <p:nvPr/>
        </p:nvGrpSpPr>
        <p:grpSpPr>
          <a:xfrm>
            <a:off x="3842209" y="4272054"/>
            <a:ext cx="2156040" cy="1461635"/>
            <a:chOff x="7458614" y="4457599"/>
            <a:chExt cx="2156040" cy="1461635"/>
          </a:xfrm>
        </p:grpSpPr>
        <p:sp>
          <p:nvSpPr>
            <p:cNvPr id="15" name="TextBox 14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2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7" name="Group 58"/>
          <p:cNvGrpSpPr/>
          <p:nvPr/>
        </p:nvGrpSpPr>
        <p:grpSpPr>
          <a:xfrm>
            <a:off x="8962181" y="4272054"/>
            <a:ext cx="2156040" cy="1461635"/>
            <a:chOff x="7458614" y="4457599"/>
            <a:chExt cx="2156040" cy="1461635"/>
          </a:xfrm>
        </p:grpSpPr>
        <p:sp>
          <p:nvSpPr>
            <p:cNvPr id="18" name="TextBox 17"/>
            <p:cNvSpPr txBox="1"/>
            <p:nvPr/>
          </p:nvSpPr>
          <p:spPr>
            <a:xfrm>
              <a:off x="7458614" y="4457599"/>
              <a:ext cx="194678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r>
                <a:rPr 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4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58614" y="4894723"/>
              <a:ext cx="2156040" cy="102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0" name="Group 61"/>
          <p:cNvGrpSpPr/>
          <p:nvPr/>
        </p:nvGrpSpPr>
        <p:grpSpPr>
          <a:xfrm>
            <a:off x="972681" y="4341667"/>
            <a:ext cx="268941" cy="268941"/>
            <a:chOff x="1751239" y="4767788"/>
            <a:chExt cx="268941" cy="268941"/>
          </a:xfrm>
        </p:grpSpPr>
        <p:sp>
          <p:nvSpPr>
            <p:cNvPr id="21" name="Oval 62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00BBD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2" name="Oval 63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3" name="Group 64"/>
          <p:cNvGrpSpPr/>
          <p:nvPr/>
        </p:nvGrpSpPr>
        <p:grpSpPr>
          <a:xfrm>
            <a:off x="3558630" y="4341667"/>
            <a:ext cx="268941" cy="268941"/>
            <a:chOff x="1751239" y="4767788"/>
            <a:chExt cx="268941" cy="268941"/>
          </a:xfrm>
        </p:grpSpPr>
        <p:sp>
          <p:nvSpPr>
            <p:cNvPr id="24" name="Oval 65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rgbClr val="EABA50"/>
            </a:solidFill>
            <a:ln>
              <a:solidFill>
                <a:srgbClr val="FF642E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5" name="Oval 66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6" name="Group 67"/>
          <p:cNvGrpSpPr/>
          <p:nvPr/>
        </p:nvGrpSpPr>
        <p:grpSpPr>
          <a:xfrm>
            <a:off x="6113266" y="4341667"/>
            <a:ext cx="268941" cy="268941"/>
            <a:chOff x="1751239" y="4767788"/>
            <a:chExt cx="268941" cy="268941"/>
          </a:xfrm>
        </p:grpSpPr>
        <p:sp>
          <p:nvSpPr>
            <p:cNvPr id="27" name="Oval 68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rgbClr val="9BC319"/>
            </a:solidFill>
            <a:ln>
              <a:solidFill>
                <a:srgbClr val="9BC319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8" name="Oval 69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9" name="Group 70"/>
          <p:cNvGrpSpPr/>
          <p:nvPr/>
        </p:nvGrpSpPr>
        <p:grpSpPr>
          <a:xfrm>
            <a:off x="8673615" y="4341667"/>
            <a:ext cx="268941" cy="268941"/>
            <a:chOff x="1751239" y="4767788"/>
            <a:chExt cx="268941" cy="268941"/>
          </a:xfrm>
        </p:grpSpPr>
        <p:sp>
          <p:nvSpPr>
            <p:cNvPr id="30" name="Oval 71"/>
            <p:cNvSpPr>
              <a:spLocks noChangeArrowheads="1"/>
            </p:cNvSpPr>
            <p:nvPr/>
          </p:nvSpPr>
          <p:spPr bwMode="auto">
            <a:xfrm>
              <a:off x="1818506" y="4834918"/>
              <a:ext cx="134408" cy="134683"/>
            </a:xfrm>
            <a:prstGeom prst="ellipse">
              <a:avLst/>
            </a:prstGeom>
            <a:solidFill>
              <a:srgbClr val="F49D15"/>
            </a:solidFill>
            <a:ln>
              <a:solidFill>
                <a:srgbClr val="F49D1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1" name="Oval 72"/>
            <p:cNvSpPr/>
            <p:nvPr/>
          </p:nvSpPr>
          <p:spPr>
            <a:xfrm>
              <a:off x="1751239" y="4767788"/>
              <a:ext cx="268941" cy="268941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2" name="Group 1"/>
          <p:cNvGrpSpPr/>
          <p:nvPr/>
        </p:nvGrpSpPr>
        <p:grpSpPr>
          <a:xfrm>
            <a:off x="3176903" y="1395275"/>
            <a:ext cx="2708003" cy="2719393"/>
            <a:chOff x="3156565" y="1854667"/>
            <a:chExt cx="2708003" cy="2719393"/>
          </a:xfrm>
        </p:grpSpPr>
        <p:grpSp>
          <p:nvGrpSpPr>
            <p:cNvPr id="33" name="Group 2"/>
            <p:cNvGrpSpPr/>
            <p:nvPr/>
          </p:nvGrpSpPr>
          <p:grpSpPr>
            <a:xfrm>
              <a:off x="3156565" y="1854667"/>
              <a:ext cx="2708003" cy="2719393"/>
              <a:chOff x="3048988" y="3184492"/>
              <a:chExt cx="2708003" cy="2719393"/>
            </a:xfrm>
          </p:grpSpPr>
          <p:sp>
            <p:nvSpPr>
              <p:cNvPr id="41" name="Freeform 3"/>
              <p:cNvSpPr/>
              <p:nvPr/>
            </p:nvSpPr>
            <p:spPr bwMode="auto">
              <a:xfrm>
                <a:off x="4374514" y="3184492"/>
                <a:ext cx="1242947" cy="1238676"/>
              </a:xfrm>
              <a:custGeom>
                <a:avLst/>
                <a:gdLst>
                  <a:gd name="T0" fmla="*/ 90 w 422"/>
                  <a:gd name="T1" fmla="*/ 55 h 420"/>
                  <a:gd name="T2" fmla="*/ 422 w 422"/>
                  <a:gd name="T3" fmla="*/ 420 h 420"/>
                  <a:gd name="T4" fmla="*/ 344 w 422"/>
                  <a:gd name="T5" fmla="*/ 420 h 420"/>
                  <a:gd name="T6" fmla="*/ 89 w 422"/>
                  <a:gd name="T7" fmla="*/ 135 h 420"/>
                  <a:gd name="T8" fmla="*/ 89 w 422"/>
                  <a:gd name="T9" fmla="*/ 179 h 420"/>
                  <a:gd name="T10" fmla="*/ 0 w 422"/>
                  <a:gd name="T11" fmla="*/ 89 h 420"/>
                  <a:gd name="T12" fmla="*/ 91 w 422"/>
                  <a:gd name="T13" fmla="*/ 0 h 420"/>
                  <a:gd name="T14" fmla="*/ 90 w 422"/>
                  <a:gd name="T15" fmla="*/ 55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2" h="420">
                    <a:moveTo>
                      <a:pt x="90" y="55"/>
                    </a:moveTo>
                    <a:cubicBezTo>
                      <a:pt x="267" y="90"/>
                      <a:pt x="404" y="237"/>
                      <a:pt x="422" y="420"/>
                    </a:cubicBezTo>
                    <a:cubicBezTo>
                      <a:pt x="344" y="420"/>
                      <a:pt x="344" y="420"/>
                      <a:pt x="344" y="420"/>
                    </a:cubicBezTo>
                    <a:cubicBezTo>
                      <a:pt x="327" y="280"/>
                      <a:pt x="224" y="167"/>
                      <a:pt x="89" y="135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0" y="55"/>
                      <a:pt x="90" y="55"/>
                      <a:pt x="90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2" name="Freeform 4"/>
              <p:cNvSpPr/>
              <p:nvPr/>
            </p:nvSpPr>
            <p:spPr bwMode="auto">
              <a:xfrm>
                <a:off x="4542519" y="4544189"/>
                <a:ext cx="1214472" cy="1208778"/>
              </a:xfrm>
              <a:custGeom>
                <a:avLst/>
                <a:gdLst>
                  <a:gd name="T0" fmla="*/ 232 w 412"/>
                  <a:gd name="T1" fmla="*/ 90 h 410"/>
                  <a:gd name="T2" fmla="*/ 277 w 412"/>
                  <a:gd name="T3" fmla="*/ 90 h 410"/>
                  <a:gd name="T4" fmla="*/ 0 w 412"/>
                  <a:gd name="T5" fmla="*/ 332 h 410"/>
                  <a:gd name="T6" fmla="*/ 0 w 412"/>
                  <a:gd name="T7" fmla="*/ 410 h 410"/>
                  <a:gd name="T8" fmla="*/ 357 w 412"/>
                  <a:gd name="T9" fmla="*/ 90 h 410"/>
                  <a:gd name="T10" fmla="*/ 412 w 412"/>
                  <a:gd name="T11" fmla="*/ 90 h 410"/>
                  <a:gd name="T12" fmla="*/ 322 w 412"/>
                  <a:gd name="T13" fmla="*/ 0 h 410"/>
                  <a:gd name="T14" fmla="*/ 232 w 412"/>
                  <a:gd name="T15" fmla="*/ 9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2" h="410">
                    <a:moveTo>
                      <a:pt x="232" y="90"/>
                    </a:moveTo>
                    <a:cubicBezTo>
                      <a:pt x="277" y="90"/>
                      <a:pt x="277" y="90"/>
                      <a:pt x="277" y="90"/>
                    </a:cubicBezTo>
                    <a:cubicBezTo>
                      <a:pt x="242" y="217"/>
                      <a:pt x="134" y="314"/>
                      <a:pt x="0" y="332"/>
                    </a:cubicBezTo>
                    <a:cubicBezTo>
                      <a:pt x="0" y="410"/>
                      <a:pt x="0" y="410"/>
                      <a:pt x="0" y="410"/>
                    </a:cubicBezTo>
                    <a:cubicBezTo>
                      <a:pt x="176" y="391"/>
                      <a:pt x="319" y="260"/>
                      <a:pt x="357" y="90"/>
                    </a:cubicBezTo>
                    <a:cubicBezTo>
                      <a:pt x="412" y="90"/>
                      <a:pt x="412" y="90"/>
                      <a:pt x="412" y="90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232" y="90"/>
                      <a:pt x="232" y="90"/>
                      <a:pt x="232" y="90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>
                <a:off x="3199907" y="4689413"/>
                <a:ext cx="1215896" cy="1214472"/>
              </a:xfrm>
              <a:custGeom>
                <a:avLst/>
                <a:gdLst>
                  <a:gd name="T0" fmla="*/ 323 w 413"/>
                  <a:gd name="T1" fmla="*/ 412 h 412"/>
                  <a:gd name="T2" fmla="*/ 324 w 413"/>
                  <a:gd name="T3" fmla="*/ 355 h 412"/>
                  <a:gd name="T4" fmla="*/ 0 w 413"/>
                  <a:gd name="T5" fmla="*/ 0 h 412"/>
                  <a:gd name="T6" fmla="*/ 78 w 413"/>
                  <a:gd name="T7" fmla="*/ 0 h 412"/>
                  <a:gd name="T8" fmla="*/ 324 w 413"/>
                  <a:gd name="T9" fmla="*/ 276 h 412"/>
                  <a:gd name="T10" fmla="*/ 324 w 413"/>
                  <a:gd name="T11" fmla="*/ 233 h 412"/>
                  <a:gd name="T12" fmla="*/ 413 w 413"/>
                  <a:gd name="T13" fmla="*/ 323 h 412"/>
                  <a:gd name="T14" fmla="*/ 323 w 413"/>
                  <a:gd name="T15" fmla="*/ 41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3" h="412">
                    <a:moveTo>
                      <a:pt x="323" y="412"/>
                    </a:moveTo>
                    <a:cubicBezTo>
                      <a:pt x="324" y="355"/>
                      <a:pt x="324" y="355"/>
                      <a:pt x="324" y="355"/>
                    </a:cubicBezTo>
                    <a:cubicBezTo>
                      <a:pt x="152" y="319"/>
                      <a:pt x="20" y="176"/>
                      <a:pt x="0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97" y="134"/>
                      <a:pt x="196" y="242"/>
                      <a:pt x="324" y="276"/>
                    </a:cubicBezTo>
                    <a:cubicBezTo>
                      <a:pt x="324" y="233"/>
                      <a:pt x="324" y="233"/>
                      <a:pt x="324" y="233"/>
                    </a:cubicBezTo>
                    <a:cubicBezTo>
                      <a:pt x="413" y="323"/>
                      <a:pt x="413" y="323"/>
                      <a:pt x="413" y="323"/>
                    </a:cubicBezTo>
                    <a:cubicBezTo>
                      <a:pt x="323" y="412"/>
                      <a:pt x="323" y="412"/>
                      <a:pt x="323" y="4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Freeform 6"/>
              <p:cNvSpPr/>
              <p:nvPr/>
            </p:nvSpPr>
            <p:spPr bwMode="auto">
              <a:xfrm>
                <a:off x="3048988" y="3332564"/>
                <a:ext cx="1220167" cy="1235828"/>
              </a:xfrm>
              <a:custGeom>
                <a:avLst/>
                <a:gdLst>
                  <a:gd name="T0" fmla="*/ 0 w 414"/>
                  <a:gd name="T1" fmla="*/ 329 h 419"/>
                  <a:gd name="T2" fmla="*/ 56 w 414"/>
                  <a:gd name="T3" fmla="*/ 329 h 419"/>
                  <a:gd name="T4" fmla="*/ 414 w 414"/>
                  <a:gd name="T5" fmla="*/ 0 h 419"/>
                  <a:gd name="T6" fmla="*/ 414 w 414"/>
                  <a:gd name="T7" fmla="*/ 78 h 419"/>
                  <a:gd name="T8" fmla="*/ 135 w 414"/>
                  <a:gd name="T9" fmla="*/ 329 h 419"/>
                  <a:gd name="T10" fmla="*/ 179 w 414"/>
                  <a:gd name="T11" fmla="*/ 329 h 419"/>
                  <a:gd name="T12" fmla="*/ 89 w 414"/>
                  <a:gd name="T13" fmla="*/ 419 h 419"/>
                  <a:gd name="T14" fmla="*/ 0 w 414"/>
                  <a:gd name="T15" fmla="*/ 329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419">
                    <a:moveTo>
                      <a:pt x="0" y="329"/>
                    </a:moveTo>
                    <a:cubicBezTo>
                      <a:pt x="56" y="329"/>
                      <a:pt x="56" y="329"/>
                      <a:pt x="56" y="329"/>
                    </a:cubicBezTo>
                    <a:cubicBezTo>
                      <a:pt x="91" y="155"/>
                      <a:pt x="235" y="20"/>
                      <a:pt x="414" y="0"/>
                    </a:cubicBezTo>
                    <a:cubicBezTo>
                      <a:pt x="414" y="78"/>
                      <a:pt x="414" y="78"/>
                      <a:pt x="414" y="78"/>
                    </a:cubicBezTo>
                    <a:cubicBezTo>
                      <a:pt x="278" y="97"/>
                      <a:pt x="168" y="198"/>
                      <a:pt x="135" y="329"/>
                    </a:cubicBezTo>
                    <a:cubicBezTo>
                      <a:pt x="179" y="329"/>
                      <a:pt x="179" y="329"/>
                      <a:pt x="179" y="329"/>
                    </a:cubicBezTo>
                    <a:cubicBezTo>
                      <a:pt x="89" y="419"/>
                      <a:pt x="89" y="419"/>
                      <a:pt x="89" y="419"/>
                    </a:cubicBezTo>
                    <a:lnTo>
                      <a:pt x="0" y="329"/>
                    </a:ln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34" name="Group 44"/>
            <p:cNvGrpSpPr/>
            <p:nvPr/>
          </p:nvGrpSpPr>
          <p:grpSpPr>
            <a:xfrm>
              <a:off x="4164999" y="2904511"/>
              <a:ext cx="676897" cy="659127"/>
              <a:chOff x="7691870" y="1756815"/>
              <a:chExt cx="665163" cy="647701"/>
            </a:xfrm>
          </p:grpSpPr>
          <p:sp>
            <p:nvSpPr>
              <p:cNvPr id="35" name="Freeform 109"/>
              <p:cNvSpPr/>
              <p:nvPr/>
            </p:nvSpPr>
            <p:spPr bwMode="auto">
              <a:xfrm>
                <a:off x="7691870" y="2001290"/>
                <a:ext cx="219075" cy="182563"/>
              </a:xfrm>
              <a:custGeom>
                <a:avLst/>
                <a:gdLst>
                  <a:gd name="T0" fmla="*/ 36 w 149"/>
                  <a:gd name="T1" fmla="*/ 112 h 124"/>
                  <a:gd name="T2" fmla="*/ 115 w 149"/>
                  <a:gd name="T3" fmla="*/ 122 h 124"/>
                  <a:gd name="T4" fmla="*/ 101 w 149"/>
                  <a:gd name="T5" fmla="*/ 96 h 124"/>
                  <a:gd name="T6" fmla="*/ 121 w 149"/>
                  <a:gd name="T7" fmla="*/ 71 h 124"/>
                  <a:gd name="T8" fmla="*/ 149 w 149"/>
                  <a:gd name="T9" fmla="*/ 86 h 124"/>
                  <a:gd name="T10" fmla="*/ 103 w 149"/>
                  <a:gd name="T11" fmla="*/ 0 h 124"/>
                  <a:gd name="T12" fmla="*/ 3 w 149"/>
                  <a:gd name="T13" fmla="*/ 2 h 124"/>
                  <a:gd name="T14" fmla="*/ 33 w 149"/>
                  <a:gd name="T15" fmla="*/ 21 h 124"/>
                  <a:gd name="T16" fmla="*/ 36 w 149"/>
                  <a:gd name="T17" fmla="*/ 11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24">
                    <a:moveTo>
                      <a:pt x="36" y="112"/>
                    </a:moveTo>
                    <a:cubicBezTo>
                      <a:pt x="61" y="124"/>
                      <a:pt x="87" y="122"/>
                      <a:pt x="115" y="122"/>
                    </a:cubicBezTo>
                    <a:cubicBezTo>
                      <a:pt x="101" y="118"/>
                      <a:pt x="97" y="106"/>
                      <a:pt x="101" y="96"/>
                    </a:cubicBezTo>
                    <a:cubicBezTo>
                      <a:pt x="107" y="85"/>
                      <a:pt x="121" y="71"/>
                      <a:pt x="121" y="71"/>
                    </a:cubicBezTo>
                    <a:cubicBezTo>
                      <a:pt x="149" y="86"/>
                      <a:pt x="149" y="86"/>
                      <a:pt x="149" y="86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1" y="14"/>
                      <a:pt x="33" y="21"/>
                    </a:cubicBezTo>
                    <a:cubicBezTo>
                      <a:pt x="0" y="54"/>
                      <a:pt x="11" y="99"/>
                      <a:pt x="36" y="112"/>
                    </a:cubicBezTo>
                    <a:close/>
                  </a:path>
                </a:pathLst>
              </a:custGeom>
              <a:solidFill>
                <a:srgbClr val="1099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6" name="Freeform 110"/>
              <p:cNvSpPr/>
              <p:nvPr/>
            </p:nvSpPr>
            <p:spPr bwMode="auto">
              <a:xfrm>
                <a:off x="7715683" y="2179090"/>
                <a:ext cx="288925" cy="171450"/>
              </a:xfrm>
              <a:custGeom>
                <a:avLst/>
                <a:gdLst>
                  <a:gd name="T0" fmla="*/ 82 w 196"/>
                  <a:gd name="T1" fmla="*/ 20 h 116"/>
                  <a:gd name="T2" fmla="*/ 0 w 196"/>
                  <a:gd name="T3" fmla="*/ 0 h 116"/>
                  <a:gd name="T4" fmla="*/ 50 w 196"/>
                  <a:gd name="T5" fmla="*/ 82 h 116"/>
                  <a:gd name="T6" fmla="*/ 87 w 196"/>
                  <a:gd name="T7" fmla="*/ 116 h 116"/>
                  <a:gd name="T8" fmla="*/ 196 w 196"/>
                  <a:gd name="T9" fmla="*/ 116 h 116"/>
                  <a:gd name="T10" fmla="*/ 194 w 196"/>
                  <a:gd name="T11" fmla="*/ 19 h 116"/>
                  <a:gd name="T12" fmla="*/ 82 w 196"/>
                  <a:gd name="T13" fmla="*/ 2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116">
                    <a:moveTo>
                      <a:pt x="82" y="20"/>
                    </a:moveTo>
                    <a:cubicBezTo>
                      <a:pt x="18" y="22"/>
                      <a:pt x="3" y="5"/>
                      <a:pt x="0" y="0"/>
                    </a:cubicBezTo>
                    <a:cubicBezTo>
                      <a:pt x="5" y="10"/>
                      <a:pt x="42" y="67"/>
                      <a:pt x="50" y="82"/>
                    </a:cubicBezTo>
                    <a:cubicBezTo>
                      <a:pt x="59" y="98"/>
                      <a:pt x="71" y="116"/>
                      <a:pt x="87" y="116"/>
                    </a:cubicBezTo>
                    <a:cubicBezTo>
                      <a:pt x="103" y="116"/>
                      <a:pt x="196" y="116"/>
                      <a:pt x="196" y="116"/>
                    </a:cubicBezTo>
                    <a:cubicBezTo>
                      <a:pt x="194" y="19"/>
                      <a:pt x="194" y="19"/>
                      <a:pt x="194" y="19"/>
                    </a:cubicBezTo>
                    <a:cubicBezTo>
                      <a:pt x="194" y="19"/>
                      <a:pt x="156" y="19"/>
                      <a:pt x="82" y="20"/>
                    </a:cubicBezTo>
                    <a:close/>
                  </a:path>
                </a:pathLst>
              </a:custGeom>
              <a:solidFill>
                <a:srgbClr val="35A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7" name="Freeform 111"/>
              <p:cNvSpPr/>
              <p:nvPr/>
            </p:nvSpPr>
            <p:spPr bwMode="auto">
              <a:xfrm>
                <a:off x="8044295" y="2155278"/>
                <a:ext cx="195263" cy="249238"/>
              </a:xfrm>
              <a:custGeom>
                <a:avLst/>
                <a:gdLst>
                  <a:gd name="T0" fmla="*/ 84 w 133"/>
                  <a:gd name="T1" fmla="*/ 36 h 170"/>
                  <a:gd name="T2" fmla="*/ 52 w 133"/>
                  <a:gd name="T3" fmla="*/ 33 h 170"/>
                  <a:gd name="T4" fmla="*/ 52 w 133"/>
                  <a:gd name="T5" fmla="*/ 0 h 170"/>
                  <a:gd name="T6" fmla="*/ 0 w 133"/>
                  <a:gd name="T7" fmla="*/ 84 h 170"/>
                  <a:gd name="T8" fmla="*/ 53 w 133"/>
                  <a:gd name="T9" fmla="*/ 170 h 170"/>
                  <a:gd name="T10" fmla="*/ 54 w 133"/>
                  <a:gd name="T11" fmla="*/ 133 h 170"/>
                  <a:gd name="T12" fmla="*/ 131 w 133"/>
                  <a:gd name="T13" fmla="*/ 85 h 170"/>
                  <a:gd name="T14" fmla="*/ 100 w 133"/>
                  <a:gd name="T15" fmla="*/ 12 h 170"/>
                  <a:gd name="T16" fmla="*/ 84 w 133"/>
                  <a:gd name="T17" fmla="*/ 3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170">
                    <a:moveTo>
                      <a:pt x="84" y="36"/>
                    </a:moveTo>
                    <a:cubicBezTo>
                      <a:pt x="72" y="37"/>
                      <a:pt x="52" y="33"/>
                      <a:pt x="52" y="33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4" y="147"/>
                      <a:pt x="54" y="133"/>
                    </a:cubicBezTo>
                    <a:cubicBezTo>
                      <a:pt x="100" y="146"/>
                      <a:pt x="133" y="113"/>
                      <a:pt x="131" y="85"/>
                    </a:cubicBezTo>
                    <a:cubicBezTo>
                      <a:pt x="129" y="57"/>
                      <a:pt x="114" y="36"/>
                      <a:pt x="100" y="12"/>
                    </a:cubicBezTo>
                    <a:cubicBezTo>
                      <a:pt x="103" y="26"/>
                      <a:pt x="95" y="36"/>
                      <a:pt x="84" y="36"/>
                    </a:cubicBezTo>
                    <a:close/>
                  </a:path>
                </a:pathLst>
              </a:custGeom>
              <a:solidFill>
                <a:srgbClr val="1099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8" name="Freeform 112"/>
              <p:cNvSpPr/>
              <p:nvPr/>
            </p:nvSpPr>
            <p:spPr bwMode="auto">
              <a:xfrm>
                <a:off x="8142720" y="1961603"/>
                <a:ext cx="214313" cy="336550"/>
              </a:xfrm>
              <a:custGeom>
                <a:avLst/>
                <a:gdLst>
                  <a:gd name="T0" fmla="*/ 138 w 146"/>
                  <a:gd name="T1" fmla="*/ 94 h 228"/>
                  <a:gd name="T2" fmla="*/ 83 w 146"/>
                  <a:gd name="T3" fmla="*/ 0 h 228"/>
                  <a:gd name="T4" fmla="*/ 0 w 146"/>
                  <a:gd name="T5" fmla="*/ 51 h 228"/>
                  <a:gd name="T6" fmla="*/ 58 w 146"/>
                  <a:gd name="T7" fmla="*/ 147 h 228"/>
                  <a:gd name="T8" fmla="*/ 82 w 146"/>
                  <a:gd name="T9" fmla="*/ 228 h 228"/>
                  <a:gd name="T10" fmla="*/ 127 w 146"/>
                  <a:gd name="T11" fmla="*/ 143 h 228"/>
                  <a:gd name="T12" fmla="*/ 138 w 146"/>
                  <a:gd name="T13" fmla="*/ 9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228">
                    <a:moveTo>
                      <a:pt x="138" y="94"/>
                    </a:moveTo>
                    <a:cubicBezTo>
                      <a:pt x="130" y="81"/>
                      <a:pt x="83" y="0"/>
                      <a:pt x="83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19" y="84"/>
                      <a:pt x="58" y="147"/>
                    </a:cubicBezTo>
                    <a:cubicBezTo>
                      <a:pt x="91" y="202"/>
                      <a:pt x="84" y="223"/>
                      <a:pt x="82" y="228"/>
                    </a:cubicBezTo>
                    <a:cubicBezTo>
                      <a:pt x="88" y="219"/>
                      <a:pt x="118" y="157"/>
                      <a:pt x="127" y="143"/>
                    </a:cubicBezTo>
                    <a:cubicBezTo>
                      <a:pt x="136" y="127"/>
                      <a:pt x="146" y="108"/>
                      <a:pt x="138" y="94"/>
                    </a:cubicBezTo>
                    <a:close/>
                  </a:path>
                </a:pathLst>
              </a:custGeom>
              <a:solidFill>
                <a:srgbClr val="35A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Freeform 113"/>
              <p:cNvSpPr/>
              <p:nvPr/>
            </p:nvSpPr>
            <p:spPr bwMode="auto">
              <a:xfrm>
                <a:off x="7999845" y="1764753"/>
                <a:ext cx="233363" cy="190500"/>
              </a:xfrm>
              <a:custGeom>
                <a:avLst/>
                <a:gdLst>
                  <a:gd name="T0" fmla="*/ 113 w 159"/>
                  <a:gd name="T1" fmla="*/ 129 h 129"/>
                  <a:gd name="T2" fmla="*/ 159 w 159"/>
                  <a:gd name="T3" fmla="*/ 39 h 129"/>
                  <a:gd name="T4" fmla="*/ 128 w 159"/>
                  <a:gd name="T5" fmla="*/ 57 h 129"/>
                  <a:gd name="T6" fmla="*/ 47 w 159"/>
                  <a:gd name="T7" fmla="*/ 16 h 129"/>
                  <a:gd name="T8" fmla="*/ 0 w 159"/>
                  <a:gd name="T9" fmla="*/ 81 h 129"/>
                  <a:gd name="T10" fmla="*/ 29 w 159"/>
                  <a:gd name="T11" fmla="*/ 81 h 129"/>
                  <a:gd name="T12" fmla="*/ 43 w 159"/>
                  <a:gd name="T13" fmla="*/ 111 h 129"/>
                  <a:gd name="T14" fmla="*/ 15 w 159"/>
                  <a:gd name="T15" fmla="*/ 128 h 129"/>
                  <a:gd name="T16" fmla="*/ 113 w 159"/>
                  <a:gd name="T1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9" h="129">
                    <a:moveTo>
                      <a:pt x="113" y="129"/>
                    </a:moveTo>
                    <a:cubicBezTo>
                      <a:pt x="159" y="39"/>
                      <a:pt x="159" y="39"/>
                      <a:pt x="159" y="39"/>
                    </a:cubicBezTo>
                    <a:cubicBezTo>
                      <a:pt x="159" y="39"/>
                      <a:pt x="140" y="50"/>
                      <a:pt x="128" y="57"/>
                    </a:cubicBezTo>
                    <a:cubicBezTo>
                      <a:pt x="115" y="11"/>
                      <a:pt x="70" y="0"/>
                      <a:pt x="47" y="16"/>
                    </a:cubicBezTo>
                    <a:cubicBezTo>
                      <a:pt x="24" y="32"/>
                      <a:pt x="13" y="56"/>
                      <a:pt x="0" y="81"/>
                    </a:cubicBezTo>
                    <a:cubicBezTo>
                      <a:pt x="10" y="70"/>
                      <a:pt x="23" y="72"/>
                      <a:pt x="29" y="81"/>
                    </a:cubicBezTo>
                    <a:cubicBezTo>
                      <a:pt x="36" y="91"/>
                      <a:pt x="43" y="111"/>
                      <a:pt x="43" y="111"/>
                    </a:cubicBezTo>
                    <a:cubicBezTo>
                      <a:pt x="15" y="128"/>
                      <a:pt x="15" y="128"/>
                      <a:pt x="15" y="128"/>
                    </a:cubicBezTo>
                    <a:lnTo>
                      <a:pt x="113" y="129"/>
                    </a:lnTo>
                    <a:close/>
                  </a:path>
                </a:pathLst>
              </a:custGeom>
              <a:solidFill>
                <a:srgbClr val="1099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0" name="Freeform 114"/>
              <p:cNvSpPr/>
              <p:nvPr/>
            </p:nvSpPr>
            <p:spPr bwMode="auto">
              <a:xfrm>
                <a:off x="7783945" y="1756815"/>
                <a:ext cx="285750" cy="239713"/>
              </a:xfrm>
              <a:custGeom>
                <a:avLst/>
                <a:gdLst>
                  <a:gd name="T0" fmla="*/ 138 w 195"/>
                  <a:gd name="T1" fmla="*/ 63 h 163"/>
                  <a:gd name="T2" fmla="*/ 195 w 195"/>
                  <a:gd name="T3" fmla="*/ 1 h 163"/>
                  <a:gd name="T4" fmla="*/ 98 w 195"/>
                  <a:gd name="T5" fmla="*/ 6 h 163"/>
                  <a:gd name="T6" fmla="*/ 51 w 195"/>
                  <a:gd name="T7" fmla="*/ 22 h 163"/>
                  <a:gd name="T8" fmla="*/ 0 w 195"/>
                  <a:gd name="T9" fmla="*/ 118 h 163"/>
                  <a:gd name="T10" fmla="*/ 86 w 195"/>
                  <a:gd name="T11" fmla="*/ 163 h 163"/>
                  <a:gd name="T12" fmla="*/ 138 w 195"/>
                  <a:gd name="T13" fmla="*/ 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5" h="163">
                    <a:moveTo>
                      <a:pt x="138" y="63"/>
                    </a:moveTo>
                    <a:cubicBezTo>
                      <a:pt x="167" y="6"/>
                      <a:pt x="189" y="1"/>
                      <a:pt x="195" y="1"/>
                    </a:cubicBezTo>
                    <a:cubicBezTo>
                      <a:pt x="183" y="0"/>
                      <a:pt x="115" y="6"/>
                      <a:pt x="98" y="6"/>
                    </a:cubicBezTo>
                    <a:cubicBezTo>
                      <a:pt x="80" y="6"/>
                      <a:pt x="59" y="8"/>
                      <a:pt x="51" y="22"/>
                    </a:cubicBezTo>
                    <a:cubicBezTo>
                      <a:pt x="44" y="36"/>
                      <a:pt x="0" y="118"/>
                      <a:pt x="0" y="118"/>
                    </a:cubicBezTo>
                    <a:cubicBezTo>
                      <a:pt x="86" y="163"/>
                      <a:pt x="86" y="163"/>
                      <a:pt x="86" y="163"/>
                    </a:cubicBezTo>
                    <a:cubicBezTo>
                      <a:pt x="86" y="163"/>
                      <a:pt x="104" y="129"/>
                      <a:pt x="138" y="63"/>
                    </a:cubicBezTo>
                    <a:close/>
                  </a:path>
                </a:pathLst>
              </a:custGeom>
              <a:solidFill>
                <a:srgbClr val="35A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5" name="Group 12"/>
          <p:cNvGrpSpPr/>
          <p:nvPr/>
        </p:nvGrpSpPr>
        <p:grpSpPr>
          <a:xfrm>
            <a:off x="6349052" y="1400971"/>
            <a:ext cx="2705155" cy="2716545"/>
            <a:chOff x="6328714" y="1860363"/>
            <a:chExt cx="2705155" cy="2716545"/>
          </a:xfrm>
        </p:grpSpPr>
        <p:grpSp>
          <p:nvGrpSpPr>
            <p:cNvPr id="46" name="Group 7"/>
            <p:cNvGrpSpPr/>
            <p:nvPr/>
          </p:nvGrpSpPr>
          <p:grpSpPr>
            <a:xfrm flipV="1">
              <a:off x="6328714" y="1860363"/>
              <a:ext cx="2705155" cy="2716545"/>
              <a:chOff x="6221137" y="3190188"/>
              <a:chExt cx="2705155" cy="2716545"/>
            </a:xfrm>
          </p:grpSpPr>
          <p:sp>
            <p:nvSpPr>
              <p:cNvPr id="57" name="Freeform 8"/>
              <p:cNvSpPr/>
              <p:nvPr/>
            </p:nvSpPr>
            <p:spPr bwMode="auto">
              <a:xfrm>
                <a:off x="7548087" y="3190188"/>
                <a:ext cx="1242947" cy="1235828"/>
              </a:xfrm>
              <a:custGeom>
                <a:avLst/>
                <a:gdLst>
                  <a:gd name="T0" fmla="*/ 90 w 422"/>
                  <a:gd name="T1" fmla="*/ 55 h 419"/>
                  <a:gd name="T2" fmla="*/ 422 w 422"/>
                  <a:gd name="T3" fmla="*/ 419 h 419"/>
                  <a:gd name="T4" fmla="*/ 344 w 422"/>
                  <a:gd name="T5" fmla="*/ 419 h 419"/>
                  <a:gd name="T6" fmla="*/ 89 w 422"/>
                  <a:gd name="T7" fmla="*/ 134 h 419"/>
                  <a:gd name="T8" fmla="*/ 89 w 422"/>
                  <a:gd name="T9" fmla="*/ 179 h 419"/>
                  <a:gd name="T10" fmla="*/ 0 w 422"/>
                  <a:gd name="T11" fmla="*/ 88 h 419"/>
                  <a:gd name="T12" fmla="*/ 91 w 422"/>
                  <a:gd name="T13" fmla="*/ 0 h 419"/>
                  <a:gd name="T14" fmla="*/ 90 w 422"/>
                  <a:gd name="T15" fmla="*/ 55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2" h="419">
                    <a:moveTo>
                      <a:pt x="90" y="55"/>
                    </a:moveTo>
                    <a:cubicBezTo>
                      <a:pt x="267" y="89"/>
                      <a:pt x="404" y="237"/>
                      <a:pt x="422" y="419"/>
                    </a:cubicBezTo>
                    <a:cubicBezTo>
                      <a:pt x="344" y="419"/>
                      <a:pt x="344" y="419"/>
                      <a:pt x="344" y="419"/>
                    </a:cubicBezTo>
                    <a:cubicBezTo>
                      <a:pt x="327" y="279"/>
                      <a:pt x="224" y="166"/>
                      <a:pt x="89" y="134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0" y="55"/>
                      <a:pt x="90" y="55"/>
                      <a:pt x="90" y="55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8" name="Freeform 9"/>
              <p:cNvSpPr/>
              <p:nvPr/>
            </p:nvSpPr>
            <p:spPr bwMode="auto">
              <a:xfrm>
                <a:off x="7714667" y="4549884"/>
                <a:ext cx="1211625" cy="1210201"/>
              </a:xfrm>
              <a:custGeom>
                <a:avLst/>
                <a:gdLst>
                  <a:gd name="T0" fmla="*/ 232 w 411"/>
                  <a:gd name="T1" fmla="*/ 89 h 410"/>
                  <a:gd name="T2" fmla="*/ 277 w 411"/>
                  <a:gd name="T3" fmla="*/ 89 h 410"/>
                  <a:gd name="T4" fmla="*/ 0 w 411"/>
                  <a:gd name="T5" fmla="*/ 332 h 410"/>
                  <a:gd name="T6" fmla="*/ 0 w 411"/>
                  <a:gd name="T7" fmla="*/ 410 h 410"/>
                  <a:gd name="T8" fmla="*/ 357 w 411"/>
                  <a:gd name="T9" fmla="*/ 89 h 410"/>
                  <a:gd name="T10" fmla="*/ 411 w 411"/>
                  <a:gd name="T11" fmla="*/ 89 h 410"/>
                  <a:gd name="T12" fmla="*/ 322 w 411"/>
                  <a:gd name="T13" fmla="*/ 0 h 410"/>
                  <a:gd name="T14" fmla="*/ 232 w 411"/>
                  <a:gd name="T15" fmla="*/ 89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1" h="410">
                    <a:moveTo>
                      <a:pt x="232" y="89"/>
                    </a:moveTo>
                    <a:cubicBezTo>
                      <a:pt x="277" y="89"/>
                      <a:pt x="277" y="89"/>
                      <a:pt x="277" y="89"/>
                    </a:cubicBezTo>
                    <a:cubicBezTo>
                      <a:pt x="242" y="216"/>
                      <a:pt x="133" y="313"/>
                      <a:pt x="0" y="332"/>
                    </a:cubicBezTo>
                    <a:cubicBezTo>
                      <a:pt x="0" y="410"/>
                      <a:pt x="0" y="410"/>
                      <a:pt x="0" y="410"/>
                    </a:cubicBezTo>
                    <a:cubicBezTo>
                      <a:pt x="176" y="390"/>
                      <a:pt x="319" y="259"/>
                      <a:pt x="357" y="89"/>
                    </a:cubicBezTo>
                    <a:cubicBezTo>
                      <a:pt x="411" y="89"/>
                      <a:pt x="411" y="89"/>
                      <a:pt x="411" y="89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232" y="89"/>
                      <a:pt x="232" y="89"/>
                      <a:pt x="232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9" name="Freeform 10"/>
              <p:cNvSpPr/>
              <p:nvPr/>
            </p:nvSpPr>
            <p:spPr bwMode="auto">
              <a:xfrm>
                <a:off x="6369208" y="4692261"/>
                <a:ext cx="1218743" cy="1214472"/>
              </a:xfrm>
              <a:custGeom>
                <a:avLst/>
                <a:gdLst>
                  <a:gd name="T0" fmla="*/ 324 w 414"/>
                  <a:gd name="T1" fmla="*/ 412 h 412"/>
                  <a:gd name="T2" fmla="*/ 324 w 414"/>
                  <a:gd name="T3" fmla="*/ 355 h 412"/>
                  <a:gd name="T4" fmla="*/ 0 w 414"/>
                  <a:gd name="T5" fmla="*/ 0 h 412"/>
                  <a:gd name="T6" fmla="*/ 78 w 414"/>
                  <a:gd name="T7" fmla="*/ 0 h 412"/>
                  <a:gd name="T8" fmla="*/ 325 w 414"/>
                  <a:gd name="T9" fmla="*/ 276 h 412"/>
                  <a:gd name="T10" fmla="*/ 325 w 414"/>
                  <a:gd name="T11" fmla="*/ 233 h 412"/>
                  <a:gd name="T12" fmla="*/ 414 w 414"/>
                  <a:gd name="T13" fmla="*/ 323 h 412"/>
                  <a:gd name="T14" fmla="*/ 324 w 414"/>
                  <a:gd name="T15" fmla="*/ 412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412">
                    <a:moveTo>
                      <a:pt x="324" y="412"/>
                    </a:moveTo>
                    <a:cubicBezTo>
                      <a:pt x="324" y="355"/>
                      <a:pt x="324" y="355"/>
                      <a:pt x="324" y="355"/>
                    </a:cubicBezTo>
                    <a:cubicBezTo>
                      <a:pt x="153" y="319"/>
                      <a:pt x="21" y="177"/>
                      <a:pt x="0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98" y="134"/>
                      <a:pt x="196" y="242"/>
                      <a:pt x="325" y="276"/>
                    </a:cubicBezTo>
                    <a:cubicBezTo>
                      <a:pt x="325" y="233"/>
                      <a:pt x="325" y="233"/>
                      <a:pt x="325" y="233"/>
                    </a:cubicBezTo>
                    <a:cubicBezTo>
                      <a:pt x="414" y="323"/>
                      <a:pt x="414" y="323"/>
                      <a:pt x="414" y="323"/>
                    </a:cubicBezTo>
                    <a:cubicBezTo>
                      <a:pt x="324" y="412"/>
                      <a:pt x="324" y="412"/>
                      <a:pt x="324" y="412"/>
                    </a:cubicBezTo>
                    <a:close/>
                  </a:path>
                </a:pathLst>
              </a:custGeom>
              <a:solidFill>
                <a:srgbClr val="EABA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0" name="Freeform 11"/>
              <p:cNvSpPr/>
              <p:nvPr/>
            </p:nvSpPr>
            <p:spPr bwMode="auto">
              <a:xfrm>
                <a:off x="6221137" y="3338259"/>
                <a:ext cx="1220167" cy="1232981"/>
              </a:xfrm>
              <a:custGeom>
                <a:avLst/>
                <a:gdLst>
                  <a:gd name="T0" fmla="*/ 0 w 414"/>
                  <a:gd name="T1" fmla="*/ 328 h 418"/>
                  <a:gd name="T2" fmla="*/ 56 w 414"/>
                  <a:gd name="T3" fmla="*/ 328 h 418"/>
                  <a:gd name="T4" fmla="*/ 414 w 414"/>
                  <a:gd name="T5" fmla="*/ 0 h 418"/>
                  <a:gd name="T6" fmla="*/ 414 w 414"/>
                  <a:gd name="T7" fmla="*/ 78 h 418"/>
                  <a:gd name="T8" fmla="*/ 135 w 414"/>
                  <a:gd name="T9" fmla="*/ 328 h 418"/>
                  <a:gd name="T10" fmla="*/ 179 w 414"/>
                  <a:gd name="T11" fmla="*/ 328 h 418"/>
                  <a:gd name="T12" fmla="*/ 89 w 414"/>
                  <a:gd name="T13" fmla="*/ 418 h 418"/>
                  <a:gd name="T14" fmla="*/ 0 w 414"/>
                  <a:gd name="T15" fmla="*/ 328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418">
                    <a:moveTo>
                      <a:pt x="0" y="328"/>
                    </a:moveTo>
                    <a:cubicBezTo>
                      <a:pt x="56" y="328"/>
                      <a:pt x="56" y="328"/>
                      <a:pt x="56" y="328"/>
                    </a:cubicBezTo>
                    <a:cubicBezTo>
                      <a:pt x="90" y="154"/>
                      <a:pt x="235" y="20"/>
                      <a:pt x="414" y="0"/>
                    </a:cubicBezTo>
                    <a:cubicBezTo>
                      <a:pt x="414" y="78"/>
                      <a:pt x="414" y="78"/>
                      <a:pt x="414" y="78"/>
                    </a:cubicBezTo>
                    <a:cubicBezTo>
                      <a:pt x="278" y="97"/>
                      <a:pt x="168" y="197"/>
                      <a:pt x="135" y="328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89" y="418"/>
                      <a:pt x="89" y="418"/>
                      <a:pt x="89" y="418"/>
                    </a:cubicBezTo>
                    <a:lnTo>
                      <a:pt x="0" y="32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47" name="Group 75"/>
            <p:cNvGrpSpPr/>
            <p:nvPr/>
          </p:nvGrpSpPr>
          <p:grpSpPr>
            <a:xfrm>
              <a:off x="7436571" y="2816792"/>
              <a:ext cx="497983" cy="797550"/>
              <a:chOff x="3937433" y="1753640"/>
              <a:chExt cx="406400" cy="650875"/>
            </a:xfrm>
          </p:grpSpPr>
          <p:sp>
            <p:nvSpPr>
              <p:cNvPr id="48" name="Freeform 115"/>
              <p:cNvSpPr/>
              <p:nvPr/>
            </p:nvSpPr>
            <p:spPr bwMode="auto">
              <a:xfrm>
                <a:off x="3946958" y="1925090"/>
                <a:ext cx="387350" cy="141288"/>
              </a:xfrm>
              <a:custGeom>
                <a:avLst/>
                <a:gdLst>
                  <a:gd name="T0" fmla="*/ 224 w 263"/>
                  <a:gd name="T1" fmla="*/ 28 h 96"/>
                  <a:gd name="T2" fmla="*/ 43 w 263"/>
                  <a:gd name="T3" fmla="*/ 3 h 96"/>
                  <a:gd name="T4" fmla="*/ 1 w 263"/>
                  <a:gd name="T5" fmla="*/ 30 h 96"/>
                  <a:gd name="T6" fmla="*/ 39 w 263"/>
                  <a:gd name="T7" fmla="*/ 68 h 96"/>
                  <a:gd name="T8" fmla="*/ 220 w 263"/>
                  <a:gd name="T9" fmla="*/ 93 h 96"/>
                  <a:gd name="T10" fmla="*/ 262 w 263"/>
                  <a:gd name="T11" fmla="*/ 66 h 96"/>
                  <a:gd name="T12" fmla="*/ 224 w 263"/>
                  <a:gd name="T13" fmla="*/ 2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3" h="96">
                    <a:moveTo>
                      <a:pt x="224" y="28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21" y="0"/>
                      <a:pt x="2" y="12"/>
                      <a:pt x="1" y="30"/>
                    </a:cubicBezTo>
                    <a:cubicBezTo>
                      <a:pt x="0" y="48"/>
                      <a:pt x="17" y="65"/>
                      <a:pt x="39" y="68"/>
                    </a:cubicBezTo>
                    <a:cubicBezTo>
                      <a:pt x="220" y="93"/>
                      <a:pt x="220" y="93"/>
                      <a:pt x="220" y="93"/>
                    </a:cubicBezTo>
                    <a:cubicBezTo>
                      <a:pt x="242" y="96"/>
                      <a:pt x="261" y="84"/>
                      <a:pt x="262" y="66"/>
                    </a:cubicBezTo>
                    <a:cubicBezTo>
                      <a:pt x="263" y="48"/>
                      <a:pt x="246" y="31"/>
                      <a:pt x="224" y="28"/>
                    </a:cubicBezTo>
                    <a:close/>
                  </a:path>
                </a:pathLst>
              </a:custGeom>
              <a:solidFill>
                <a:srgbClr val="E5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9" name="Freeform 116"/>
              <p:cNvSpPr/>
              <p:nvPr/>
            </p:nvSpPr>
            <p:spPr bwMode="auto">
              <a:xfrm>
                <a:off x="3997758" y="1807615"/>
                <a:ext cx="325438" cy="93663"/>
              </a:xfrm>
              <a:custGeom>
                <a:avLst/>
                <a:gdLst>
                  <a:gd name="T0" fmla="*/ 193 w 221"/>
                  <a:gd name="T1" fmla="*/ 17 h 63"/>
                  <a:gd name="T2" fmla="*/ 28 w 221"/>
                  <a:gd name="T3" fmla="*/ 1 h 63"/>
                  <a:gd name="T4" fmla="*/ 0 w 221"/>
                  <a:gd name="T5" fmla="*/ 22 h 63"/>
                  <a:gd name="T6" fmla="*/ 28 w 221"/>
                  <a:gd name="T7" fmla="*/ 47 h 63"/>
                  <a:gd name="T8" fmla="*/ 193 w 221"/>
                  <a:gd name="T9" fmla="*/ 62 h 63"/>
                  <a:gd name="T10" fmla="*/ 221 w 221"/>
                  <a:gd name="T11" fmla="*/ 42 h 63"/>
                  <a:gd name="T12" fmla="*/ 193 w 221"/>
                  <a:gd name="T13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63">
                    <a:moveTo>
                      <a:pt x="193" y="17"/>
                    </a:moveTo>
                    <a:cubicBezTo>
                      <a:pt x="28" y="1"/>
                      <a:pt x="28" y="1"/>
                      <a:pt x="28" y="1"/>
                    </a:cubicBezTo>
                    <a:cubicBezTo>
                      <a:pt x="13" y="0"/>
                      <a:pt x="0" y="10"/>
                      <a:pt x="0" y="22"/>
                    </a:cubicBezTo>
                    <a:cubicBezTo>
                      <a:pt x="0" y="35"/>
                      <a:pt x="13" y="46"/>
                      <a:pt x="28" y="47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208" y="63"/>
                      <a:pt x="221" y="54"/>
                      <a:pt x="221" y="42"/>
                    </a:cubicBezTo>
                    <a:cubicBezTo>
                      <a:pt x="221" y="29"/>
                      <a:pt x="208" y="18"/>
                      <a:pt x="193" y="17"/>
                    </a:cubicBezTo>
                    <a:close/>
                  </a:path>
                </a:pathLst>
              </a:custGeom>
              <a:solidFill>
                <a:srgbClr val="E5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Freeform 117"/>
              <p:cNvSpPr/>
              <p:nvPr/>
            </p:nvSpPr>
            <p:spPr bwMode="auto">
              <a:xfrm>
                <a:off x="4019983" y="2258465"/>
                <a:ext cx="239713" cy="146050"/>
              </a:xfrm>
              <a:custGeom>
                <a:avLst/>
                <a:gdLst>
                  <a:gd name="T0" fmla="*/ 163 w 163"/>
                  <a:gd name="T1" fmla="*/ 37 h 99"/>
                  <a:gd name="T2" fmla="*/ 151 w 163"/>
                  <a:gd name="T3" fmla="*/ 24 h 99"/>
                  <a:gd name="T4" fmla="*/ 163 w 163"/>
                  <a:gd name="T5" fmla="*/ 12 h 99"/>
                  <a:gd name="T6" fmla="*/ 151 w 163"/>
                  <a:gd name="T7" fmla="*/ 0 h 99"/>
                  <a:gd name="T8" fmla="*/ 12 w 163"/>
                  <a:gd name="T9" fmla="*/ 0 h 99"/>
                  <a:gd name="T10" fmla="*/ 0 w 163"/>
                  <a:gd name="T11" fmla="*/ 12 h 99"/>
                  <a:gd name="T12" fmla="*/ 12 w 163"/>
                  <a:gd name="T13" fmla="*/ 24 h 99"/>
                  <a:gd name="T14" fmla="*/ 0 w 163"/>
                  <a:gd name="T15" fmla="*/ 37 h 99"/>
                  <a:gd name="T16" fmla="*/ 12 w 163"/>
                  <a:gd name="T17" fmla="*/ 49 h 99"/>
                  <a:gd name="T18" fmla="*/ 0 w 163"/>
                  <a:gd name="T19" fmla="*/ 61 h 99"/>
                  <a:gd name="T20" fmla="*/ 12 w 163"/>
                  <a:gd name="T21" fmla="*/ 73 h 99"/>
                  <a:gd name="T22" fmla="*/ 24 w 163"/>
                  <a:gd name="T23" fmla="*/ 73 h 99"/>
                  <a:gd name="T24" fmla="*/ 81 w 163"/>
                  <a:gd name="T25" fmla="*/ 99 h 99"/>
                  <a:gd name="T26" fmla="*/ 139 w 163"/>
                  <a:gd name="T27" fmla="*/ 73 h 99"/>
                  <a:gd name="T28" fmla="*/ 151 w 163"/>
                  <a:gd name="T29" fmla="*/ 73 h 99"/>
                  <a:gd name="T30" fmla="*/ 163 w 163"/>
                  <a:gd name="T31" fmla="*/ 61 h 99"/>
                  <a:gd name="T32" fmla="*/ 151 w 163"/>
                  <a:gd name="T33" fmla="*/ 49 h 99"/>
                  <a:gd name="T34" fmla="*/ 163 w 163"/>
                  <a:gd name="T35" fmla="*/ 3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99">
                    <a:moveTo>
                      <a:pt x="163" y="37"/>
                    </a:moveTo>
                    <a:cubicBezTo>
                      <a:pt x="163" y="30"/>
                      <a:pt x="157" y="24"/>
                      <a:pt x="151" y="24"/>
                    </a:cubicBezTo>
                    <a:cubicBezTo>
                      <a:pt x="157" y="24"/>
                      <a:pt x="163" y="19"/>
                      <a:pt x="163" y="12"/>
                    </a:cubicBezTo>
                    <a:cubicBezTo>
                      <a:pt x="163" y="5"/>
                      <a:pt x="157" y="0"/>
                      <a:pt x="15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5" y="24"/>
                      <a:pt x="0" y="30"/>
                      <a:pt x="0" y="37"/>
                    </a:cubicBezTo>
                    <a:cubicBezTo>
                      <a:pt x="0" y="43"/>
                      <a:pt x="5" y="49"/>
                      <a:pt x="12" y="49"/>
                    </a:cubicBezTo>
                    <a:cubicBezTo>
                      <a:pt x="5" y="49"/>
                      <a:pt x="0" y="54"/>
                      <a:pt x="0" y="61"/>
                    </a:cubicBezTo>
                    <a:cubicBezTo>
                      <a:pt x="0" y="68"/>
                      <a:pt x="5" y="73"/>
                      <a:pt x="12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34" y="88"/>
                      <a:pt x="56" y="99"/>
                      <a:pt x="81" y="99"/>
                    </a:cubicBezTo>
                    <a:cubicBezTo>
                      <a:pt x="107" y="99"/>
                      <a:pt x="128" y="88"/>
                      <a:pt x="139" y="73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7" y="73"/>
                      <a:pt x="163" y="68"/>
                      <a:pt x="163" y="61"/>
                    </a:cubicBezTo>
                    <a:cubicBezTo>
                      <a:pt x="163" y="54"/>
                      <a:pt x="157" y="49"/>
                      <a:pt x="151" y="49"/>
                    </a:cubicBezTo>
                    <a:cubicBezTo>
                      <a:pt x="157" y="49"/>
                      <a:pt x="163" y="43"/>
                      <a:pt x="163" y="37"/>
                    </a:cubicBezTo>
                    <a:close/>
                  </a:path>
                </a:pathLst>
              </a:custGeom>
              <a:solidFill>
                <a:srgbClr val="9297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1" name="Freeform 118"/>
              <p:cNvSpPr/>
              <p:nvPr/>
            </p:nvSpPr>
            <p:spPr bwMode="auto">
              <a:xfrm>
                <a:off x="4139045" y="2258465"/>
                <a:ext cx="120650" cy="146050"/>
              </a:xfrm>
              <a:custGeom>
                <a:avLst/>
                <a:gdLst>
                  <a:gd name="T0" fmla="*/ 82 w 82"/>
                  <a:gd name="T1" fmla="*/ 12 h 99"/>
                  <a:gd name="T2" fmla="*/ 70 w 82"/>
                  <a:gd name="T3" fmla="*/ 0 h 99"/>
                  <a:gd name="T4" fmla="*/ 0 w 82"/>
                  <a:gd name="T5" fmla="*/ 0 h 99"/>
                  <a:gd name="T6" fmla="*/ 0 w 82"/>
                  <a:gd name="T7" fmla="*/ 99 h 99"/>
                  <a:gd name="T8" fmla="*/ 0 w 82"/>
                  <a:gd name="T9" fmla="*/ 99 h 99"/>
                  <a:gd name="T10" fmla="*/ 58 w 82"/>
                  <a:gd name="T11" fmla="*/ 73 h 99"/>
                  <a:gd name="T12" fmla="*/ 70 w 82"/>
                  <a:gd name="T13" fmla="*/ 73 h 99"/>
                  <a:gd name="T14" fmla="*/ 82 w 82"/>
                  <a:gd name="T15" fmla="*/ 61 h 99"/>
                  <a:gd name="T16" fmla="*/ 70 w 82"/>
                  <a:gd name="T17" fmla="*/ 49 h 99"/>
                  <a:gd name="T18" fmla="*/ 82 w 82"/>
                  <a:gd name="T19" fmla="*/ 37 h 99"/>
                  <a:gd name="T20" fmla="*/ 70 w 82"/>
                  <a:gd name="T21" fmla="*/ 24 h 99"/>
                  <a:gd name="T22" fmla="*/ 82 w 82"/>
                  <a:gd name="T23" fmla="*/ 1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99">
                    <a:moveTo>
                      <a:pt x="82" y="12"/>
                    </a:moveTo>
                    <a:cubicBezTo>
                      <a:pt x="82" y="5"/>
                      <a:pt x="76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26" y="99"/>
                      <a:pt x="47" y="88"/>
                      <a:pt x="58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6" y="73"/>
                      <a:pt x="82" y="68"/>
                      <a:pt x="82" y="61"/>
                    </a:cubicBezTo>
                    <a:cubicBezTo>
                      <a:pt x="82" y="54"/>
                      <a:pt x="76" y="49"/>
                      <a:pt x="70" y="49"/>
                    </a:cubicBezTo>
                    <a:cubicBezTo>
                      <a:pt x="76" y="49"/>
                      <a:pt x="82" y="43"/>
                      <a:pt x="82" y="37"/>
                    </a:cubicBezTo>
                    <a:cubicBezTo>
                      <a:pt x="82" y="30"/>
                      <a:pt x="76" y="24"/>
                      <a:pt x="70" y="24"/>
                    </a:cubicBezTo>
                    <a:cubicBezTo>
                      <a:pt x="76" y="24"/>
                      <a:pt x="82" y="19"/>
                      <a:pt x="82" y="12"/>
                    </a:cubicBezTo>
                    <a:close/>
                  </a:path>
                </a:pathLst>
              </a:custGeom>
              <a:solidFill>
                <a:srgbClr val="7981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2" name="Freeform 119"/>
              <p:cNvSpPr/>
              <p:nvPr/>
            </p:nvSpPr>
            <p:spPr bwMode="auto">
              <a:xfrm>
                <a:off x="3937433" y="1825078"/>
                <a:ext cx="406400" cy="203200"/>
              </a:xfrm>
              <a:custGeom>
                <a:avLst/>
                <a:gdLst>
                  <a:gd name="T0" fmla="*/ 60 w 277"/>
                  <a:gd name="T1" fmla="*/ 130 h 138"/>
                  <a:gd name="T2" fmla="*/ 242 w 277"/>
                  <a:gd name="T3" fmla="*/ 71 h 138"/>
                  <a:gd name="T4" fmla="*/ 270 w 277"/>
                  <a:gd name="T5" fmla="*/ 26 h 138"/>
                  <a:gd name="T6" fmla="*/ 216 w 277"/>
                  <a:gd name="T7" fmla="*/ 8 h 138"/>
                  <a:gd name="T8" fmla="*/ 34 w 277"/>
                  <a:gd name="T9" fmla="*/ 67 h 138"/>
                  <a:gd name="T10" fmla="*/ 7 w 277"/>
                  <a:gd name="T11" fmla="*/ 112 h 138"/>
                  <a:gd name="T12" fmla="*/ 60 w 277"/>
                  <a:gd name="T13" fmla="*/ 13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" h="138">
                    <a:moveTo>
                      <a:pt x="60" y="130"/>
                    </a:moveTo>
                    <a:cubicBezTo>
                      <a:pt x="242" y="71"/>
                      <a:pt x="242" y="71"/>
                      <a:pt x="242" y="71"/>
                    </a:cubicBezTo>
                    <a:cubicBezTo>
                      <a:pt x="265" y="63"/>
                      <a:pt x="277" y="43"/>
                      <a:pt x="270" y="26"/>
                    </a:cubicBezTo>
                    <a:cubicBezTo>
                      <a:pt x="262" y="9"/>
                      <a:pt x="239" y="0"/>
                      <a:pt x="216" y="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12" y="75"/>
                      <a:pt x="0" y="95"/>
                      <a:pt x="7" y="112"/>
                    </a:cubicBezTo>
                    <a:cubicBezTo>
                      <a:pt x="14" y="130"/>
                      <a:pt x="38" y="138"/>
                      <a:pt x="60" y="130"/>
                    </a:cubicBez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3" name="Freeform 120"/>
              <p:cNvSpPr/>
              <p:nvPr/>
            </p:nvSpPr>
            <p:spPr bwMode="auto">
              <a:xfrm>
                <a:off x="3988233" y="1753640"/>
                <a:ext cx="247650" cy="123825"/>
              </a:xfrm>
              <a:custGeom>
                <a:avLst/>
                <a:gdLst>
                  <a:gd name="T0" fmla="*/ 37 w 169"/>
                  <a:gd name="T1" fmla="*/ 79 h 84"/>
                  <a:gd name="T2" fmla="*/ 148 w 169"/>
                  <a:gd name="T3" fmla="*/ 43 h 84"/>
                  <a:gd name="T4" fmla="*/ 165 w 169"/>
                  <a:gd name="T5" fmla="*/ 15 h 84"/>
                  <a:gd name="T6" fmla="*/ 132 w 169"/>
                  <a:gd name="T7" fmla="*/ 4 h 84"/>
                  <a:gd name="T8" fmla="*/ 21 w 169"/>
                  <a:gd name="T9" fmla="*/ 41 h 84"/>
                  <a:gd name="T10" fmla="*/ 4 w 169"/>
                  <a:gd name="T11" fmla="*/ 68 h 84"/>
                  <a:gd name="T12" fmla="*/ 37 w 169"/>
                  <a:gd name="T13" fmla="*/ 7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9" h="84">
                    <a:moveTo>
                      <a:pt x="37" y="79"/>
                    </a:moveTo>
                    <a:cubicBezTo>
                      <a:pt x="148" y="43"/>
                      <a:pt x="148" y="43"/>
                      <a:pt x="148" y="43"/>
                    </a:cubicBezTo>
                    <a:cubicBezTo>
                      <a:pt x="162" y="38"/>
                      <a:pt x="169" y="26"/>
                      <a:pt x="165" y="15"/>
                    </a:cubicBezTo>
                    <a:cubicBezTo>
                      <a:pt x="160" y="5"/>
                      <a:pt x="146" y="0"/>
                      <a:pt x="132" y="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7" y="45"/>
                      <a:pt x="0" y="57"/>
                      <a:pt x="4" y="68"/>
                    </a:cubicBezTo>
                    <a:cubicBezTo>
                      <a:pt x="9" y="79"/>
                      <a:pt x="23" y="84"/>
                      <a:pt x="37" y="79"/>
                    </a:cubicBez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4" name="Freeform 121"/>
              <p:cNvSpPr/>
              <p:nvPr/>
            </p:nvSpPr>
            <p:spPr bwMode="auto">
              <a:xfrm>
                <a:off x="4031095" y="2118765"/>
                <a:ext cx="93663" cy="139700"/>
              </a:xfrm>
              <a:custGeom>
                <a:avLst/>
                <a:gdLst>
                  <a:gd name="T0" fmla="*/ 58 w 59"/>
                  <a:gd name="T1" fmla="*/ 0 h 88"/>
                  <a:gd name="T2" fmla="*/ 0 w 59"/>
                  <a:gd name="T3" fmla="*/ 19 h 88"/>
                  <a:gd name="T4" fmla="*/ 0 w 59"/>
                  <a:gd name="T5" fmla="*/ 88 h 88"/>
                  <a:gd name="T6" fmla="*/ 59 w 59"/>
                  <a:gd name="T7" fmla="*/ 88 h 88"/>
                  <a:gd name="T8" fmla="*/ 58 w 59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88">
                    <a:moveTo>
                      <a:pt x="58" y="0"/>
                    </a:moveTo>
                    <a:lnTo>
                      <a:pt x="0" y="19"/>
                    </a:lnTo>
                    <a:lnTo>
                      <a:pt x="0" y="88"/>
                    </a:lnTo>
                    <a:lnTo>
                      <a:pt x="59" y="88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5" name="Freeform 122"/>
              <p:cNvSpPr/>
              <p:nvPr/>
            </p:nvSpPr>
            <p:spPr bwMode="auto">
              <a:xfrm>
                <a:off x="4156508" y="2077490"/>
                <a:ext cx="92075" cy="180975"/>
              </a:xfrm>
              <a:custGeom>
                <a:avLst/>
                <a:gdLst>
                  <a:gd name="T0" fmla="*/ 58 w 58"/>
                  <a:gd name="T1" fmla="*/ 0 h 114"/>
                  <a:gd name="T2" fmla="*/ 0 w 58"/>
                  <a:gd name="T3" fmla="*/ 19 h 114"/>
                  <a:gd name="T4" fmla="*/ 0 w 58"/>
                  <a:gd name="T5" fmla="*/ 114 h 114"/>
                  <a:gd name="T6" fmla="*/ 58 w 58"/>
                  <a:gd name="T7" fmla="*/ 114 h 114"/>
                  <a:gd name="T8" fmla="*/ 58 w 58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4">
                    <a:moveTo>
                      <a:pt x="58" y="0"/>
                    </a:moveTo>
                    <a:lnTo>
                      <a:pt x="0" y="19"/>
                    </a:lnTo>
                    <a:lnTo>
                      <a:pt x="0" y="114"/>
                    </a:lnTo>
                    <a:lnTo>
                      <a:pt x="58" y="114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E5A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6" name="Freeform 123"/>
              <p:cNvSpPr/>
              <p:nvPr/>
            </p:nvSpPr>
            <p:spPr bwMode="auto">
              <a:xfrm>
                <a:off x="3937433" y="1963190"/>
                <a:ext cx="406400" cy="201613"/>
              </a:xfrm>
              <a:custGeom>
                <a:avLst/>
                <a:gdLst>
                  <a:gd name="T0" fmla="*/ 216 w 277"/>
                  <a:gd name="T1" fmla="*/ 7 h 137"/>
                  <a:gd name="T2" fmla="*/ 34 w 277"/>
                  <a:gd name="T3" fmla="*/ 67 h 137"/>
                  <a:gd name="T4" fmla="*/ 7 w 277"/>
                  <a:gd name="T5" fmla="*/ 112 h 137"/>
                  <a:gd name="T6" fmla="*/ 60 w 277"/>
                  <a:gd name="T7" fmla="*/ 130 h 137"/>
                  <a:gd name="T8" fmla="*/ 242 w 277"/>
                  <a:gd name="T9" fmla="*/ 70 h 137"/>
                  <a:gd name="T10" fmla="*/ 270 w 277"/>
                  <a:gd name="T11" fmla="*/ 25 h 137"/>
                  <a:gd name="T12" fmla="*/ 216 w 277"/>
                  <a:gd name="T13" fmla="*/ 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" h="137">
                    <a:moveTo>
                      <a:pt x="216" y="7"/>
                    </a:moveTo>
                    <a:cubicBezTo>
                      <a:pt x="34" y="67"/>
                      <a:pt x="34" y="67"/>
                      <a:pt x="34" y="67"/>
                    </a:cubicBezTo>
                    <a:cubicBezTo>
                      <a:pt x="12" y="74"/>
                      <a:pt x="0" y="94"/>
                      <a:pt x="7" y="112"/>
                    </a:cubicBezTo>
                    <a:cubicBezTo>
                      <a:pt x="14" y="129"/>
                      <a:pt x="38" y="137"/>
                      <a:pt x="60" y="130"/>
                    </a:cubicBezTo>
                    <a:cubicBezTo>
                      <a:pt x="242" y="70"/>
                      <a:pt x="242" y="70"/>
                      <a:pt x="242" y="70"/>
                    </a:cubicBezTo>
                    <a:cubicBezTo>
                      <a:pt x="265" y="63"/>
                      <a:pt x="277" y="43"/>
                      <a:pt x="270" y="25"/>
                    </a:cubicBezTo>
                    <a:cubicBezTo>
                      <a:pt x="262" y="8"/>
                      <a:pt x="239" y="0"/>
                      <a:pt x="216" y="7"/>
                    </a:cubicBezTo>
                    <a:close/>
                  </a:path>
                </a:pathLst>
              </a:custGeom>
              <a:solidFill>
                <a:srgbClr val="F1C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245">
        <p:fade/>
      </p:transition>
    </mc:Choice>
    <mc:Fallback>
      <p:transition spd="med" advTm="52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32581" y="2504155"/>
            <a:ext cx="5135880" cy="1151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500" b="1" dirty="0" smtClean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  <a:endParaRPr lang="zh-CN" altLang="en-US" sz="6500" b="1" dirty="0" smtClean="0">
              <a:solidFill>
                <a:schemeClr val="tx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28"/>
          <p:cNvSpPr txBox="1"/>
          <p:nvPr/>
        </p:nvSpPr>
        <p:spPr>
          <a:xfrm>
            <a:off x="2565904" y="3735088"/>
            <a:ext cx="77251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内页图表素材均可自由替换编辑修改颜色，通用款适合各类演示</a:t>
            </a:r>
            <a:endParaRPr lang="en-US" altLang="zh-CN" sz="2100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71"/>
    </mc:Choice>
    <mc:Fallback>
      <p:transition spd="slow" advTm="8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091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4"/>
                            </p:stCondLst>
                            <p:childTnLst>
                              <p:par>
                                <p:cTn id="16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4"/>
                            </p:stCondLst>
                            <p:childTnLst>
                              <p:par>
                                <p:cTn id="23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4"/>
                            </p:stCondLst>
                            <p:childTnLst>
                              <p:par>
                                <p:cTn id="28" presetID="27" presetClass="emph" presetSubtype="0" fill="remove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6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</p:bldLst>
  </p:timing>
</p:sld>
</file>

<file path=ppt/tags/tag1.xml><?xml version="1.0" encoding="utf-8"?>
<p:tagLst xmlns:p="http://schemas.openxmlformats.org/presentationml/2006/main">
  <p:tag name="TIMING" val="|2.1|2.3|2|2"/>
</p:tagLst>
</file>

<file path=ppt/theme/theme1.xml><?xml version="1.0" encoding="utf-8"?>
<a:theme xmlns:a="http://schemas.openxmlformats.org/drawingml/2006/main" name="A000120140530B01PPBG">
  <a:themeElements>
    <a:clrScheme name="KSO_GREEN5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自定义 19">
      <a:majorFont>
        <a:latin typeface="Arial Rounded MT Bold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A000120140530B01KPBG</Template>
  <TotalTime>0</TotalTime>
  <Words>3266</Words>
  <Application>WPS 演示</Application>
  <PresentationFormat>自定义</PresentationFormat>
  <Paragraphs>467</Paragraphs>
  <Slides>28</Slides>
  <Notes>28</Notes>
  <HiddenSlides>0</HiddenSlides>
  <MMClips>2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Arial Black</vt:lpstr>
      <vt:lpstr>幼圆</vt:lpstr>
      <vt:lpstr>Arial Rounded MT Bold</vt:lpstr>
      <vt:lpstr>微软雅黑 Light</vt:lpstr>
      <vt:lpstr>Arial</vt:lpstr>
      <vt:lpstr>Lato Light</vt:lpstr>
      <vt:lpstr>Helvetica Light</vt:lpstr>
      <vt:lpstr>nevis Bold</vt:lpstr>
      <vt:lpstr>Calibri</vt:lpstr>
      <vt:lpstr>微软雅黑 Light</vt:lpstr>
      <vt:lpstr>Gill Sans</vt:lpstr>
      <vt:lpstr>Agency FB</vt:lpstr>
      <vt:lpstr>Impact</vt:lpstr>
      <vt:lpstr>Times New Roman</vt:lpstr>
      <vt:lpstr>黑体</vt:lpstr>
      <vt:lpstr>GoodVibrationsROB</vt:lpstr>
      <vt:lpstr>Lato</vt:lpstr>
      <vt:lpstr>Gill Sans MT</vt:lpstr>
      <vt:lpstr>A000120140530B01PPBG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30</cp:revision>
  <dcterms:created xsi:type="dcterms:W3CDTF">2015-06-24T13:10:00Z</dcterms:created>
  <dcterms:modified xsi:type="dcterms:W3CDTF">2017-05-19T01:37:41Z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